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notesMasterIdLst>
    <p:notesMasterId r:id="rId23"/>
  </p:notesMasterIdLst>
  <p:handoutMasterIdLst>
    <p:handoutMasterId r:id="rId24"/>
  </p:handoutMasterIdLst>
  <p:sldIdLst>
    <p:sldId id="448" r:id="rId2"/>
    <p:sldId id="449" r:id="rId3"/>
    <p:sldId id="455" r:id="rId4"/>
    <p:sldId id="453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33" r:id="rId16"/>
    <p:sldId id="445" r:id="rId17"/>
    <p:sldId id="446" r:id="rId18"/>
    <p:sldId id="447" r:id="rId19"/>
    <p:sldId id="451" r:id="rId20"/>
    <p:sldId id="454" r:id="rId21"/>
    <p:sldId id="450" r:id="rId22"/>
  </p:sldIdLst>
  <p:sldSz cx="12192000" cy="6858000"/>
  <p:notesSz cx="6648450" cy="9782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2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F3F"/>
    <a:srgbClr val="02467C"/>
    <a:srgbClr val="7BD03A"/>
    <a:srgbClr val="87E240"/>
    <a:srgbClr val="1081F9"/>
    <a:srgbClr val="F77694"/>
    <a:srgbClr val="9562D5"/>
    <a:srgbClr val="864AE3"/>
    <a:srgbClr val="F85441"/>
    <a:srgbClr val="DE2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70" autoAdjust="0"/>
    <p:restoredTop sz="93560" autoAdjust="0"/>
  </p:normalViewPr>
  <p:slideViewPr>
    <p:cSldViewPr>
      <p:cViewPr>
        <p:scale>
          <a:sx n="83" d="100"/>
          <a:sy n="83" d="100"/>
        </p:scale>
        <p:origin x="-24" y="3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342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84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082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4" Type="http://schemas.openxmlformats.org/officeDocument/2006/relationships/slide" Target="slides/slide20.xml"/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C04D62-F2B5-4E39-A6C4-231C6FEBBE5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D50861D0-C22E-4699-B58D-8A1E5244B764}">
      <dgm:prSet phldrT="[Texto]"/>
      <dgm:spPr/>
      <dgm:t>
        <a:bodyPr/>
        <a:lstStyle/>
        <a:p>
          <a:r>
            <a:rPr lang="es-CR" dirty="0" smtClean="0"/>
            <a:t>Objetivos de la investigación</a:t>
          </a:r>
          <a:endParaRPr lang="es-CR" dirty="0"/>
        </a:p>
      </dgm:t>
    </dgm:pt>
    <dgm:pt modelId="{C21AFCFD-72D3-4934-9DE8-16296EF59CA4}" type="parTrans" cxnId="{CD794266-0349-45EC-937C-24B67DBEA379}">
      <dgm:prSet/>
      <dgm:spPr/>
      <dgm:t>
        <a:bodyPr/>
        <a:lstStyle/>
        <a:p>
          <a:endParaRPr lang="es-CR"/>
        </a:p>
      </dgm:t>
    </dgm:pt>
    <dgm:pt modelId="{8BE0AAF1-97F3-42F3-B815-F4E50643A7FE}" type="sibTrans" cxnId="{CD794266-0349-45EC-937C-24B67DBEA379}">
      <dgm:prSet/>
      <dgm:spPr>
        <a:ln w="19050">
          <a:solidFill>
            <a:srgbClr val="02467C"/>
          </a:solidFill>
        </a:ln>
      </dgm:spPr>
      <dgm:t>
        <a:bodyPr/>
        <a:lstStyle/>
        <a:p>
          <a:endParaRPr lang="es-CR"/>
        </a:p>
      </dgm:t>
    </dgm:pt>
    <dgm:pt modelId="{3F572EF6-739B-4644-BB23-355D28C42060}">
      <dgm:prSet phldrT="[Texto]"/>
      <dgm:spPr>
        <a:solidFill>
          <a:srgbClr val="9562D5"/>
        </a:solidFill>
      </dgm:spPr>
      <dgm:t>
        <a:bodyPr/>
        <a:lstStyle/>
        <a:p>
          <a:r>
            <a:rPr lang="es-CR" dirty="0" smtClean="0"/>
            <a:t>Viabilidad de la investigación</a:t>
          </a:r>
          <a:endParaRPr lang="es-CR" dirty="0"/>
        </a:p>
      </dgm:t>
    </dgm:pt>
    <dgm:pt modelId="{C1A79608-BA5D-4FB0-833C-25A8C3F8C2F0}" type="parTrans" cxnId="{A1C0D255-08D1-4EFF-B5DE-2C51E073B42D}">
      <dgm:prSet/>
      <dgm:spPr/>
      <dgm:t>
        <a:bodyPr/>
        <a:lstStyle/>
        <a:p>
          <a:endParaRPr lang="es-CR"/>
        </a:p>
      </dgm:t>
    </dgm:pt>
    <dgm:pt modelId="{9C7C09A1-E060-475A-B983-880CD547212E}" type="sibTrans" cxnId="{A1C0D255-08D1-4EFF-B5DE-2C51E073B42D}">
      <dgm:prSet/>
      <dgm:spPr/>
      <dgm:t>
        <a:bodyPr/>
        <a:lstStyle/>
        <a:p>
          <a:endParaRPr lang="es-CR"/>
        </a:p>
      </dgm:t>
    </dgm:pt>
    <dgm:pt modelId="{384AA6A8-3579-4183-B93C-D72912DCA055}">
      <dgm:prSet phldrT="[Texto]"/>
      <dgm:spPr>
        <a:solidFill>
          <a:srgbClr val="1081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CR" dirty="0" smtClean="0"/>
            <a:t>Evaluación de las deficiencias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R" dirty="0" smtClean="0"/>
            <a:t>en el conocimiento del problema</a:t>
          </a:r>
          <a:endParaRPr lang="es-CR" dirty="0"/>
        </a:p>
      </dgm:t>
    </dgm:pt>
    <dgm:pt modelId="{59CB487F-67E5-4F1C-BD36-AECFEC6DAA6D}" type="parTrans" cxnId="{C8F8CEFB-46BD-451D-A8C6-AA3472B56D9A}">
      <dgm:prSet/>
      <dgm:spPr/>
      <dgm:t>
        <a:bodyPr/>
        <a:lstStyle/>
        <a:p>
          <a:endParaRPr lang="es-CR"/>
        </a:p>
      </dgm:t>
    </dgm:pt>
    <dgm:pt modelId="{D479CAE4-78CF-464C-8D27-6191BFE87492}" type="sibTrans" cxnId="{C8F8CEFB-46BD-451D-A8C6-AA3472B56D9A}">
      <dgm:prSet/>
      <dgm:spPr/>
      <dgm:t>
        <a:bodyPr/>
        <a:lstStyle/>
        <a:p>
          <a:endParaRPr lang="es-CR"/>
        </a:p>
      </dgm:t>
    </dgm:pt>
    <dgm:pt modelId="{D7041B2F-F5A2-4128-8697-632068FD21EB}">
      <dgm:prSet/>
      <dgm:spPr>
        <a:solidFill>
          <a:srgbClr val="7BD03A"/>
        </a:solidFill>
      </dgm:spPr>
      <dgm:t>
        <a:bodyPr/>
        <a:lstStyle/>
        <a:p>
          <a:r>
            <a:rPr lang="es-CR" dirty="0" smtClean="0"/>
            <a:t>Justificación de la investigación</a:t>
          </a:r>
          <a:endParaRPr lang="es-CR" dirty="0"/>
        </a:p>
      </dgm:t>
    </dgm:pt>
    <dgm:pt modelId="{FAD7FF31-2095-4D66-B685-5A2EA46A5025}" type="parTrans" cxnId="{EC5D459B-C51C-4957-9E12-C0E0ED92E103}">
      <dgm:prSet/>
      <dgm:spPr/>
      <dgm:t>
        <a:bodyPr/>
        <a:lstStyle/>
        <a:p>
          <a:endParaRPr lang="es-CR"/>
        </a:p>
      </dgm:t>
    </dgm:pt>
    <dgm:pt modelId="{6FE53898-6718-42EF-BB74-A07BF5B695FC}" type="sibTrans" cxnId="{EC5D459B-C51C-4957-9E12-C0E0ED92E103}">
      <dgm:prSet/>
      <dgm:spPr/>
      <dgm:t>
        <a:bodyPr/>
        <a:lstStyle/>
        <a:p>
          <a:endParaRPr lang="es-CR"/>
        </a:p>
      </dgm:t>
    </dgm:pt>
    <dgm:pt modelId="{0AD228BF-6646-4651-ADA4-F67656111049}">
      <dgm:prSet/>
      <dgm:spPr>
        <a:solidFill>
          <a:srgbClr val="F85441"/>
        </a:solidFill>
      </dgm:spPr>
      <dgm:t>
        <a:bodyPr/>
        <a:lstStyle/>
        <a:p>
          <a:r>
            <a:rPr lang="es-CR" dirty="0" smtClean="0"/>
            <a:t>Preguntas de investigación</a:t>
          </a:r>
          <a:endParaRPr lang="es-CR" dirty="0"/>
        </a:p>
      </dgm:t>
    </dgm:pt>
    <dgm:pt modelId="{D806BDFE-1DB1-4565-9312-17221E11A1E9}" type="parTrans" cxnId="{3CBB9C51-B74F-4575-996D-60D12029C8BB}">
      <dgm:prSet/>
      <dgm:spPr/>
      <dgm:t>
        <a:bodyPr/>
        <a:lstStyle/>
        <a:p>
          <a:endParaRPr lang="es-CR"/>
        </a:p>
      </dgm:t>
    </dgm:pt>
    <dgm:pt modelId="{ACF64982-EFAA-4EDA-B431-58957B0908E5}" type="sibTrans" cxnId="{3CBB9C51-B74F-4575-996D-60D12029C8BB}">
      <dgm:prSet/>
      <dgm:spPr/>
      <dgm:t>
        <a:bodyPr/>
        <a:lstStyle/>
        <a:p>
          <a:endParaRPr lang="es-CR"/>
        </a:p>
      </dgm:t>
    </dgm:pt>
    <dgm:pt modelId="{5F3BE308-AF05-4554-AA3E-D2584B0EF1AF}" type="pres">
      <dgm:prSet presAssocID="{0BC04D62-F2B5-4E39-A6C4-231C6FEBBE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R"/>
        </a:p>
      </dgm:t>
    </dgm:pt>
    <dgm:pt modelId="{1C213B86-21DE-4E82-8795-3E4DDF88A390}" type="pres">
      <dgm:prSet presAssocID="{0BC04D62-F2B5-4E39-A6C4-231C6FEBBE53}" presName="Name1" presStyleCnt="0"/>
      <dgm:spPr/>
      <dgm:t>
        <a:bodyPr/>
        <a:lstStyle/>
        <a:p>
          <a:endParaRPr lang="es-ES_tradnl"/>
        </a:p>
      </dgm:t>
    </dgm:pt>
    <dgm:pt modelId="{F6679F35-3C09-4C51-A881-08C92B123553}" type="pres">
      <dgm:prSet presAssocID="{0BC04D62-F2B5-4E39-A6C4-231C6FEBBE53}" presName="cycle" presStyleCnt="0"/>
      <dgm:spPr/>
      <dgm:t>
        <a:bodyPr/>
        <a:lstStyle/>
        <a:p>
          <a:endParaRPr lang="es-ES_tradnl"/>
        </a:p>
      </dgm:t>
    </dgm:pt>
    <dgm:pt modelId="{07E502B1-561C-4DCB-9435-33E3A7206669}" type="pres">
      <dgm:prSet presAssocID="{0BC04D62-F2B5-4E39-A6C4-231C6FEBBE53}" presName="srcNode" presStyleLbl="node1" presStyleIdx="0" presStyleCnt="5"/>
      <dgm:spPr/>
      <dgm:t>
        <a:bodyPr/>
        <a:lstStyle/>
        <a:p>
          <a:endParaRPr lang="es-ES_tradnl"/>
        </a:p>
      </dgm:t>
    </dgm:pt>
    <dgm:pt modelId="{E35F8070-8D09-4953-853A-2275296752AC}" type="pres">
      <dgm:prSet presAssocID="{0BC04D62-F2B5-4E39-A6C4-231C6FEBBE53}" presName="conn" presStyleLbl="parChTrans1D2" presStyleIdx="0" presStyleCnt="1"/>
      <dgm:spPr/>
      <dgm:t>
        <a:bodyPr/>
        <a:lstStyle/>
        <a:p>
          <a:endParaRPr lang="es-CR"/>
        </a:p>
      </dgm:t>
    </dgm:pt>
    <dgm:pt modelId="{B4EAF9B8-5087-4D6C-AFDE-907781752109}" type="pres">
      <dgm:prSet presAssocID="{0BC04D62-F2B5-4E39-A6C4-231C6FEBBE53}" presName="extraNode" presStyleLbl="node1" presStyleIdx="0" presStyleCnt="5"/>
      <dgm:spPr/>
      <dgm:t>
        <a:bodyPr/>
        <a:lstStyle/>
        <a:p>
          <a:endParaRPr lang="es-ES_tradnl"/>
        </a:p>
      </dgm:t>
    </dgm:pt>
    <dgm:pt modelId="{A4921917-E837-4C27-BB91-0490304BA298}" type="pres">
      <dgm:prSet presAssocID="{0BC04D62-F2B5-4E39-A6C4-231C6FEBBE53}" presName="dstNode" presStyleLbl="node1" presStyleIdx="0" presStyleCnt="5"/>
      <dgm:spPr/>
      <dgm:t>
        <a:bodyPr/>
        <a:lstStyle/>
        <a:p>
          <a:endParaRPr lang="es-ES_tradnl"/>
        </a:p>
      </dgm:t>
    </dgm:pt>
    <dgm:pt modelId="{69277119-869E-4272-BCCC-1A622B1327FA}" type="pres">
      <dgm:prSet presAssocID="{D50861D0-C22E-4699-B58D-8A1E5244B76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00924CB-6CDC-4A26-B8FE-C9502ACB6272}" type="pres">
      <dgm:prSet presAssocID="{D50861D0-C22E-4699-B58D-8A1E5244B764}" presName="accent_1" presStyleCnt="0"/>
      <dgm:spPr/>
      <dgm:t>
        <a:bodyPr/>
        <a:lstStyle/>
        <a:p>
          <a:endParaRPr lang="es-ES_tradnl"/>
        </a:p>
      </dgm:t>
    </dgm:pt>
    <dgm:pt modelId="{8CD48844-135B-4D6C-930F-92DD44DFA473}" type="pres">
      <dgm:prSet presAssocID="{D50861D0-C22E-4699-B58D-8A1E5244B764}" presName="accentRepeatNode" presStyleLbl="solidFgAcc1" presStyleIdx="0" presStyleCnt="5" custScaleX="100000" custLinFactNeighborX="-1454" custLinFactNeighborY="-1669"/>
      <dgm:spPr/>
      <dgm:t>
        <a:bodyPr/>
        <a:lstStyle/>
        <a:p>
          <a:endParaRPr lang="es-ES_tradnl"/>
        </a:p>
      </dgm:t>
    </dgm:pt>
    <dgm:pt modelId="{A057F5D5-74A5-4FF0-9AFE-08A25624AC6D}" type="pres">
      <dgm:prSet presAssocID="{0AD228BF-6646-4651-ADA4-F6765611104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CB5C753-44C9-44CE-99FE-F7D35A511612}" type="pres">
      <dgm:prSet presAssocID="{0AD228BF-6646-4651-ADA4-F67656111049}" presName="accent_2" presStyleCnt="0"/>
      <dgm:spPr/>
      <dgm:t>
        <a:bodyPr/>
        <a:lstStyle/>
        <a:p>
          <a:endParaRPr lang="es-ES_tradnl"/>
        </a:p>
      </dgm:t>
    </dgm:pt>
    <dgm:pt modelId="{2C84B124-4974-4CD0-8F93-B6FF67C28178}" type="pres">
      <dgm:prSet presAssocID="{0AD228BF-6646-4651-ADA4-F67656111049}" presName="accentRepeatNode" presStyleLbl="solidFgAcc1" presStyleIdx="1" presStyleCnt="5" custScaleX="100000" custLinFactNeighborX="-15647" custLinFactNeighborY="-1669"/>
      <dgm:spPr/>
      <dgm:t>
        <a:bodyPr/>
        <a:lstStyle/>
        <a:p>
          <a:endParaRPr lang="es-ES_tradnl"/>
        </a:p>
      </dgm:t>
    </dgm:pt>
    <dgm:pt modelId="{CC26A75A-AEAC-489F-8487-401CAA97F45B}" type="pres">
      <dgm:prSet presAssocID="{D7041B2F-F5A2-4128-8697-632068FD21E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DDC68A5-7D2E-4626-A5E5-C69A6656BB63}" type="pres">
      <dgm:prSet presAssocID="{D7041B2F-F5A2-4128-8697-632068FD21EB}" presName="accent_3" presStyleCnt="0"/>
      <dgm:spPr/>
      <dgm:t>
        <a:bodyPr/>
        <a:lstStyle/>
        <a:p>
          <a:endParaRPr lang="es-ES_tradnl"/>
        </a:p>
      </dgm:t>
    </dgm:pt>
    <dgm:pt modelId="{68DCC7F6-1614-4B1C-AA69-9532F81E60A9}" type="pres">
      <dgm:prSet presAssocID="{D7041B2F-F5A2-4128-8697-632068FD21EB}" presName="accentRepeatNode" presStyleLbl="solidFgAcc1" presStyleIdx="2" presStyleCnt="5" custScaleX="100000" custLinFactNeighborX="-15647" custLinFactNeighborY="-1669"/>
      <dgm:spPr/>
      <dgm:t>
        <a:bodyPr/>
        <a:lstStyle/>
        <a:p>
          <a:endParaRPr lang="es-ES_tradnl"/>
        </a:p>
      </dgm:t>
    </dgm:pt>
    <dgm:pt modelId="{A0B82B1F-022D-48A3-8112-4D837AE1D2EB}" type="pres">
      <dgm:prSet presAssocID="{3F572EF6-739B-4644-BB23-355D28C4206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2720B6E-43E9-45A9-80A6-CB691DD29839}" type="pres">
      <dgm:prSet presAssocID="{3F572EF6-739B-4644-BB23-355D28C42060}" presName="accent_4" presStyleCnt="0"/>
      <dgm:spPr/>
      <dgm:t>
        <a:bodyPr/>
        <a:lstStyle/>
        <a:p>
          <a:endParaRPr lang="es-ES_tradnl"/>
        </a:p>
      </dgm:t>
    </dgm:pt>
    <dgm:pt modelId="{D54A8CAD-5C97-4E3A-98D2-584F91639777}" type="pres">
      <dgm:prSet presAssocID="{3F572EF6-739B-4644-BB23-355D28C42060}" presName="accentRepeatNode" presStyleLbl="solidFgAcc1" presStyleIdx="3" presStyleCnt="5" custScaleX="100000" custLinFactNeighborX="-15647" custLinFactNeighborY="-1669"/>
      <dgm:spPr/>
      <dgm:t>
        <a:bodyPr/>
        <a:lstStyle/>
        <a:p>
          <a:endParaRPr lang="es-ES_tradnl"/>
        </a:p>
      </dgm:t>
    </dgm:pt>
    <dgm:pt modelId="{DB86B598-FB1C-483C-80C3-137C922C7555}" type="pres">
      <dgm:prSet presAssocID="{384AA6A8-3579-4183-B93C-D72912DCA05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E83E5EF-BB79-4842-AF2E-D8CDFD27353E}" type="pres">
      <dgm:prSet presAssocID="{384AA6A8-3579-4183-B93C-D72912DCA055}" presName="accent_5" presStyleCnt="0"/>
      <dgm:spPr/>
      <dgm:t>
        <a:bodyPr/>
        <a:lstStyle/>
        <a:p>
          <a:endParaRPr lang="es-ES_tradnl"/>
        </a:p>
      </dgm:t>
    </dgm:pt>
    <dgm:pt modelId="{E750F66F-F5EC-40BF-BE4E-F15A6C4F98F3}" type="pres">
      <dgm:prSet presAssocID="{384AA6A8-3579-4183-B93C-D72912DCA055}" presName="accentRepeatNode" presStyleLbl="solidFgAcc1" presStyleIdx="4" presStyleCnt="5" custLinFactNeighborX="-1454" custLinFactNeighborY="-1669"/>
      <dgm:spPr/>
      <dgm:t>
        <a:bodyPr/>
        <a:lstStyle/>
        <a:p>
          <a:endParaRPr lang="es-ES_tradnl"/>
        </a:p>
      </dgm:t>
    </dgm:pt>
  </dgm:ptLst>
  <dgm:cxnLst>
    <dgm:cxn modelId="{174580FA-313A-2F4C-B097-A0F3CBE2E163}" type="presOf" srcId="{0BC04D62-F2B5-4E39-A6C4-231C6FEBBE53}" destId="{5F3BE308-AF05-4554-AA3E-D2584B0EF1AF}" srcOrd="0" destOrd="0" presId="urn:microsoft.com/office/officeart/2008/layout/VerticalCurvedList"/>
    <dgm:cxn modelId="{A1C0D255-08D1-4EFF-B5DE-2C51E073B42D}" srcId="{0BC04D62-F2B5-4E39-A6C4-231C6FEBBE53}" destId="{3F572EF6-739B-4644-BB23-355D28C42060}" srcOrd="3" destOrd="0" parTransId="{C1A79608-BA5D-4FB0-833C-25A8C3F8C2F0}" sibTransId="{9C7C09A1-E060-475A-B983-880CD547212E}"/>
    <dgm:cxn modelId="{C8F8CEFB-46BD-451D-A8C6-AA3472B56D9A}" srcId="{0BC04D62-F2B5-4E39-A6C4-231C6FEBBE53}" destId="{384AA6A8-3579-4183-B93C-D72912DCA055}" srcOrd="4" destOrd="0" parTransId="{59CB487F-67E5-4F1C-BD36-AECFEC6DAA6D}" sibTransId="{D479CAE4-78CF-464C-8D27-6191BFE87492}"/>
    <dgm:cxn modelId="{EC5D459B-C51C-4957-9E12-C0E0ED92E103}" srcId="{0BC04D62-F2B5-4E39-A6C4-231C6FEBBE53}" destId="{D7041B2F-F5A2-4128-8697-632068FD21EB}" srcOrd="2" destOrd="0" parTransId="{FAD7FF31-2095-4D66-B685-5A2EA46A5025}" sibTransId="{6FE53898-6718-42EF-BB74-A07BF5B695FC}"/>
    <dgm:cxn modelId="{5EDF68F7-3935-6F49-B0DD-318E37E3ACA5}" type="presOf" srcId="{8BE0AAF1-97F3-42F3-B815-F4E50643A7FE}" destId="{E35F8070-8D09-4953-853A-2275296752AC}" srcOrd="0" destOrd="0" presId="urn:microsoft.com/office/officeart/2008/layout/VerticalCurvedList"/>
    <dgm:cxn modelId="{E22E3CF9-23E8-DF4D-9B2F-EF1D59D08E48}" type="presOf" srcId="{0AD228BF-6646-4651-ADA4-F67656111049}" destId="{A057F5D5-74A5-4FF0-9AFE-08A25624AC6D}" srcOrd="0" destOrd="0" presId="urn:microsoft.com/office/officeart/2008/layout/VerticalCurvedList"/>
    <dgm:cxn modelId="{C4C07793-AD7E-4F48-A1C3-259945AE9B2C}" type="presOf" srcId="{384AA6A8-3579-4183-B93C-D72912DCA055}" destId="{DB86B598-FB1C-483C-80C3-137C922C7555}" srcOrd="0" destOrd="0" presId="urn:microsoft.com/office/officeart/2008/layout/VerticalCurvedList"/>
    <dgm:cxn modelId="{58571619-8C53-3446-8709-63C9EBEEB8AF}" type="presOf" srcId="{3F572EF6-739B-4644-BB23-355D28C42060}" destId="{A0B82B1F-022D-48A3-8112-4D837AE1D2EB}" srcOrd="0" destOrd="0" presId="urn:microsoft.com/office/officeart/2008/layout/VerticalCurvedList"/>
    <dgm:cxn modelId="{3119542B-7725-854E-8402-54AE98A93E29}" type="presOf" srcId="{D50861D0-C22E-4699-B58D-8A1E5244B764}" destId="{69277119-869E-4272-BCCC-1A622B1327FA}" srcOrd="0" destOrd="0" presId="urn:microsoft.com/office/officeart/2008/layout/VerticalCurvedList"/>
    <dgm:cxn modelId="{CD794266-0349-45EC-937C-24B67DBEA379}" srcId="{0BC04D62-F2B5-4E39-A6C4-231C6FEBBE53}" destId="{D50861D0-C22E-4699-B58D-8A1E5244B764}" srcOrd="0" destOrd="0" parTransId="{C21AFCFD-72D3-4934-9DE8-16296EF59CA4}" sibTransId="{8BE0AAF1-97F3-42F3-B815-F4E50643A7FE}"/>
    <dgm:cxn modelId="{85FDDB81-0471-F749-88A6-D0D96704FA77}" type="presOf" srcId="{D7041B2F-F5A2-4128-8697-632068FD21EB}" destId="{CC26A75A-AEAC-489F-8487-401CAA97F45B}" srcOrd="0" destOrd="0" presId="urn:microsoft.com/office/officeart/2008/layout/VerticalCurvedList"/>
    <dgm:cxn modelId="{3CBB9C51-B74F-4575-996D-60D12029C8BB}" srcId="{0BC04D62-F2B5-4E39-A6C4-231C6FEBBE53}" destId="{0AD228BF-6646-4651-ADA4-F67656111049}" srcOrd="1" destOrd="0" parTransId="{D806BDFE-1DB1-4565-9312-17221E11A1E9}" sibTransId="{ACF64982-EFAA-4EDA-B431-58957B0908E5}"/>
    <dgm:cxn modelId="{2A1E01E6-CFDA-ED4D-82AB-B82CCB9F59B3}" type="presParOf" srcId="{5F3BE308-AF05-4554-AA3E-D2584B0EF1AF}" destId="{1C213B86-21DE-4E82-8795-3E4DDF88A390}" srcOrd="0" destOrd="0" presId="urn:microsoft.com/office/officeart/2008/layout/VerticalCurvedList"/>
    <dgm:cxn modelId="{380D7BCA-7F1D-8447-98DB-5EC7DFDFBC1B}" type="presParOf" srcId="{1C213B86-21DE-4E82-8795-3E4DDF88A390}" destId="{F6679F35-3C09-4C51-A881-08C92B123553}" srcOrd="0" destOrd="0" presId="urn:microsoft.com/office/officeart/2008/layout/VerticalCurvedList"/>
    <dgm:cxn modelId="{B5EFD8B7-6382-CE48-BE7A-FD6985CABCA8}" type="presParOf" srcId="{F6679F35-3C09-4C51-A881-08C92B123553}" destId="{07E502B1-561C-4DCB-9435-33E3A7206669}" srcOrd="0" destOrd="0" presId="urn:microsoft.com/office/officeart/2008/layout/VerticalCurvedList"/>
    <dgm:cxn modelId="{BAEC2133-411B-7A4D-A1BC-7FA82E79D367}" type="presParOf" srcId="{F6679F35-3C09-4C51-A881-08C92B123553}" destId="{E35F8070-8D09-4953-853A-2275296752AC}" srcOrd="1" destOrd="0" presId="urn:microsoft.com/office/officeart/2008/layout/VerticalCurvedList"/>
    <dgm:cxn modelId="{73530998-529A-A742-8BED-F70B15CD5F02}" type="presParOf" srcId="{F6679F35-3C09-4C51-A881-08C92B123553}" destId="{B4EAF9B8-5087-4D6C-AFDE-907781752109}" srcOrd="2" destOrd="0" presId="urn:microsoft.com/office/officeart/2008/layout/VerticalCurvedList"/>
    <dgm:cxn modelId="{BF4144F5-868B-184C-81AF-46BF79AAE3F2}" type="presParOf" srcId="{F6679F35-3C09-4C51-A881-08C92B123553}" destId="{A4921917-E837-4C27-BB91-0490304BA298}" srcOrd="3" destOrd="0" presId="urn:microsoft.com/office/officeart/2008/layout/VerticalCurvedList"/>
    <dgm:cxn modelId="{57219489-4EE4-E34E-B36D-15499C53EF7B}" type="presParOf" srcId="{1C213B86-21DE-4E82-8795-3E4DDF88A390}" destId="{69277119-869E-4272-BCCC-1A622B1327FA}" srcOrd="1" destOrd="0" presId="urn:microsoft.com/office/officeart/2008/layout/VerticalCurvedList"/>
    <dgm:cxn modelId="{70792200-C769-C844-A527-688346554E10}" type="presParOf" srcId="{1C213B86-21DE-4E82-8795-3E4DDF88A390}" destId="{B00924CB-6CDC-4A26-B8FE-C9502ACB6272}" srcOrd="2" destOrd="0" presId="urn:microsoft.com/office/officeart/2008/layout/VerticalCurvedList"/>
    <dgm:cxn modelId="{B7F50862-7FB9-6E4C-BA18-756139439AF9}" type="presParOf" srcId="{B00924CB-6CDC-4A26-B8FE-C9502ACB6272}" destId="{8CD48844-135B-4D6C-930F-92DD44DFA473}" srcOrd="0" destOrd="0" presId="urn:microsoft.com/office/officeart/2008/layout/VerticalCurvedList"/>
    <dgm:cxn modelId="{D4BF1593-DBA8-8742-81AE-FFFF7065E95B}" type="presParOf" srcId="{1C213B86-21DE-4E82-8795-3E4DDF88A390}" destId="{A057F5D5-74A5-4FF0-9AFE-08A25624AC6D}" srcOrd="3" destOrd="0" presId="urn:microsoft.com/office/officeart/2008/layout/VerticalCurvedList"/>
    <dgm:cxn modelId="{6C6032CB-9F24-2540-8451-E0EB7199CC2C}" type="presParOf" srcId="{1C213B86-21DE-4E82-8795-3E4DDF88A390}" destId="{3CB5C753-44C9-44CE-99FE-F7D35A511612}" srcOrd="4" destOrd="0" presId="urn:microsoft.com/office/officeart/2008/layout/VerticalCurvedList"/>
    <dgm:cxn modelId="{FCCB5314-8E61-444D-8C92-BFB5DECA2082}" type="presParOf" srcId="{3CB5C753-44C9-44CE-99FE-F7D35A511612}" destId="{2C84B124-4974-4CD0-8F93-B6FF67C28178}" srcOrd="0" destOrd="0" presId="urn:microsoft.com/office/officeart/2008/layout/VerticalCurvedList"/>
    <dgm:cxn modelId="{0DB0D63E-B861-0D4C-A1F4-7D4B28AEA6C1}" type="presParOf" srcId="{1C213B86-21DE-4E82-8795-3E4DDF88A390}" destId="{CC26A75A-AEAC-489F-8487-401CAA97F45B}" srcOrd="5" destOrd="0" presId="urn:microsoft.com/office/officeart/2008/layout/VerticalCurvedList"/>
    <dgm:cxn modelId="{EF712E30-DD3B-8947-B8F9-B1A71CB5027A}" type="presParOf" srcId="{1C213B86-21DE-4E82-8795-3E4DDF88A390}" destId="{CDDC68A5-7D2E-4626-A5E5-C69A6656BB63}" srcOrd="6" destOrd="0" presId="urn:microsoft.com/office/officeart/2008/layout/VerticalCurvedList"/>
    <dgm:cxn modelId="{74D356D3-47A3-9D4F-813C-7DAB30E8AAE4}" type="presParOf" srcId="{CDDC68A5-7D2E-4626-A5E5-C69A6656BB63}" destId="{68DCC7F6-1614-4B1C-AA69-9532F81E60A9}" srcOrd="0" destOrd="0" presId="urn:microsoft.com/office/officeart/2008/layout/VerticalCurvedList"/>
    <dgm:cxn modelId="{FEF9CFA2-5421-1246-81F2-BBC0F2D63C92}" type="presParOf" srcId="{1C213B86-21DE-4E82-8795-3E4DDF88A390}" destId="{A0B82B1F-022D-48A3-8112-4D837AE1D2EB}" srcOrd="7" destOrd="0" presId="urn:microsoft.com/office/officeart/2008/layout/VerticalCurvedList"/>
    <dgm:cxn modelId="{3723407C-5698-6C45-A686-7A7FAF13D8C9}" type="presParOf" srcId="{1C213B86-21DE-4E82-8795-3E4DDF88A390}" destId="{72720B6E-43E9-45A9-80A6-CB691DD29839}" srcOrd="8" destOrd="0" presId="urn:microsoft.com/office/officeart/2008/layout/VerticalCurvedList"/>
    <dgm:cxn modelId="{A3612BD4-D2D1-634D-9EAD-56D32472822D}" type="presParOf" srcId="{72720B6E-43E9-45A9-80A6-CB691DD29839}" destId="{D54A8CAD-5C97-4E3A-98D2-584F91639777}" srcOrd="0" destOrd="0" presId="urn:microsoft.com/office/officeart/2008/layout/VerticalCurvedList"/>
    <dgm:cxn modelId="{C8085ADF-273C-DA4F-ABB3-5E933F934D84}" type="presParOf" srcId="{1C213B86-21DE-4E82-8795-3E4DDF88A390}" destId="{DB86B598-FB1C-483C-80C3-137C922C7555}" srcOrd="9" destOrd="0" presId="urn:microsoft.com/office/officeart/2008/layout/VerticalCurvedList"/>
    <dgm:cxn modelId="{CA599038-7C8F-064F-9D7A-A79922F2B823}" type="presParOf" srcId="{1C213B86-21DE-4E82-8795-3E4DDF88A390}" destId="{8E83E5EF-BB79-4842-AF2E-D8CDFD27353E}" srcOrd="10" destOrd="0" presId="urn:microsoft.com/office/officeart/2008/layout/VerticalCurvedList"/>
    <dgm:cxn modelId="{0C361734-599C-5D4A-9690-E9D19ADB5DF4}" type="presParOf" srcId="{8E83E5EF-BB79-4842-AF2E-D8CDFD27353E}" destId="{E750F66F-F5EC-40BF-BE4E-F15A6C4F98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DA473-0166-464B-ADB0-66B6F86A0B74}" type="doc">
      <dgm:prSet loTypeId="urn:microsoft.com/office/officeart/2005/8/layout/radial5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s-ES_tradnl"/>
        </a:p>
      </dgm:t>
    </dgm:pt>
    <dgm:pt modelId="{06F2D322-355B-C440-884B-2C1EB37F0623}">
      <dgm:prSet/>
      <dgm:spPr>
        <a:solidFill>
          <a:srgbClr val="FF0000"/>
        </a:solidFill>
      </dgm:spPr>
      <dgm:t>
        <a:bodyPr/>
        <a:lstStyle/>
        <a:p>
          <a:r>
            <a:rPr lang="es-ES_tradnl" dirty="0" smtClean="0"/>
            <a:t>DEBEN</a:t>
          </a:r>
          <a:endParaRPr lang="es-ES_tradnl" dirty="0"/>
        </a:p>
      </dgm:t>
    </dgm:pt>
    <dgm:pt modelId="{92C7FE42-4031-DF4C-9B32-A15ECE5DE475}" type="parTrans" cxnId="{EFF89BC0-E92E-6E44-BA0D-583E57976EFD}">
      <dgm:prSet/>
      <dgm:spPr/>
      <dgm:t>
        <a:bodyPr/>
        <a:lstStyle/>
        <a:p>
          <a:endParaRPr lang="es-ES_tradnl"/>
        </a:p>
      </dgm:t>
    </dgm:pt>
    <dgm:pt modelId="{A1DFA929-23D1-4749-A551-0682340F032C}" type="sibTrans" cxnId="{EFF89BC0-E92E-6E44-BA0D-583E57976EFD}">
      <dgm:prSet/>
      <dgm:spPr/>
      <dgm:t>
        <a:bodyPr/>
        <a:lstStyle/>
        <a:p>
          <a:endParaRPr lang="es-ES_tradnl"/>
        </a:p>
      </dgm:t>
    </dgm:pt>
    <dgm:pt modelId="{49CA8D5D-844C-1142-8740-E214157AC8FF}">
      <dgm:prSet phldrT="[Texto]"/>
      <dgm:spPr>
        <a:noFill/>
        <a:ln w="34925">
          <a:solidFill>
            <a:srgbClr val="1081F9"/>
          </a:solidFill>
        </a:ln>
      </dgm:spPr>
      <dgm:t>
        <a:bodyPr/>
        <a:lstStyle/>
        <a:p>
          <a:r>
            <a:rPr lang="es-ES_tradnl" b="1" dirty="0" smtClean="0">
              <a:solidFill>
                <a:srgbClr val="1081F9"/>
              </a:solidFill>
            </a:rPr>
            <a:t>Estar redactados con claridad</a:t>
          </a:r>
          <a:endParaRPr lang="es-ES_tradnl" b="1" dirty="0">
            <a:solidFill>
              <a:srgbClr val="1081F9"/>
            </a:solidFill>
          </a:endParaRPr>
        </a:p>
      </dgm:t>
    </dgm:pt>
    <dgm:pt modelId="{06D22BEC-5B20-2546-B305-6EF66DE36741}" type="parTrans" cxnId="{A9E31CE7-6A3E-2347-AEFC-99B122A6077C}">
      <dgm:prSet/>
      <dgm:spPr>
        <a:noFill/>
        <a:ln w="31750">
          <a:solidFill>
            <a:srgbClr val="F92F3F"/>
          </a:solidFill>
        </a:ln>
      </dgm:spPr>
      <dgm:t>
        <a:bodyPr/>
        <a:lstStyle/>
        <a:p>
          <a:endParaRPr lang="es-ES_tradnl"/>
        </a:p>
      </dgm:t>
    </dgm:pt>
    <dgm:pt modelId="{188BEC1F-47EE-8441-9204-CF5A2E6AD11B}" type="sibTrans" cxnId="{A9E31CE7-6A3E-2347-AEFC-99B122A6077C}">
      <dgm:prSet/>
      <dgm:spPr/>
      <dgm:t>
        <a:bodyPr/>
        <a:lstStyle/>
        <a:p>
          <a:endParaRPr lang="es-ES_tradnl"/>
        </a:p>
      </dgm:t>
    </dgm:pt>
    <dgm:pt modelId="{0EDE8496-E2DF-5F40-9A47-05282EC3C5C4}">
      <dgm:prSet phldrT="[Texto]"/>
      <dgm:spPr>
        <a:noFill/>
        <a:ln w="34925">
          <a:solidFill>
            <a:srgbClr val="1081F9"/>
          </a:solidFill>
        </a:ln>
      </dgm:spPr>
      <dgm:t>
        <a:bodyPr/>
        <a:lstStyle/>
        <a:p>
          <a:r>
            <a:rPr lang="es-ES_tradnl" b="1" dirty="0" smtClean="0">
              <a:solidFill>
                <a:srgbClr val="1081F9"/>
              </a:solidFill>
            </a:rPr>
            <a:t>Comenzar con un verbo en infinitivo</a:t>
          </a:r>
          <a:endParaRPr lang="es-ES_tradnl" b="1" dirty="0">
            <a:solidFill>
              <a:srgbClr val="1081F9"/>
            </a:solidFill>
          </a:endParaRPr>
        </a:p>
      </dgm:t>
    </dgm:pt>
    <dgm:pt modelId="{03BE574B-DD50-CE45-9935-46234F8B75BB}" type="parTrans" cxnId="{042BA29A-8E9B-A84C-A52F-5EAEFCD66F98}">
      <dgm:prSet/>
      <dgm:spPr>
        <a:noFill/>
        <a:ln w="31750">
          <a:solidFill>
            <a:srgbClr val="F92F3F"/>
          </a:solidFill>
        </a:ln>
      </dgm:spPr>
      <dgm:t>
        <a:bodyPr/>
        <a:lstStyle/>
        <a:p>
          <a:endParaRPr lang="es-ES_tradnl"/>
        </a:p>
      </dgm:t>
    </dgm:pt>
    <dgm:pt modelId="{E059C8D7-4B0C-3746-A646-56CA435CF460}" type="sibTrans" cxnId="{042BA29A-8E9B-A84C-A52F-5EAEFCD66F98}">
      <dgm:prSet/>
      <dgm:spPr/>
      <dgm:t>
        <a:bodyPr/>
        <a:lstStyle/>
        <a:p>
          <a:endParaRPr lang="es-ES_tradnl"/>
        </a:p>
      </dgm:t>
    </dgm:pt>
    <dgm:pt modelId="{EFC901DA-B612-8940-8105-295DB97ADD2C}">
      <dgm:prSet phldrT="[Texto]"/>
      <dgm:spPr>
        <a:noFill/>
        <a:ln w="34925">
          <a:solidFill>
            <a:srgbClr val="1081F9"/>
          </a:solidFill>
        </a:ln>
      </dgm:spPr>
      <dgm:t>
        <a:bodyPr/>
        <a:lstStyle/>
        <a:p>
          <a:r>
            <a:rPr lang="es-ES_tradnl" b="1" dirty="0" smtClean="0">
              <a:solidFill>
                <a:srgbClr val="1081F9"/>
              </a:solidFill>
            </a:rPr>
            <a:t>Ser alcanzables</a:t>
          </a:r>
          <a:endParaRPr lang="es-ES_tradnl" b="1" dirty="0">
            <a:solidFill>
              <a:srgbClr val="1081F9"/>
            </a:solidFill>
          </a:endParaRPr>
        </a:p>
      </dgm:t>
    </dgm:pt>
    <dgm:pt modelId="{B5951FEE-8DDC-354E-9758-8C09A2A04973}" type="parTrans" cxnId="{D6210983-2829-1245-BED2-81D3E3BF3E20}">
      <dgm:prSet/>
      <dgm:spPr>
        <a:noFill/>
        <a:ln w="31750">
          <a:solidFill>
            <a:srgbClr val="F92F3F"/>
          </a:solidFill>
        </a:ln>
      </dgm:spPr>
      <dgm:t>
        <a:bodyPr/>
        <a:lstStyle/>
        <a:p>
          <a:endParaRPr lang="es-ES_tradnl"/>
        </a:p>
      </dgm:t>
    </dgm:pt>
    <dgm:pt modelId="{F8F9B55B-9039-F04E-BD3C-43742AEFE106}" type="sibTrans" cxnId="{D6210983-2829-1245-BED2-81D3E3BF3E20}">
      <dgm:prSet/>
      <dgm:spPr/>
      <dgm:t>
        <a:bodyPr/>
        <a:lstStyle/>
        <a:p>
          <a:endParaRPr lang="es-ES_tradnl"/>
        </a:p>
      </dgm:t>
    </dgm:pt>
    <dgm:pt modelId="{E067607E-54A3-7C4E-8E65-21AA3C7B838C}">
      <dgm:prSet phldrT="[Texto]"/>
      <dgm:spPr>
        <a:noFill/>
        <a:ln w="34925">
          <a:solidFill>
            <a:srgbClr val="1081F9"/>
          </a:solidFill>
        </a:ln>
      </dgm:spPr>
      <dgm:t>
        <a:bodyPr/>
        <a:lstStyle/>
        <a:p>
          <a:r>
            <a:rPr lang="es-ES_tradnl" b="1" dirty="0" smtClean="0">
              <a:solidFill>
                <a:srgbClr val="1081F9"/>
              </a:solidFill>
            </a:rPr>
            <a:t>Contener además de la acción, una finalidad</a:t>
          </a:r>
          <a:endParaRPr lang="es-ES_tradnl" b="1" dirty="0">
            <a:solidFill>
              <a:srgbClr val="1081F9"/>
            </a:solidFill>
          </a:endParaRPr>
        </a:p>
      </dgm:t>
    </dgm:pt>
    <dgm:pt modelId="{E918EAC8-0185-1D48-8C28-E0FF68B3EAAB}" type="parTrans" cxnId="{84D5D54D-41F4-1946-8460-D51648FC0CD0}">
      <dgm:prSet/>
      <dgm:spPr>
        <a:noFill/>
        <a:ln w="31750">
          <a:solidFill>
            <a:srgbClr val="F92F3F"/>
          </a:solidFill>
        </a:ln>
      </dgm:spPr>
      <dgm:t>
        <a:bodyPr/>
        <a:lstStyle/>
        <a:p>
          <a:endParaRPr lang="es-ES_tradnl"/>
        </a:p>
      </dgm:t>
    </dgm:pt>
    <dgm:pt modelId="{2D0217A2-EFE6-9F40-B6EA-6BE56DD7ABA1}" type="sibTrans" cxnId="{84D5D54D-41F4-1946-8460-D51648FC0CD0}">
      <dgm:prSet/>
      <dgm:spPr/>
      <dgm:t>
        <a:bodyPr/>
        <a:lstStyle/>
        <a:p>
          <a:endParaRPr lang="es-ES_tradnl"/>
        </a:p>
      </dgm:t>
    </dgm:pt>
    <dgm:pt modelId="{B71EFF57-9E1B-634B-9AA6-E19FE9CC0AED}">
      <dgm:prSet phldrT="[Texto]"/>
      <dgm:spPr>
        <a:noFill/>
        <a:ln w="34925">
          <a:solidFill>
            <a:srgbClr val="1081F9"/>
          </a:solidFill>
        </a:ln>
      </dgm:spPr>
      <dgm:t>
        <a:bodyPr/>
        <a:lstStyle/>
        <a:p>
          <a:r>
            <a:rPr lang="es-ES_tradnl" b="1" dirty="0" smtClean="0">
              <a:solidFill>
                <a:srgbClr val="1081F9"/>
              </a:solidFill>
            </a:rPr>
            <a:t>Estar dirigidos a la obtención de </a:t>
          </a:r>
          <a:r>
            <a:rPr lang="es-ES_tradnl" b="1" dirty="0" err="1" smtClean="0">
              <a:solidFill>
                <a:srgbClr val="1081F9"/>
              </a:solidFill>
            </a:rPr>
            <a:t>conoci</a:t>
          </a:r>
          <a:r>
            <a:rPr lang="es-ES_tradnl" b="1" dirty="0" smtClean="0">
              <a:solidFill>
                <a:srgbClr val="1081F9"/>
              </a:solidFill>
            </a:rPr>
            <a:t>- </a:t>
          </a:r>
          <a:r>
            <a:rPr lang="es-ES_tradnl" b="1" dirty="0" err="1" smtClean="0">
              <a:solidFill>
                <a:srgbClr val="1081F9"/>
              </a:solidFill>
            </a:rPr>
            <a:t>mientos</a:t>
          </a:r>
          <a:endParaRPr lang="es-ES_tradnl" b="1" dirty="0">
            <a:solidFill>
              <a:srgbClr val="1081F9"/>
            </a:solidFill>
          </a:endParaRPr>
        </a:p>
      </dgm:t>
    </dgm:pt>
    <dgm:pt modelId="{8D8463C6-A377-CE47-AE09-D651F977A396}" type="parTrans" cxnId="{558DF429-562E-054C-A554-004678009363}">
      <dgm:prSet/>
      <dgm:spPr>
        <a:noFill/>
        <a:ln w="31750">
          <a:solidFill>
            <a:srgbClr val="F92F3F"/>
          </a:solidFill>
        </a:ln>
      </dgm:spPr>
      <dgm:t>
        <a:bodyPr/>
        <a:lstStyle/>
        <a:p>
          <a:endParaRPr lang="es-ES_tradnl"/>
        </a:p>
      </dgm:t>
    </dgm:pt>
    <dgm:pt modelId="{3D0CE37B-7B4C-DA41-AAC3-0A187032F7B1}" type="sibTrans" cxnId="{558DF429-562E-054C-A554-004678009363}">
      <dgm:prSet/>
      <dgm:spPr/>
      <dgm:t>
        <a:bodyPr/>
        <a:lstStyle/>
        <a:p>
          <a:endParaRPr lang="es-ES_tradnl"/>
        </a:p>
      </dgm:t>
    </dgm:pt>
    <dgm:pt modelId="{AAE30595-1824-B34C-BC02-C21C3CA3CC11}">
      <dgm:prSet phldrT="[Texto]"/>
      <dgm:spPr>
        <a:noFill/>
        <a:ln w="34925">
          <a:solidFill>
            <a:srgbClr val="1081F9"/>
          </a:solidFill>
        </a:ln>
      </dgm:spPr>
      <dgm:t>
        <a:bodyPr/>
        <a:lstStyle/>
        <a:p>
          <a:r>
            <a:rPr lang="es-ES_tradnl" b="1" dirty="0" smtClean="0">
              <a:solidFill>
                <a:srgbClr val="1081F9"/>
              </a:solidFill>
            </a:rPr>
            <a:t>Cada uno debe aludir a un logro</a:t>
          </a:r>
          <a:endParaRPr lang="es-ES_tradnl" b="1" dirty="0">
            <a:solidFill>
              <a:srgbClr val="1081F9"/>
            </a:solidFill>
          </a:endParaRPr>
        </a:p>
      </dgm:t>
    </dgm:pt>
    <dgm:pt modelId="{F2C9E365-1177-484C-ABF2-470C889C8AC3}" type="parTrans" cxnId="{5F281E81-F0DA-BC45-8715-69405A244C3A}">
      <dgm:prSet/>
      <dgm:spPr>
        <a:noFill/>
        <a:ln w="31750">
          <a:solidFill>
            <a:srgbClr val="F92F3F"/>
          </a:solidFill>
        </a:ln>
      </dgm:spPr>
      <dgm:t>
        <a:bodyPr/>
        <a:lstStyle/>
        <a:p>
          <a:endParaRPr lang="es-ES_tradnl"/>
        </a:p>
      </dgm:t>
    </dgm:pt>
    <dgm:pt modelId="{C49035CA-1297-7944-A422-3770D839A21A}" type="sibTrans" cxnId="{5F281E81-F0DA-BC45-8715-69405A244C3A}">
      <dgm:prSet/>
      <dgm:spPr/>
      <dgm:t>
        <a:bodyPr/>
        <a:lstStyle/>
        <a:p>
          <a:endParaRPr lang="es-ES_tradnl"/>
        </a:p>
      </dgm:t>
    </dgm:pt>
    <dgm:pt modelId="{19CDAFB0-B767-E74F-9F4F-2BF2E7634950}">
      <dgm:prSet phldrT="[Texto]"/>
      <dgm:spPr>
        <a:noFill/>
        <a:ln w="34925">
          <a:solidFill>
            <a:srgbClr val="1081F9"/>
          </a:solidFill>
        </a:ln>
      </dgm:spPr>
      <dgm:t>
        <a:bodyPr/>
        <a:lstStyle/>
        <a:p>
          <a:r>
            <a:rPr lang="es-ES_tradnl" b="1" dirty="0" smtClean="0">
              <a:solidFill>
                <a:srgbClr val="1081F9"/>
              </a:solidFill>
            </a:rPr>
            <a:t>Expresar una sola acción por objetivo</a:t>
          </a:r>
          <a:endParaRPr lang="es-ES_tradnl" b="1" dirty="0">
            <a:solidFill>
              <a:srgbClr val="1081F9"/>
            </a:solidFill>
          </a:endParaRPr>
        </a:p>
      </dgm:t>
    </dgm:pt>
    <dgm:pt modelId="{3B31FC61-84AC-6043-8E05-D5EC118D8FD2}" type="parTrans" cxnId="{0E60EFC0-B05D-8248-922D-D23B82EBA6E1}">
      <dgm:prSet/>
      <dgm:spPr>
        <a:noFill/>
        <a:ln w="31750">
          <a:solidFill>
            <a:srgbClr val="F92F3F"/>
          </a:solidFill>
        </a:ln>
      </dgm:spPr>
      <dgm:t>
        <a:bodyPr/>
        <a:lstStyle/>
        <a:p>
          <a:endParaRPr lang="es-ES_tradnl"/>
        </a:p>
      </dgm:t>
    </dgm:pt>
    <dgm:pt modelId="{E5D96518-7AB9-B24F-B28E-6CED3F6EAAE8}" type="sibTrans" cxnId="{0E60EFC0-B05D-8248-922D-D23B82EBA6E1}">
      <dgm:prSet/>
      <dgm:spPr/>
      <dgm:t>
        <a:bodyPr/>
        <a:lstStyle/>
        <a:p>
          <a:endParaRPr lang="es-ES_tradnl"/>
        </a:p>
      </dgm:t>
    </dgm:pt>
    <dgm:pt modelId="{2FA3B411-9B17-FC4E-A3ED-F88B37173E68}" type="pres">
      <dgm:prSet presAssocID="{BE1DA473-0166-464B-ADB0-66B6F86A0B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BA218959-0F31-D544-990C-D58484564CDF}" type="pres">
      <dgm:prSet presAssocID="{06F2D322-355B-C440-884B-2C1EB37F0623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82967D8B-C402-B242-B172-C9D10A06D7CA}" type="pres">
      <dgm:prSet presAssocID="{06D22BEC-5B20-2546-B305-6EF66DE36741}" presName="parTrans" presStyleLbl="sibTrans2D1" presStyleIdx="0" presStyleCnt="7"/>
      <dgm:spPr/>
      <dgm:t>
        <a:bodyPr/>
        <a:lstStyle/>
        <a:p>
          <a:endParaRPr lang="es-ES_tradnl"/>
        </a:p>
      </dgm:t>
    </dgm:pt>
    <dgm:pt modelId="{9979C03E-8AB9-3547-9321-4AE736A81544}" type="pres">
      <dgm:prSet presAssocID="{06D22BEC-5B20-2546-B305-6EF66DE36741}" presName="connectorText" presStyleLbl="sibTrans2D1" presStyleIdx="0" presStyleCnt="7"/>
      <dgm:spPr/>
      <dgm:t>
        <a:bodyPr/>
        <a:lstStyle/>
        <a:p>
          <a:endParaRPr lang="es-ES_tradnl"/>
        </a:p>
      </dgm:t>
    </dgm:pt>
    <dgm:pt modelId="{BD495D20-F9A8-274C-AE40-4C2F9119C422}" type="pres">
      <dgm:prSet presAssocID="{49CA8D5D-844C-1142-8740-E214157AC8F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57E0ECA-F763-924F-87ED-4BFF9D02399D}" type="pres">
      <dgm:prSet presAssocID="{03BE574B-DD50-CE45-9935-46234F8B75BB}" presName="parTrans" presStyleLbl="sibTrans2D1" presStyleIdx="1" presStyleCnt="7"/>
      <dgm:spPr/>
      <dgm:t>
        <a:bodyPr/>
        <a:lstStyle/>
        <a:p>
          <a:endParaRPr lang="es-ES_tradnl"/>
        </a:p>
      </dgm:t>
    </dgm:pt>
    <dgm:pt modelId="{7D27BA39-886B-1B45-9CC8-3E8DAE5AC3DD}" type="pres">
      <dgm:prSet presAssocID="{03BE574B-DD50-CE45-9935-46234F8B75BB}" presName="connectorText" presStyleLbl="sibTrans2D1" presStyleIdx="1" presStyleCnt="7"/>
      <dgm:spPr/>
      <dgm:t>
        <a:bodyPr/>
        <a:lstStyle/>
        <a:p>
          <a:endParaRPr lang="es-ES_tradnl"/>
        </a:p>
      </dgm:t>
    </dgm:pt>
    <dgm:pt modelId="{26557173-A577-7E4F-9221-01E0CE19D018}" type="pres">
      <dgm:prSet presAssocID="{0EDE8496-E2DF-5F40-9A47-05282EC3C5C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8C15745-A3B5-E44E-A588-678F72050A6E}" type="pres">
      <dgm:prSet presAssocID="{B5951FEE-8DDC-354E-9758-8C09A2A04973}" presName="parTrans" presStyleLbl="sibTrans2D1" presStyleIdx="2" presStyleCnt="7"/>
      <dgm:spPr/>
      <dgm:t>
        <a:bodyPr/>
        <a:lstStyle/>
        <a:p>
          <a:endParaRPr lang="es-ES_tradnl"/>
        </a:p>
      </dgm:t>
    </dgm:pt>
    <dgm:pt modelId="{DAD87DDF-6626-F042-BF7F-C975497FF4A7}" type="pres">
      <dgm:prSet presAssocID="{B5951FEE-8DDC-354E-9758-8C09A2A04973}" presName="connectorText" presStyleLbl="sibTrans2D1" presStyleIdx="2" presStyleCnt="7"/>
      <dgm:spPr/>
      <dgm:t>
        <a:bodyPr/>
        <a:lstStyle/>
        <a:p>
          <a:endParaRPr lang="es-ES_tradnl"/>
        </a:p>
      </dgm:t>
    </dgm:pt>
    <dgm:pt modelId="{8CF686E5-80A2-3E45-B514-0261586FBC9D}" type="pres">
      <dgm:prSet presAssocID="{EFC901DA-B612-8940-8105-295DB97ADD2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FF61177-6F51-2549-9811-205F063B4F2C}" type="pres">
      <dgm:prSet presAssocID="{E918EAC8-0185-1D48-8C28-E0FF68B3EAAB}" presName="parTrans" presStyleLbl="sibTrans2D1" presStyleIdx="3" presStyleCnt="7"/>
      <dgm:spPr/>
      <dgm:t>
        <a:bodyPr/>
        <a:lstStyle/>
        <a:p>
          <a:endParaRPr lang="es-ES_tradnl"/>
        </a:p>
      </dgm:t>
    </dgm:pt>
    <dgm:pt modelId="{6A863E6C-9FDD-904C-AE74-E6B09CA892C6}" type="pres">
      <dgm:prSet presAssocID="{E918EAC8-0185-1D48-8C28-E0FF68B3EAAB}" presName="connectorText" presStyleLbl="sibTrans2D1" presStyleIdx="3" presStyleCnt="7"/>
      <dgm:spPr/>
      <dgm:t>
        <a:bodyPr/>
        <a:lstStyle/>
        <a:p>
          <a:endParaRPr lang="es-ES_tradnl"/>
        </a:p>
      </dgm:t>
    </dgm:pt>
    <dgm:pt modelId="{C9DC541F-9E5C-A94C-80E1-81785CAD1EAA}" type="pres">
      <dgm:prSet presAssocID="{E067607E-54A3-7C4E-8E65-21AA3C7B838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F336718-9FB0-D744-AC61-EE19867A940E}" type="pres">
      <dgm:prSet presAssocID="{8D8463C6-A377-CE47-AE09-D651F977A396}" presName="parTrans" presStyleLbl="sibTrans2D1" presStyleIdx="4" presStyleCnt="7"/>
      <dgm:spPr/>
      <dgm:t>
        <a:bodyPr/>
        <a:lstStyle/>
        <a:p>
          <a:endParaRPr lang="es-ES_tradnl"/>
        </a:p>
      </dgm:t>
    </dgm:pt>
    <dgm:pt modelId="{36BC32AC-1696-BA43-A315-34A04B8687D2}" type="pres">
      <dgm:prSet presAssocID="{8D8463C6-A377-CE47-AE09-D651F977A396}" presName="connectorText" presStyleLbl="sibTrans2D1" presStyleIdx="4" presStyleCnt="7"/>
      <dgm:spPr/>
      <dgm:t>
        <a:bodyPr/>
        <a:lstStyle/>
        <a:p>
          <a:endParaRPr lang="es-ES_tradnl"/>
        </a:p>
      </dgm:t>
    </dgm:pt>
    <dgm:pt modelId="{8AA9066B-B01F-F241-81AA-5CA2DC54740B}" type="pres">
      <dgm:prSet presAssocID="{B71EFF57-9E1B-634B-9AA6-E19FE9CC0AE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2F09988-ADE2-DD40-9E32-AD409CB206CA}" type="pres">
      <dgm:prSet presAssocID="{F2C9E365-1177-484C-ABF2-470C889C8AC3}" presName="parTrans" presStyleLbl="sibTrans2D1" presStyleIdx="5" presStyleCnt="7"/>
      <dgm:spPr/>
      <dgm:t>
        <a:bodyPr/>
        <a:lstStyle/>
        <a:p>
          <a:endParaRPr lang="es-ES_tradnl"/>
        </a:p>
      </dgm:t>
    </dgm:pt>
    <dgm:pt modelId="{44125A7D-DD89-8F48-8B1C-99229485017F}" type="pres">
      <dgm:prSet presAssocID="{F2C9E365-1177-484C-ABF2-470C889C8AC3}" presName="connectorText" presStyleLbl="sibTrans2D1" presStyleIdx="5" presStyleCnt="7"/>
      <dgm:spPr/>
      <dgm:t>
        <a:bodyPr/>
        <a:lstStyle/>
        <a:p>
          <a:endParaRPr lang="es-ES_tradnl"/>
        </a:p>
      </dgm:t>
    </dgm:pt>
    <dgm:pt modelId="{7714C21A-6C36-1745-AC0A-E67E52C13712}" type="pres">
      <dgm:prSet presAssocID="{AAE30595-1824-B34C-BC02-C21C3CA3CC1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6E3CEB3-4A27-A947-8E37-9A2C06DBD747}" type="pres">
      <dgm:prSet presAssocID="{3B31FC61-84AC-6043-8E05-D5EC118D8FD2}" presName="parTrans" presStyleLbl="sibTrans2D1" presStyleIdx="6" presStyleCnt="7"/>
      <dgm:spPr/>
      <dgm:t>
        <a:bodyPr/>
        <a:lstStyle/>
        <a:p>
          <a:endParaRPr lang="es-ES_tradnl"/>
        </a:p>
      </dgm:t>
    </dgm:pt>
    <dgm:pt modelId="{5DE6BE09-F40C-1848-BDC2-CEA679EED549}" type="pres">
      <dgm:prSet presAssocID="{3B31FC61-84AC-6043-8E05-D5EC118D8FD2}" presName="connectorText" presStyleLbl="sibTrans2D1" presStyleIdx="6" presStyleCnt="7"/>
      <dgm:spPr/>
      <dgm:t>
        <a:bodyPr/>
        <a:lstStyle/>
        <a:p>
          <a:endParaRPr lang="es-ES_tradnl"/>
        </a:p>
      </dgm:t>
    </dgm:pt>
    <dgm:pt modelId="{AB779FD8-FB38-8B48-8C62-DD920F59A7E0}" type="pres">
      <dgm:prSet presAssocID="{19CDAFB0-B767-E74F-9F4F-2BF2E763495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2AA5181-7439-AC4E-A41F-1C3C5D1BB226}" type="presOf" srcId="{BE1DA473-0166-464B-ADB0-66B6F86A0B74}" destId="{2FA3B411-9B17-FC4E-A3ED-F88B37173E68}" srcOrd="0" destOrd="0" presId="urn:microsoft.com/office/officeart/2005/8/layout/radial5"/>
    <dgm:cxn modelId="{10DC42C2-9F87-D64A-8925-DBAB485A72BE}" type="presOf" srcId="{F2C9E365-1177-484C-ABF2-470C889C8AC3}" destId="{22F09988-ADE2-DD40-9E32-AD409CB206CA}" srcOrd="0" destOrd="0" presId="urn:microsoft.com/office/officeart/2005/8/layout/radial5"/>
    <dgm:cxn modelId="{10BE085A-9872-894A-A4E5-057B524A4D73}" type="presOf" srcId="{B5951FEE-8DDC-354E-9758-8C09A2A04973}" destId="{F8C15745-A3B5-E44E-A588-678F72050A6E}" srcOrd="0" destOrd="0" presId="urn:microsoft.com/office/officeart/2005/8/layout/radial5"/>
    <dgm:cxn modelId="{5F281E81-F0DA-BC45-8715-69405A244C3A}" srcId="{06F2D322-355B-C440-884B-2C1EB37F0623}" destId="{AAE30595-1824-B34C-BC02-C21C3CA3CC11}" srcOrd="5" destOrd="0" parTransId="{F2C9E365-1177-484C-ABF2-470C889C8AC3}" sibTransId="{C49035CA-1297-7944-A422-3770D839A21A}"/>
    <dgm:cxn modelId="{EFF89BC0-E92E-6E44-BA0D-583E57976EFD}" srcId="{BE1DA473-0166-464B-ADB0-66B6F86A0B74}" destId="{06F2D322-355B-C440-884B-2C1EB37F0623}" srcOrd="0" destOrd="0" parTransId="{92C7FE42-4031-DF4C-9B32-A15ECE5DE475}" sibTransId="{A1DFA929-23D1-4749-A551-0682340F032C}"/>
    <dgm:cxn modelId="{042BA29A-8E9B-A84C-A52F-5EAEFCD66F98}" srcId="{06F2D322-355B-C440-884B-2C1EB37F0623}" destId="{0EDE8496-E2DF-5F40-9A47-05282EC3C5C4}" srcOrd="1" destOrd="0" parTransId="{03BE574B-DD50-CE45-9935-46234F8B75BB}" sibTransId="{E059C8D7-4B0C-3746-A646-56CA435CF460}"/>
    <dgm:cxn modelId="{828384BF-15EC-7146-A4C9-1AFCEBF0E833}" type="presOf" srcId="{03BE574B-DD50-CE45-9935-46234F8B75BB}" destId="{457E0ECA-F763-924F-87ED-4BFF9D02399D}" srcOrd="0" destOrd="0" presId="urn:microsoft.com/office/officeart/2005/8/layout/radial5"/>
    <dgm:cxn modelId="{D03BDC34-2C96-B14D-8F6B-A07CCB8AE262}" type="presOf" srcId="{3B31FC61-84AC-6043-8E05-D5EC118D8FD2}" destId="{16E3CEB3-4A27-A947-8E37-9A2C06DBD747}" srcOrd="0" destOrd="0" presId="urn:microsoft.com/office/officeart/2005/8/layout/radial5"/>
    <dgm:cxn modelId="{1AAF62F6-4D90-8348-B287-F65D2A2BA07A}" type="presOf" srcId="{E067607E-54A3-7C4E-8E65-21AA3C7B838C}" destId="{C9DC541F-9E5C-A94C-80E1-81785CAD1EAA}" srcOrd="0" destOrd="0" presId="urn:microsoft.com/office/officeart/2005/8/layout/radial5"/>
    <dgm:cxn modelId="{52F32EED-724D-7B45-8830-68498A340781}" type="presOf" srcId="{0EDE8496-E2DF-5F40-9A47-05282EC3C5C4}" destId="{26557173-A577-7E4F-9221-01E0CE19D018}" srcOrd="0" destOrd="0" presId="urn:microsoft.com/office/officeart/2005/8/layout/radial5"/>
    <dgm:cxn modelId="{02834832-C34D-3745-8BE5-7BDB26FEDF64}" type="presOf" srcId="{F2C9E365-1177-484C-ABF2-470C889C8AC3}" destId="{44125A7D-DD89-8F48-8B1C-99229485017F}" srcOrd="1" destOrd="0" presId="urn:microsoft.com/office/officeart/2005/8/layout/radial5"/>
    <dgm:cxn modelId="{D6210983-2829-1245-BED2-81D3E3BF3E20}" srcId="{06F2D322-355B-C440-884B-2C1EB37F0623}" destId="{EFC901DA-B612-8940-8105-295DB97ADD2C}" srcOrd="2" destOrd="0" parTransId="{B5951FEE-8DDC-354E-9758-8C09A2A04973}" sibTransId="{F8F9B55B-9039-F04E-BD3C-43742AEFE106}"/>
    <dgm:cxn modelId="{70F91272-D3EA-2843-B2F2-7CB849F233EC}" type="presOf" srcId="{AAE30595-1824-B34C-BC02-C21C3CA3CC11}" destId="{7714C21A-6C36-1745-AC0A-E67E52C13712}" srcOrd="0" destOrd="0" presId="urn:microsoft.com/office/officeart/2005/8/layout/radial5"/>
    <dgm:cxn modelId="{ED2CAE35-D4E7-304E-BE72-04CED9D83CF2}" type="presOf" srcId="{8D8463C6-A377-CE47-AE09-D651F977A396}" destId="{36BC32AC-1696-BA43-A315-34A04B8687D2}" srcOrd="1" destOrd="0" presId="urn:microsoft.com/office/officeart/2005/8/layout/radial5"/>
    <dgm:cxn modelId="{A0A18E50-CD95-804C-9A56-690E180D05E4}" type="presOf" srcId="{06F2D322-355B-C440-884B-2C1EB37F0623}" destId="{BA218959-0F31-D544-990C-D58484564CDF}" srcOrd="0" destOrd="0" presId="urn:microsoft.com/office/officeart/2005/8/layout/radial5"/>
    <dgm:cxn modelId="{1EA28D89-480F-0F42-A421-BB82CB657562}" type="presOf" srcId="{03BE574B-DD50-CE45-9935-46234F8B75BB}" destId="{7D27BA39-886B-1B45-9CC8-3E8DAE5AC3DD}" srcOrd="1" destOrd="0" presId="urn:microsoft.com/office/officeart/2005/8/layout/radial5"/>
    <dgm:cxn modelId="{1FE2A84D-E5F6-EC4C-BE99-A2DBFA71C372}" type="presOf" srcId="{06D22BEC-5B20-2546-B305-6EF66DE36741}" destId="{9979C03E-8AB9-3547-9321-4AE736A81544}" srcOrd="1" destOrd="0" presId="urn:microsoft.com/office/officeart/2005/8/layout/radial5"/>
    <dgm:cxn modelId="{2795B0D2-2387-DF4D-975A-E6F1E8198969}" type="presOf" srcId="{06D22BEC-5B20-2546-B305-6EF66DE36741}" destId="{82967D8B-C402-B242-B172-C9D10A06D7CA}" srcOrd="0" destOrd="0" presId="urn:microsoft.com/office/officeart/2005/8/layout/radial5"/>
    <dgm:cxn modelId="{62077A6A-7B3A-C046-A02D-7465AB3C502B}" type="presOf" srcId="{8D8463C6-A377-CE47-AE09-D651F977A396}" destId="{0F336718-9FB0-D744-AC61-EE19867A940E}" srcOrd="0" destOrd="0" presId="urn:microsoft.com/office/officeart/2005/8/layout/radial5"/>
    <dgm:cxn modelId="{F488C329-2D6A-6448-BBF5-38D0CD9B42D4}" type="presOf" srcId="{49CA8D5D-844C-1142-8740-E214157AC8FF}" destId="{BD495D20-F9A8-274C-AE40-4C2F9119C422}" srcOrd="0" destOrd="0" presId="urn:microsoft.com/office/officeart/2005/8/layout/radial5"/>
    <dgm:cxn modelId="{558DF429-562E-054C-A554-004678009363}" srcId="{06F2D322-355B-C440-884B-2C1EB37F0623}" destId="{B71EFF57-9E1B-634B-9AA6-E19FE9CC0AED}" srcOrd="4" destOrd="0" parTransId="{8D8463C6-A377-CE47-AE09-D651F977A396}" sibTransId="{3D0CE37B-7B4C-DA41-AAC3-0A187032F7B1}"/>
    <dgm:cxn modelId="{CA6C0EC0-321B-1944-A951-9B6C84CAF5A2}" type="presOf" srcId="{B5951FEE-8DDC-354E-9758-8C09A2A04973}" destId="{DAD87DDF-6626-F042-BF7F-C975497FF4A7}" srcOrd="1" destOrd="0" presId="urn:microsoft.com/office/officeart/2005/8/layout/radial5"/>
    <dgm:cxn modelId="{17A5F0C0-0C4E-114A-83D2-9AFF36AC128E}" type="presOf" srcId="{E918EAC8-0185-1D48-8C28-E0FF68B3EAAB}" destId="{7FF61177-6F51-2549-9811-205F063B4F2C}" srcOrd="0" destOrd="0" presId="urn:microsoft.com/office/officeart/2005/8/layout/radial5"/>
    <dgm:cxn modelId="{C2ABEF61-F7AF-5C43-9DFF-8793BEC46A13}" type="presOf" srcId="{E918EAC8-0185-1D48-8C28-E0FF68B3EAAB}" destId="{6A863E6C-9FDD-904C-AE74-E6B09CA892C6}" srcOrd="1" destOrd="0" presId="urn:microsoft.com/office/officeart/2005/8/layout/radial5"/>
    <dgm:cxn modelId="{04C81563-8F9B-D242-A734-7572498C8D09}" type="presOf" srcId="{3B31FC61-84AC-6043-8E05-D5EC118D8FD2}" destId="{5DE6BE09-F40C-1848-BDC2-CEA679EED549}" srcOrd="1" destOrd="0" presId="urn:microsoft.com/office/officeart/2005/8/layout/radial5"/>
    <dgm:cxn modelId="{A9E31CE7-6A3E-2347-AEFC-99B122A6077C}" srcId="{06F2D322-355B-C440-884B-2C1EB37F0623}" destId="{49CA8D5D-844C-1142-8740-E214157AC8FF}" srcOrd="0" destOrd="0" parTransId="{06D22BEC-5B20-2546-B305-6EF66DE36741}" sibTransId="{188BEC1F-47EE-8441-9204-CF5A2E6AD11B}"/>
    <dgm:cxn modelId="{84D5D54D-41F4-1946-8460-D51648FC0CD0}" srcId="{06F2D322-355B-C440-884B-2C1EB37F0623}" destId="{E067607E-54A3-7C4E-8E65-21AA3C7B838C}" srcOrd="3" destOrd="0" parTransId="{E918EAC8-0185-1D48-8C28-E0FF68B3EAAB}" sibTransId="{2D0217A2-EFE6-9F40-B6EA-6BE56DD7ABA1}"/>
    <dgm:cxn modelId="{FA83D6B5-BF14-B94C-8ADF-17F11C809097}" type="presOf" srcId="{B71EFF57-9E1B-634B-9AA6-E19FE9CC0AED}" destId="{8AA9066B-B01F-F241-81AA-5CA2DC54740B}" srcOrd="0" destOrd="0" presId="urn:microsoft.com/office/officeart/2005/8/layout/radial5"/>
    <dgm:cxn modelId="{0E60EFC0-B05D-8248-922D-D23B82EBA6E1}" srcId="{06F2D322-355B-C440-884B-2C1EB37F0623}" destId="{19CDAFB0-B767-E74F-9F4F-2BF2E7634950}" srcOrd="6" destOrd="0" parTransId="{3B31FC61-84AC-6043-8E05-D5EC118D8FD2}" sibTransId="{E5D96518-7AB9-B24F-B28E-6CED3F6EAAE8}"/>
    <dgm:cxn modelId="{6FDDF454-7935-D649-B132-0D7CFFEF753B}" type="presOf" srcId="{19CDAFB0-B767-E74F-9F4F-2BF2E7634950}" destId="{AB779FD8-FB38-8B48-8C62-DD920F59A7E0}" srcOrd="0" destOrd="0" presId="urn:microsoft.com/office/officeart/2005/8/layout/radial5"/>
    <dgm:cxn modelId="{F186BAC7-6E3E-A243-B1A3-2177D702BA22}" type="presOf" srcId="{EFC901DA-B612-8940-8105-295DB97ADD2C}" destId="{8CF686E5-80A2-3E45-B514-0261586FBC9D}" srcOrd="0" destOrd="0" presId="urn:microsoft.com/office/officeart/2005/8/layout/radial5"/>
    <dgm:cxn modelId="{CF032A2E-7581-0045-9782-9963EB4F5B14}" type="presParOf" srcId="{2FA3B411-9B17-FC4E-A3ED-F88B37173E68}" destId="{BA218959-0F31-D544-990C-D58484564CDF}" srcOrd="0" destOrd="0" presId="urn:microsoft.com/office/officeart/2005/8/layout/radial5"/>
    <dgm:cxn modelId="{507E9EF4-CEAA-B841-BDC6-CD45A5A82B34}" type="presParOf" srcId="{2FA3B411-9B17-FC4E-A3ED-F88B37173E68}" destId="{82967D8B-C402-B242-B172-C9D10A06D7CA}" srcOrd="1" destOrd="0" presId="urn:microsoft.com/office/officeart/2005/8/layout/radial5"/>
    <dgm:cxn modelId="{21851EF9-6514-E046-A9BC-A722829B4E5C}" type="presParOf" srcId="{82967D8B-C402-B242-B172-C9D10A06D7CA}" destId="{9979C03E-8AB9-3547-9321-4AE736A81544}" srcOrd="0" destOrd="0" presId="urn:microsoft.com/office/officeart/2005/8/layout/radial5"/>
    <dgm:cxn modelId="{599956C2-335C-6747-8060-B35700A73500}" type="presParOf" srcId="{2FA3B411-9B17-FC4E-A3ED-F88B37173E68}" destId="{BD495D20-F9A8-274C-AE40-4C2F9119C422}" srcOrd="2" destOrd="0" presId="urn:microsoft.com/office/officeart/2005/8/layout/radial5"/>
    <dgm:cxn modelId="{6993D640-17D8-EF49-AC8D-57810F57F4E2}" type="presParOf" srcId="{2FA3B411-9B17-FC4E-A3ED-F88B37173E68}" destId="{457E0ECA-F763-924F-87ED-4BFF9D02399D}" srcOrd="3" destOrd="0" presId="urn:microsoft.com/office/officeart/2005/8/layout/radial5"/>
    <dgm:cxn modelId="{C9A8DFE7-C360-3143-972C-EE00A1F91FC2}" type="presParOf" srcId="{457E0ECA-F763-924F-87ED-4BFF9D02399D}" destId="{7D27BA39-886B-1B45-9CC8-3E8DAE5AC3DD}" srcOrd="0" destOrd="0" presId="urn:microsoft.com/office/officeart/2005/8/layout/radial5"/>
    <dgm:cxn modelId="{AEA52301-6192-C84B-B33A-73CB30767C16}" type="presParOf" srcId="{2FA3B411-9B17-FC4E-A3ED-F88B37173E68}" destId="{26557173-A577-7E4F-9221-01E0CE19D018}" srcOrd="4" destOrd="0" presId="urn:microsoft.com/office/officeart/2005/8/layout/radial5"/>
    <dgm:cxn modelId="{467B5DDF-A5D2-2B41-B5B4-94BB329D647B}" type="presParOf" srcId="{2FA3B411-9B17-FC4E-A3ED-F88B37173E68}" destId="{F8C15745-A3B5-E44E-A588-678F72050A6E}" srcOrd="5" destOrd="0" presId="urn:microsoft.com/office/officeart/2005/8/layout/radial5"/>
    <dgm:cxn modelId="{6A1FB86C-BA00-0347-97C0-8DC1840871D2}" type="presParOf" srcId="{F8C15745-A3B5-E44E-A588-678F72050A6E}" destId="{DAD87DDF-6626-F042-BF7F-C975497FF4A7}" srcOrd="0" destOrd="0" presId="urn:microsoft.com/office/officeart/2005/8/layout/radial5"/>
    <dgm:cxn modelId="{B9F69218-9703-8044-B83D-94617D762010}" type="presParOf" srcId="{2FA3B411-9B17-FC4E-A3ED-F88B37173E68}" destId="{8CF686E5-80A2-3E45-B514-0261586FBC9D}" srcOrd="6" destOrd="0" presId="urn:microsoft.com/office/officeart/2005/8/layout/radial5"/>
    <dgm:cxn modelId="{B4AA73E7-6E1F-AD4F-B33B-91EFB1A5EA5F}" type="presParOf" srcId="{2FA3B411-9B17-FC4E-A3ED-F88B37173E68}" destId="{7FF61177-6F51-2549-9811-205F063B4F2C}" srcOrd="7" destOrd="0" presId="urn:microsoft.com/office/officeart/2005/8/layout/radial5"/>
    <dgm:cxn modelId="{76239ECA-D15B-BA45-A66C-649FCD06D302}" type="presParOf" srcId="{7FF61177-6F51-2549-9811-205F063B4F2C}" destId="{6A863E6C-9FDD-904C-AE74-E6B09CA892C6}" srcOrd="0" destOrd="0" presId="urn:microsoft.com/office/officeart/2005/8/layout/radial5"/>
    <dgm:cxn modelId="{BC62750D-CFA4-274C-B46F-CC5E6F5D0BF5}" type="presParOf" srcId="{2FA3B411-9B17-FC4E-A3ED-F88B37173E68}" destId="{C9DC541F-9E5C-A94C-80E1-81785CAD1EAA}" srcOrd="8" destOrd="0" presId="urn:microsoft.com/office/officeart/2005/8/layout/radial5"/>
    <dgm:cxn modelId="{C13E61EB-11EE-8049-AA4F-85A8932474D8}" type="presParOf" srcId="{2FA3B411-9B17-FC4E-A3ED-F88B37173E68}" destId="{0F336718-9FB0-D744-AC61-EE19867A940E}" srcOrd="9" destOrd="0" presId="urn:microsoft.com/office/officeart/2005/8/layout/radial5"/>
    <dgm:cxn modelId="{8B541957-2FAE-EC40-B153-201CF807F703}" type="presParOf" srcId="{0F336718-9FB0-D744-AC61-EE19867A940E}" destId="{36BC32AC-1696-BA43-A315-34A04B8687D2}" srcOrd="0" destOrd="0" presId="urn:microsoft.com/office/officeart/2005/8/layout/radial5"/>
    <dgm:cxn modelId="{FB444C02-1EE0-D045-AB45-C573D03CDBA4}" type="presParOf" srcId="{2FA3B411-9B17-FC4E-A3ED-F88B37173E68}" destId="{8AA9066B-B01F-F241-81AA-5CA2DC54740B}" srcOrd="10" destOrd="0" presId="urn:microsoft.com/office/officeart/2005/8/layout/radial5"/>
    <dgm:cxn modelId="{4D9F805D-209D-144A-BC14-4A27A0C84235}" type="presParOf" srcId="{2FA3B411-9B17-FC4E-A3ED-F88B37173E68}" destId="{22F09988-ADE2-DD40-9E32-AD409CB206CA}" srcOrd="11" destOrd="0" presId="urn:microsoft.com/office/officeart/2005/8/layout/radial5"/>
    <dgm:cxn modelId="{1400659E-498C-8F40-B09A-B4E4ECE21D9B}" type="presParOf" srcId="{22F09988-ADE2-DD40-9E32-AD409CB206CA}" destId="{44125A7D-DD89-8F48-8B1C-99229485017F}" srcOrd="0" destOrd="0" presId="urn:microsoft.com/office/officeart/2005/8/layout/radial5"/>
    <dgm:cxn modelId="{62A0A61B-4F8E-6C4F-A924-C714B8245061}" type="presParOf" srcId="{2FA3B411-9B17-FC4E-A3ED-F88B37173E68}" destId="{7714C21A-6C36-1745-AC0A-E67E52C13712}" srcOrd="12" destOrd="0" presId="urn:microsoft.com/office/officeart/2005/8/layout/radial5"/>
    <dgm:cxn modelId="{38A9D173-0156-8E4B-A71A-5C77E60896C3}" type="presParOf" srcId="{2FA3B411-9B17-FC4E-A3ED-F88B37173E68}" destId="{16E3CEB3-4A27-A947-8E37-9A2C06DBD747}" srcOrd="13" destOrd="0" presId="urn:microsoft.com/office/officeart/2005/8/layout/radial5"/>
    <dgm:cxn modelId="{098DC543-8DC0-1F40-88E8-4FC5B6D9E450}" type="presParOf" srcId="{16E3CEB3-4A27-A947-8E37-9A2C06DBD747}" destId="{5DE6BE09-F40C-1848-BDC2-CEA679EED549}" srcOrd="0" destOrd="0" presId="urn:microsoft.com/office/officeart/2005/8/layout/radial5"/>
    <dgm:cxn modelId="{41241340-A422-A547-9F4D-03F3B1D24914}" type="presParOf" srcId="{2FA3B411-9B17-FC4E-A3ED-F88B37173E68}" destId="{AB779FD8-FB38-8B48-8C62-DD920F59A7E0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C04D62-F2B5-4E39-A6C4-231C6FEBBE5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D50861D0-C22E-4699-B58D-8A1E5244B764}">
      <dgm:prSet phldrT="[Texto]"/>
      <dgm:spPr/>
      <dgm:t>
        <a:bodyPr/>
        <a:lstStyle/>
        <a:p>
          <a:r>
            <a:rPr lang="es-CR" dirty="0" smtClean="0"/>
            <a:t>Objetivos de la investigación</a:t>
          </a:r>
          <a:endParaRPr lang="es-CR" dirty="0"/>
        </a:p>
      </dgm:t>
    </dgm:pt>
    <dgm:pt modelId="{C21AFCFD-72D3-4934-9DE8-16296EF59CA4}" type="parTrans" cxnId="{CD794266-0349-45EC-937C-24B67DBEA379}">
      <dgm:prSet/>
      <dgm:spPr/>
      <dgm:t>
        <a:bodyPr/>
        <a:lstStyle/>
        <a:p>
          <a:endParaRPr lang="es-CR"/>
        </a:p>
      </dgm:t>
    </dgm:pt>
    <dgm:pt modelId="{8BE0AAF1-97F3-42F3-B815-F4E50643A7FE}" type="sibTrans" cxnId="{CD794266-0349-45EC-937C-24B67DBEA379}">
      <dgm:prSet/>
      <dgm:spPr>
        <a:ln w="19050">
          <a:solidFill>
            <a:srgbClr val="02467C"/>
          </a:solidFill>
        </a:ln>
      </dgm:spPr>
      <dgm:t>
        <a:bodyPr/>
        <a:lstStyle/>
        <a:p>
          <a:endParaRPr lang="es-CR"/>
        </a:p>
      </dgm:t>
    </dgm:pt>
    <dgm:pt modelId="{3F572EF6-739B-4644-BB23-355D28C42060}">
      <dgm:prSet phldrT="[Texto]"/>
      <dgm:spPr>
        <a:solidFill>
          <a:srgbClr val="9562D5"/>
        </a:solidFill>
      </dgm:spPr>
      <dgm:t>
        <a:bodyPr/>
        <a:lstStyle/>
        <a:p>
          <a:r>
            <a:rPr lang="es-CR" dirty="0" smtClean="0"/>
            <a:t>Viabilidad de la investigación</a:t>
          </a:r>
          <a:endParaRPr lang="es-CR" dirty="0"/>
        </a:p>
      </dgm:t>
    </dgm:pt>
    <dgm:pt modelId="{C1A79608-BA5D-4FB0-833C-25A8C3F8C2F0}" type="parTrans" cxnId="{A1C0D255-08D1-4EFF-B5DE-2C51E073B42D}">
      <dgm:prSet/>
      <dgm:spPr/>
      <dgm:t>
        <a:bodyPr/>
        <a:lstStyle/>
        <a:p>
          <a:endParaRPr lang="es-CR"/>
        </a:p>
      </dgm:t>
    </dgm:pt>
    <dgm:pt modelId="{9C7C09A1-E060-475A-B983-880CD547212E}" type="sibTrans" cxnId="{A1C0D255-08D1-4EFF-B5DE-2C51E073B42D}">
      <dgm:prSet/>
      <dgm:spPr/>
      <dgm:t>
        <a:bodyPr/>
        <a:lstStyle/>
        <a:p>
          <a:endParaRPr lang="es-CR"/>
        </a:p>
      </dgm:t>
    </dgm:pt>
    <dgm:pt modelId="{384AA6A8-3579-4183-B93C-D72912DCA055}">
      <dgm:prSet phldrT="[Texto]"/>
      <dgm:spPr>
        <a:solidFill>
          <a:srgbClr val="1081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CR" dirty="0" smtClean="0"/>
            <a:t>Evaluación de las deficiencias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R" dirty="0" smtClean="0"/>
            <a:t>en el conocimiento del problema</a:t>
          </a:r>
          <a:endParaRPr lang="es-CR" dirty="0"/>
        </a:p>
      </dgm:t>
    </dgm:pt>
    <dgm:pt modelId="{59CB487F-67E5-4F1C-BD36-AECFEC6DAA6D}" type="parTrans" cxnId="{C8F8CEFB-46BD-451D-A8C6-AA3472B56D9A}">
      <dgm:prSet/>
      <dgm:spPr/>
      <dgm:t>
        <a:bodyPr/>
        <a:lstStyle/>
        <a:p>
          <a:endParaRPr lang="es-CR"/>
        </a:p>
      </dgm:t>
    </dgm:pt>
    <dgm:pt modelId="{D479CAE4-78CF-464C-8D27-6191BFE87492}" type="sibTrans" cxnId="{C8F8CEFB-46BD-451D-A8C6-AA3472B56D9A}">
      <dgm:prSet/>
      <dgm:spPr/>
      <dgm:t>
        <a:bodyPr/>
        <a:lstStyle/>
        <a:p>
          <a:endParaRPr lang="es-CR"/>
        </a:p>
      </dgm:t>
    </dgm:pt>
    <dgm:pt modelId="{D7041B2F-F5A2-4128-8697-632068FD21EB}">
      <dgm:prSet/>
      <dgm:spPr>
        <a:solidFill>
          <a:srgbClr val="7BD03A"/>
        </a:solidFill>
      </dgm:spPr>
      <dgm:t>
        <a:bodyPr/>
        <a:lstStyle/>
        <a:p>
          <a:r>
            <a:rPr lang="es-CR" dirty="0" smtClean="0"/>
            <a:t>Justificación de la investigación</a:t>
          </a:r>
          <a:endParaRPr lang="es-CR" dirty="0"/>
        </a:p>
      </dgm:t>
    </dgm:pt>
    <dgm:pt modelId="{FAD7FF31-2095-4D66-B685-5A2EA46A5025}" type="parTrans" cxnId="{EC5D459B-C51C-4957-9E12-C0E0ED92E103}">
      <dgm:prSet/>
      <dgm:spPr/>
      <dgm:t>
        <a:bodyPr/>
        <a:lstStyle/>
        <a:p>
          <a:endParaRPr lang="es-CR"/>
        </a:p>
      </dgm:t>
    </dgm:pt>
    <dgm:pt modelId="{6FE53898-6718-42EF-BB74-A07BF5B695FC}" type="sibTrans" cxnId="{EC5D459B-C51C-4957-9E12-C0E0ED92E103}">
      <dgm:prSet/>
      <dgm:spPr/>
      <dgm:t>
        <a:bodyPr/>
        <a:lstStyle/>
        <a:p>
          <a:endParaRPr lang="es-CR"/>
        </a:p>
      </dgm:t>
    </dgm:pt>
    <dgm:pt modelId="{0AD228BF-6646-4651-ADA4-F67656111049}">
      <dgm:prSet/>
      <dgm:spPr>
        <a:solidFill>
          <a:srgbClr val="F85441"/>
        </a:solidFill>
      </dgm:spPr>
      <dgm:t>
        <a:bodyPr/>
        <a:lstStyle/>
        <a:p>
          <a:r>
            <a:rPr lang="es-CR" dirty="0" smtClean="0"/>
            <a:t>Preguntas de investigación</a:t>
          </a:r>
          <a:endParaRPr lang="es-CR" dirty="0"/>
        </a:p>
      </dgm:t>
    </dgm:pt>
    <dgm:pt modelId="{D806BDFE-1DB1-4565-9312-17221E11A1E9}" type="parTrans" cxnId="{3CBB9C51-B74F-4575-996D-60D12029C8BB}">
      <dgm:prSet/>
      <dgm:spPr/>
      <dgm:t>
        <a:bodyPr/>
        <a:lstStyle/>
        <a:p>
          <a:endParaRPr lang="es-CR"/>
        </a:p>
      </dgm:t>
    </dgm:pt>
    <dgm:pt modelId="{ACF64982-EFAA-4EDA-B431-58957B0908E5}" type="sibTrans" cxnId="{3CBB9C51-B74F-4575-996D-60D12029C8BB}">
      <dgm:prSet/>
      <dgm:spPr/>
      <dgm:t>
        <a:bodyPr/>
        <a:lstStyle/>
        <a:p>
          <a:endParaRPr lang="es-CR"/>
        </a:p>
      </dgm:t>
    </dgm:pt>
    <dgm:pt modelId="{5F3BE308-AF05-4554-AA3E-D2584B0EF1AF}" type="pres">
      <dgm:prSet presAssocID="{0BC04D62-F2B5-4E39-A6C4-231C6FEBBE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R"/>
        </a:p>
      </dgm:t>
    </dgm:pt>
    <dgm:pt modelId="{1C213B86-21DE-4E82-8795-3E4DDF88A390}" type="pres">
      <dgm:prSet presAssocID="{0BC04D62-F2B5-4E39-A6C4-231C6FEBBE53}" presName="Name1" presStyleCnt="0"/>
      <dgm:spPr/>
      <dgm:t>
        <a:bodyPr/>
        <a:lstStyle/>
        <a:p>
          <a:endParaRPr lang="es-ES_tradnl"/>
        </a:p>
      </dgm:t>
    </dgm:pt>
    <dgm:pt modelId="{F6679F35-3C09-4C51-A881-08C92B123553}" type="pres">
      <dgm:prSet presAssocID="{0BC04D62-F2B5-4E39-A6C4-231C6FEBBE53}" presName="cycle" presStyleCnt="0"/>
      <dgm:spPr/>
      <dgm:t>
        <a:bodyPr/>
        <a:lstStyle/>
        <a:p>
          <a:endParaRPr lang="es-ES_tradnl"/>
        </a:p>
      </dgm:t>
    </dgm:pt>
    <dgm:pt modelId="{07E502B1-561C-4DCB-9435-33E3A7206669}" type="pres">
      <dgm:prSet presAssocID="{0BC04D62-F2B5-4E39-A6C4-231C6FEBBE53}" presName="srcNode" presStyleLbl="node1" presStyleIdx="0" presStyleCnt="5"/>
      <dgm:spPr/>
      <dgm:t>
        <a:bodyPr/>
        <a:lstStyle/>
        <a:p>
          <a:endParaRPr lang="es-ES_tradnl"/>
        </a:p>
      </dgm:t>
    </dgm:pt>
    <dgm:pt modelId="{E35F8070-8D09-4953-853A-2275296752AC}" type="pres">
      <dgm:prSet presAssocID="{0BC04D62-F2B5-4E39-A6C4-231C6FEBBE53}" presName="conn" presStyleLbl="parChTrans1D2" presStyleIdx="0" presStyleCnt="1"/>
      <dgm:spPr/>
      <dgm:t>
        <a:bodyPr/>
        <a:lstStyle/>
        <a:p>
          <a:endParaRPr lang="es-CR"/>
        </a:p>
      </dgm:t>
    </dgm:pt>
    <dgm:pt modelId="{B4EAF9B8-5087-4D6C-AFDE-907781752109}" type="pres">
      <dgm:prSet presAssocID="{0BC04D62-F2B5-4E39-A6C4-231C6FEBBE53}" presName="extraNode" presStyleLbl="node1" presStyleIdx="0" presStyleCnt="5"/>
      <dgm:spPr/>
      <dgm:t>
        <a:bodyPr/>
        <a:lstStyle/>
        <a:p>
          <a:endParaRPr lang="es-ES_tradnl"/>
        </a:p>
      </dgm:t>
    </dgm:pt>
    <dgm:pt modelId="{A4921917-E837-4C27-BB91-0490304BA298}" type="pres">
      <dgm:prSet presAssocID="{0BC04D62-F2B5-4E39-A6C4-231C6FEBBE53}" presName="dstNode" presStyleLbl="node1" presStyleIdx="0" presStyleCnt="5"/>
      <dgm:spPr/>
      <dgm:t>
        <a:bodyPr/>
        <a:lstStyle/>
        <a:p>
          <a:endParaRPr lang="es-ES_tradnl"/>
        </a:p>
      </dgm:t>
    </dgm:pt>
    <dgm:pt modelId="{69277119-869E-4272-BCCC-1A622B1327FA}" type="pres">
      <dgm:prSet presAssocID="{D50861D0-C22E-4699-B58D-8A1E5244B76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00924CB-6CDC-4A26-B8FE-C9502ACB6272}" type="pres">
      <dgm:prSet presAssocID="{D50861D0-C22E-4699-B58D-8A1E5244B764}" presName="accent_1" presStyleCnt="0"/>
      <dgm:spPr/>
      <dgm:t>
        <a:bodyPr/>
        <a:lstStyle/>
        <a:p>
          <a:endParaRPr lang="es-ES_tradnl"/>
        </a:p>
      </dgm:t>
    </dgm:pt>
    <dgm:pt modelId="{8CD48844-135B-4D6C-930F-92DD44DFA473}" type="pres">
      <dgm:prSet presAssocID="{D50861D0-C22E-4699-B58D-8A1E5244B764}" presName="accentRepeatNode" presStyleLbl="solidFgAcc1" presStyleIdx="0" presStyleCnt="5" custScaleX="100000" custLinFactNeighborX="-1454" custLinFactNeighborY="-1669"/>
      <dgm:spPr/>
      <dgm:t>
        <a:bodyPr/>
        <a:lstStyle/>
        <a:p>
          <a:endParaRPr lang="es-ES_tradnl"/>
        </a:p>
      </dgm:t>
    </dgm:pt>
    <dgm:pt modelId="{A057F5D5-74A5-4FF0-9AFE-08A25624AC6D}" type="pres">
      <dgm:prSet presAssocID="{0AD228BF-6646-4651-ADA4-F6765611104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CB5C753-44C9-44CE-99FE-F7D35A511612}" type="pres">
      <dgm:prSet presAssocID="{0AD228BF-6646-4651-ADA4-F67656111049}" presName="accent_2" presStyleCnt="0"/>
      <dgm:spPr/>
      <dgm:t>
        <a:bodyPr/>
        <a:lstStyle/>
        <a:p>
          <a:endParaRPr lang="es-ES_tradnl"/>
        </a:p>
      </dgm:t>
    </dgm:pt>
    <dgm:pt modelId="{2C84B124-4974-4CD0-8F93-B6FF67C28178}" type="pres">
      <dgm:prSet presAssocID="{0AD228BF-6646-4651-ADA4-F67656111049}" presName="accentRepeatNode" presStyleLbl="solidFgAcc1" presStyleIdx="1" presStyleCnt="5" custScaleX="100000" custLinFactNeighborX="-15647" custLinFactNeighborY="-1669"/>
      <dgm:spPr/>
      <dgm:t>
        <a:bodyPr/>
        <a:lstStyle/>
        <a:p>
          <a:endParaRPr lang="es-ES_tradnl"/>
        </a:p>
      </dgm:t>
    </dgm:pt>
    <dgm:pt modelId="{CC26A75A-AEAC-489F-8487-401CAA97F45B}" type="pres">
      <dgm:prSet presAssocID="{D7041B2F-F5A2-4128-8697-632068FD21E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DDC68A5-7D2E-4626-A5E5-C69A6656BB63}" type="pres">
      <dgm:prSet presAssocID="{D7041B2F-F5A2-4128-8697-632068FD21EB}" presName="accent_3" presStyleCnt="0"/>
      <dgm:spPr/>
      <dgm:t>
        <a:bodyPr/>
        <a:lstStyle/>
        <a:p>
          <a:endParaRPr lang="es-ES_tradnl"/>
        </a:p>
      </dgm:t>
    </dgm:pt>
    <dgm:pt modelId="{68DCC7F6-1614-4B1C-AA69-9532F81E60A9}" type="pres">
      <dgm:prSet presAssocID="{D7041B2F-F5A2-4128-8697-632068FD21EB}" presName="accentRepeatNode" presStyleLbl="solidFgAcc1" presStyleIdx="2" presStyleCnt="5" custScaleX="100000" custLinFactNeighborX="-15647" custLinFactNeighborY="-1669"/>
      <dgm:spPr/>
      <dgm:t>
        <a:bodyPr/>
        <a:lstStyle/>
        <a:p>
          <a:endParaRPr lang="es-ES_tradnl"/>
        </a:p>
      </dgm:t>
    </dgm:pt>
    <dgm:pt modelId="{A0B82B1F-022D-48A3-8112-4D837AE1D2EB}" type="pres">
      <dgm:prSet presAssocID="{3F572EF6-739B-4644-BB23-355D28C4206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2720B6E-43E9-45A9-80A6-CB691DD29839}" type="pres">
      <dgm:prSet presAssocID="{3F572EF6-739B-4644-BB23-355D28C42060}" presName="accent_4" presStyleCnt="0"/>
      <dgm:spPr/>
      <dgm:t>
        <a:bodyPr/>
        <a:lstStyle/>
        <a:p>
          <a:endParaRPr lang="es-ES_tradnl"/>
        </a:p>
      </dgm:t>
    </dgm:pt>
    <dgm:pt modelId="{D54A8CAD-5C97-4E3A-98D2-584F91639777}" type="pres">
      <dgm:prSet presAssocID="{3F572EF6-739B-4644-BB23-355D28C42060}" presName="accentRepeatNode" presStyleLbl="solidFgAcc1" presStyleIdx="3" presStyleCnt="5" custScaleX="100000" custLinFactNeighborX="-15647" custLinFactNeighborY="-1669"/>
      <dgm:spPr/>
      <dgm:t>
        <a:bodyPr/>
        <a:lstStyle/>
        <a:p>
          <a:endParaRPr lang="es-ES_tradnl"/>
        </a:p>
      </dgm:t>
    </dgm:pt>
    <dgm:pt modelId="{DB86B598-FB1C-483C-80C3-137C922C7555}" type="pres">
      <dgm:prSet presAssocID="{384AA6A8-3579-4183-B93C-D72912DCA05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E83E5EF-BB79-4842-AF2E-D8CDFD27353E}" type="pres">
      <dgm:prSet presAssocID="{384AA6A8-3579-4183-B93C-D72912DCA055}" presName="accent_5" presStyleCnt="0"/>
      <dgm:spPr/>
      <dgm:t>
        <a:bodyPr/>
        <a:lstStyle/>
        <a:p>
          <a:endParaRPr lang="es-ES_tradnl"/>
        </a:p>
      </dgm:t>
    </dgm:pt>
    <dgm:pt modelId="{E750F66F-F5EC-40BF-BE4E-F15A6C4F98F3}" type="pres">
      <dgm:prSet presAssocID="{384AA6A8-3579-4183-B93C-D72912DCA055}" presName="accentRepeatNode" presStyleLbl="solidFgAcc1" presStyleIdx="4" presStyleCnt="5" custLinFactNeighborX="-1454" custLinFactNeighborY="-1669"/>
      <dgm:spPr/>
      <dgm:t>
        <a:bodyPr/>
        <a:lstStyle/>
        <a:p>
          <a:endParaRPr lang="es-ES_tradnl"/>
        </a:p>
      </dgm:t>
    </dgm:pt>
  </dgm:ptLst>
  <dgm:cxnLst>
    <dgm:cxn modelId="{C8F8CEFB-46BD-451D-A8C6-AA3472B56D9A}" srcId="{0BC04D62-F2B5-4E39-A6C4-231C6FEBBE53}" destId="{384AA6A8-3579-4183-B93C-D72912DCA055}" srcOrd="4" destOrd="0" parTransId="{59CB487F-67E5-4F1C-BD36-AECFEC6DAA6D}" sibTransId="{D479CAE4-78CF-464C-8D27-6191BFE87492}"/>
    <dgm:cxn modelId="{A1C0D255-08D1-4EFF-B5DE-2C51E073B42D}" srcId="{0BC04D62-F2B5-4E39-A6C4-231C6FEBBE53}" destId="{3F572EF6-739B-4644-BB23-355D28C42060}" srcOrd="3" destOrd="0" parTransId="{C1A79608-BA5D-4FB0-833C-25A8C3F8C2F0}" sibTransId="{9C7C09A1-E060-475A-B983-880CD547212E}"/>
    <dgm:cxn modelId="{EC5D459B-C51C-4957-9E12-C0E0ED92E103}" srcId="{0BC04D62-F2B5-4E39-A6C4-231C6FEBBE53}" destId="{D7041B2F-F5A2-4128-8697-632068FD21EB}" srcOrd="2" destOrd="0" parTransId="{FAD7FF31-2095-4D66-B685-5A2EA46A5025}" sibTransId="{6FE53898-6718-42EF-BB74-A07BF5B695FC}"/>
    <dgm:cxn modelId="{19B40B47-CF2A-BC43-AE01-73C00286AEC3}" type="presOf" srcId="{384AA6A8-3579-4183-B93C-D72912DCA055}" destId="{DB86B598-FB1C-483C-80C3-137C922C7555}" srcOrd="0" destOrd="0" presId="urn:microsoft.com/office/officeart/2008/layout/VerticalCurvedList"/>
    <dgm:cxn modelId="{42814522-EE4A-E744-8E9F-DCEBA2D1C2D0}" type="presOf" srcId="{3F572EF6-739B-4644-BB23-355D28C42060}" destId="{A0B82B1F-022D-48A3-8112-4D837AE1D2EB}" srcOrd="0" destOrd="0" presId="urn:microsoft.com/office/officeart/2008/layout/VerticalCurvedList"/>
    <dgm:cxn modelId="{9F35EB28-A925-3747-B651-804FA63B7E3F}" type="presOf" srcId="{0AD228BF-6646-4651-ADA4-F67656111049}" destId="{A057F5D5-74A5-4FF0-9AFE-08A25624AC6D}" srcOrd="0" destOrd="0" presId="urn:microsoft.com/office/officeart/2008/layout/VerticalCurvedList"/>
    <dgm:cxn modelId="{CD794266-0349-45EC-937C-24B67DBEA379}" srcId="{0BC04D62-F2B5-4E39-A6C4-231C6FEBBE53}" destId="{D50861D0-C22E-4699-B58D-8A1E5244B764}" srcOrd="0" destOrd="0" parTransId="{C21AFCFD-72D3-4934-9DE8-16296EF59CA4}" sibTransId="{8BE0AAF1-97F3-42F3-B815-F4E50643A7FE}"/>
    <dgm:cxn modelId="{12AB182F-0D8F-B544-8FCE-2AFDA9CC8B1C}" type="presOf" srcId="{8BE0AAF1-97F3-42F3-B815-F4E50643A7FE}" destId="{E35F8070-8D09-4953-853A-2275296752AC}" srcOrd="0" destOrd="0" presId="urn:microsoft.com/office/officeart/2008/layout/VerticalCurvedList"/>
    <dgm:cxn modelId="{70574D28-5772-9241-801F-D440AE863C2E}" type="presOf" srcId="{0BC04D62-F2B5-4E39-A6C4-231C6FEBBE53}" destId="{5F3BE308-AF05-4554-AA3E-D2584B0EF1AF}" srcOrd="0" destOrd="0" presId="urn:microsoft.com/office/officeart/2008/layout/VerticalCurvedList"/>
    <dgm:cxn modelId="{3CBB9C51-B74F-4575-996D-60D12029C8BB}" srcId="{0BC04D62-F2B5-4E39-A6C4-231C6FEBBE53}" destId="{0AD228BF-6646-4651-ADA4-F67656111049}" srcOrd="1" destOrd="0" parTransId="{D806BDFE-1DB1-4565-9312-17221E11A1E9}" sibTransId="{ACF64982-EFAA-4EDA-B431-58957B0908E5}"/>
    <dgm:cxn modelId="{F3E9D086-0168-A347-9CB4-D8C2AF04B858}" type="presOf" srcId="{D50861D0-C22E-4699-B58D-8A1E5244B764}" destId="{69277119-869E-4272-BCCC-1A622B1327FA}" srcOrd="0" destOrd="0" presId="urn:microsoft.com/office/officeart/2008/layout/VerticalCurvedList"/>
    <dgm:cxn modelId="{A529D06D-9414-EE45-88AF-483F2605250E}" type="presOf" srcId="{D7041B2F-F5A2-4128-8697-632068FD21EB}" destId="{CC26A75A-AEAC-489F-8487-401CAA97F45B}" srcOrd="0" destOrd="0" presId="urn:microsoft.com/office/officeart/2008/layout/VerticalCurvedList"/>
    <dgm:cxn modelId="{67672EBB-E12E-0942-80DE-76D59E039A57}" type="presParOf" srcId="{5F3BE308-AF05-4554-AA3E-D2584B0EF1AF}" destId="{1C213B86-21DE-4E82-8795-3E4DDF88A390}" srcOrd="0" destOrd="0" presId="urn:microsoft.com/office/officeart/2008/layout/VerticalCurvedList"/>
    <dgm:cxn modelId="{E3BC2F83-F589-EB4E-BD57-B28E730DC896}" type="presParOf" srcId="{1C213B86-21DE-4E82-8795-3E4DDF88A390}" destId="{F6679F35-3C09-4C51-A881-08C92B123553}" srcOrd="0" destOrd="0" presId="urn:microsoft.com/office/officeart/2008/layout/VerticalCurvedList"/>
    <dgm:cxn modelId="{CEFFDA98-61BA-2848-9AB4-FB3716734014}" type="presParOf" srcId="{F6679F35-3C09-4C51-A881-08C92B123553}" destId="{07E502B1-561C-4DCB-9435-33E3A7206669}" srcOrd="0" destOrd="0" presId="urn:microsoft.com/office/officeart/2008/layout/VerticalCurvedList"/>
    <dgm:cxn modelId="{3BC5F6AE-5B79-DE46-B49E-3C29075AD2A1}" type="presParOf" srcId="{F6679F35-3C09-4C51-A881-08C92B123553}" destId="{E35F8070-8D09-4953-853A-2275296752AC}" srcOrd="1" destOrd="0" presId="urn:microsoft.com/office/officeart/2008/layout/VerticalCurvedList"/>
    <dgm:cxn modelId="{28079CC0-F929-4241-9670-C9D2DBED9AF7}" type="presParOf" srcId="{F6679F35-3C09-4C51-A881-08C92B123553}" destId="{B4EAF9B8-5087-4D6C-AFDE-907781752109}" srcOrd="2" destOrd="0" presId="urn:microsoft.com/office/officeart/2008/layout/VerticalCurvedList"/>
    <dgm:cxn modelId="{BF3F3479-64DA-234D-B48D-97AF69DA21B9}" type="presParOf" srcId="{F6679F35-3C09-4C51-A881-08C92B123553}" destId="{A4921917-E837-4C27-BB91-0490304BA298}" srcOrd="3" destOrd="0" presId="urn:microsoft.com/office/officeart/2008/layout/VerticalCurvedList"/>
    <dgm:cxn modelId="{1F70862D-BE92-0942-BCF3-4651A2A6F7C3}" type="presParOf" srcId="{1C213B86-21DE-4E82-8795-3E4DDF88A390}" destId="{69277119-869E-4272-BCCC-1A622B1327FA}" srcOrd="1" destOrd="0" presId="urn:microsoft.com/office/officeart/2008/layout/VerticalCurvedList"/>
    <dgm:cxn modelId="{402AF6EF-60AB-D94F-87EF-FE2CA740A700}" type="presParOf" srcId="{1C213B86-21DE-4E82-8795-3E4DDF88A390}" destId="{B00924CB-6CDC-4A26-B8FE-C9502ACB6272}" srcOrd="2" destOrd="0" presId="urn:microsoft.com/office/officeart/2008/layout/VerticalCurvedList"/>
    <dgm:cxn modelId="{6A9CEF20-E8EB-E943-84E7-9497547F79FB}" type="presParOf" srcId="{B00924CB-6CDC-4A26-B8FE-C9502ACB6272}" destId="{8CD48844-135B-4D6C-930F-92DD44DFA473}" srcOrd="0" destOrd="0" presId="urn:microsoft.com/office/officeart/2008/layout/VerticalCurvedList"/>
    <dgm:cxn modelId="{BDDC6EF7-270D-3242-A9E2-D78490B77E9C}" type="presParOf" srcId="{1C213B86-21DE-4E82-8795-3E4DDF88A390}" destId="{A057F5D5-74A5-4FF0-9AFE-08A25624AC6D}" srcOrd="3" destOrd="0" presId="urn:microsoft.com/office/officeart/2008/layout/VerticalCurvedList"/>
    <dgm:cxn modelId="{B441B0BD-FF38-D949-AE60-D692F592A1BE}" type="presParOf" srcId="{1C213B86-21DE-4E82-8795-3E4DDF88A390}" destId="{3CB5C753-44C9-44CE-99FE-F7D35A511612}" srcOrd="4" destOrd="0" presId="urn:microsoft.com/office/officeart/2008/layout/VerticalCurvedList"/>
    <dgm:cxn modelId="{84612F81-1699-0B4A-B207-AD887782F51C}" type="presParOf" srcId="{3CB5C753-44C9-44CE-99FE-F7D35A511612}" destId="{2C84B124-4974-4CD0-8F93-B6FF67C28178}" srcOrd="0" destOrd="0" presId="urn:microsoft.com/office/officeart/2008/layout/VerticalCurvedList"/>
    <dgm:cxn modelId="{3B531FAE-5E30-5D46-8DBE-BD1CBCB6B631}" type="presParOf" srcId="{1C213B86-21DE-4E82-8795-3E4DDF88A390}" destId="{CC26A75A-AEAC-489F-8487-401CAA97F45B}" srcOrd="5" destOrd="0" presId="urn:microsoft.com/office/officeart/2008/layout/VerticalCurvedList"/>
    <dgm:cxn modelId="{969AC3C2-5DDD-F74F-BABC-B601CEB32472}" type="presParOf" srcId="{1C213B86-21DE-4E82-8795-3E4DDF88A390}" destId="{CDDC68A5-7D2E-4626-A5E5-C69A6656BB63}" srcOrd="6" destOrd="0" presId="urn:microsoft.com/office/officeart/2008/layout/VerticalCurvedList"/>
    <dgm:cxn modelId="{39ED48D2-BB31-AE42-A56E-FEF9E99A94EC}" type="presParOf" srcId="{CDDC68A5-7D2E-4626-A5E5-C69A6656BB63}" destId="{68DCC7F6-1614-4B1C-AA69-9532F81E60A9}" srcOrd="0" destOrd="0" presId="urn:microsoft.com/office/officeart/2008/layout/VerticalCurvedList"/>
    <dgm:cxn modelId="{6AADE3EA-4BC1-CE49-824F-E64BC363ACA3}" type="presParOf" srcId="{1C213B86-21DE-4E82-8795-3E4DDF88A390}" destId="{A0B82B1F-022D-48A3-8112-4D837AE1D2EB}" srcOrd="7" destOrd="0" presId="urn:microsoft.com/office/officeart/2008/layout/VerticalCurvedList"/>
    <dgm:cxn modelId="{961AA1A5-3F49-3440-AAC0-8A474491FF15}" type="presParOf" srcId="{1C213B86-21DE-4E82-8795-3E4DDF88A390}" destId="{72720B6E-43E9-45A9-80A6-CB691DD29839}" srcOrd="8" destOrd="0" presId="urn:microsoft.com/office/officeart/2008/layout/VerticalCurvedList"/>
    <dgm:cxn modelId="{D5FE4518-F001-7646-B563-A38AFD9D3EA9}" type="presParOf" srcId="{72720B6E-43E9-45A9-80A6-CB691DD29839}" destId="{D54A8CAD-5C97-4E3A-98D2-584F91639777}" srcOrd="0" destOrd="0" presId="urn:microsoft.com/office/officeart/2008/layout/VerticalCurvedList"/>
    <dgm:cxn modelId="{373D4E01-9FC8-B54E-8044-FB4CC7F63E5B}" type="presParOf" srcId="{1C213B86-21DE-4E82-8795-3E4DDF88A390}" destId="{DB86B598-FB1C-483C-80C3-137C922C7555}" srcOrd="9" destOrd="0" presId="urn:microsoft.com/office/officeart/2008/layout/VerticalCurvedList"/>
    <dgm:cxn modelId="{6411DCB3-FC23-A243-B3C1-217020E79E92}" type="presParOf" srcId="{1C213B86-21DE-4E82-8795-3E4DDF88A390}" destId="{8E83E5EF-BB79-4842-AF2E-D8CDFD27353E}" srcOrd="10" destOrd="0" presId="urn:microsoft.com/office/officeart/2008/layout/VerticalCurvedList"/>
    <dgm:cxn modelId="{7C100344-2629-3543-88E2-3A507A164AB7}" type="presParOf" srcId="{8E83E5EF-BB79-4842-AF2E-D8CDFD27353E}" destId="{E750F66F-F5EC-40BF-BE4E-F15A6C4F98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F8070-8D09-4953-853A-2275296752AC}">
      <dsp:nvSpPr>
        <dsp:cNvPr id="0" name=""/>
        <dsp:cNvSpPr/>
      </dsp:nvSpPr>
      <dsp:spPr>
        <a:xfrm>
          <a:off x="-7247100" y="-1107698"/>
          <a:ext cx="8624108" cy="8624108"/>
        </a:xfrm>
        <a:prstGeom prst="blockArc">
          <a:avLst>
            <a:gd name="adj1" fmla="val 18900000"/>
            <a:gd name="adj2" fmla="val 2700000"/>
            <a:gd name="adj3" fmla="val 250"/>
          </a:avLst>
        </a:prstGeom>
        <a:noFill/>
        <a:ln w="19050" cap="flat" cmpd="sng" algn="ctr">
          <a:solidFill>
            <a:srgbClr val="0246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77119-869E-4272-BCCC-1A622B1327FA}">
      <dsp:nvSpPr>
        <dsp:cNvPr id="0" name=""/>
        <dsp:cNvSpPr/>
      </dsp:nvSpPr>
      <dsp:spPr>
        <a:xfrm>
          <a:off x="601203" y="400416"/>
          <a:ext cx="5787297" cy="8013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Objetivos de la investigación</a:t>
          </a:r>
          <a:endParaRPr lang="es-CR" sz="2300" kern="1200" dirty="0"/>
        </a:p>
      </dsp:txBody>
      <dsp:txXfrm>
        <a:off x="601203" y="400416"/>
        <a:ext cx="5787297" cy="801345"/>
      </dsp:txXfrm>
    </dsp:sp>
    <dsp:sp modelId="{8CD48844-135B-4D6C-930F-92DD44DFA473}">
      <dsp:nvSpPr>
        <dsp:cNvPr id="0" name=""/>
        <dsp:cNvSpPr/>
      </dsp:nvSpPr>
      <dsp:spPr>
        <a:xfrm>
          <a:off x="85798" y="283530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7F5D5-74A5-4FF0-9AFE-08A25624AC6D}">
      <dsp:nvSpPr>
        <dsp:cNvPr id="0" name=""/>
        <dsp:cNvSpPr/>
      </dsp:nvSpPr>
      <dsp:spPr>
        <a:xfrm>
          <a:off x="1175424" y="1602049"/>
          <a:ext cx="5213076" cy="801345"/>
        </a:xfrm>
        <a:prstGeom prst="rect">
          <a:avLst/>
        </a:prstGeom>
        <a:solidFill>
          <a:srgbClr val="F854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Preguntas de investigación</a:t>
          </a:r>
          <a:endParaRPr lang="es-CR" sz="2300" kern="1200" dirty="0"/>
        </a:p>
      </dsp:txBody>
      <dsp:txXfrm>
        <a:off x="1175424" y="1602049"/>
        <a:ext cx="5213076" cy="801345"/>
      </dsp:txXfrm>
    </dsp:sp>
    <dsp:sp modelId="{2C84B124-4974-4CD0-8F93-B6FF67C28178}">
      <dsp:nvSpPr>
        <dsp:cNvPr id="0" name=""/>
        <dsp:cNvSpPr/>
      </dsp:nvSpPr>
      <dsp:spPr>
        <a:xfrm>
          <a:off x="517850" y="1485163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6A75A-AEAC-489F-8487-401CAA97F45B}">
      <dsp:nvSpPr>
        <dsp:cNvPr id="0" name=""/>
        <dsp:cNvSpPr/>
      </dsp:nvSpPr>
      <dsp:spPr>
        <a:xfrm>
          <a:off x="1351664" y="2803683"/>
          <a:ext cx="5036837" cy="801345"/>
        </a:xfrm>
        <a:prstGeom prst="rect">
          <a:avLst/>
        </a:prstGeom>
        <a:solidFill>
          <a:srgbClr val="7BD0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Justificación de la investigación</a:t>
          </a:r>
          <a:endParaRPr lang="es-CR" sz="2300" kern="1200" dirty="0"/>
        </a:p>
      </dsp:txBody>
      <dsp:txXfrm>
        <a:off x="1351664" y="2803683"/>
        <a:ext cx="5036837" cy="801345"/>
      </dsp:txXfrm>
    </dsp:sp>
    <dsp:sp modelId="{68DCC7F6-1614-4B1C-AA69-9532F81E60A9}">
      <dsp:nvSpPr>
        <dsp:cNvPr id="0" name=""/>
        <dsp:cNvSpPr/>
      </dsp:nvSpPr>
      <dsp:spPr>
        <a:xfrm>
          <a:off x="694090" y="2686797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82B1F-022D-48A3-8112-4D837AE1D2EB}">
      <dsp:nvSpPr>
        <dsp:cNvPr id="0" name=""/>
        <dsp:cNvSpPr/>
      </dsp:nvSpPr>
      <dsp:spPr>
        <a:xfrm>
          <a:off x="1175424" y="4005316"/>
          <a:ext cx="5213076" cy="801345"/>
        </a:xfrm>
        <a:prstGeom prst="rect">
          <a:avLst/>
        </a:prstGeom>
        <a:solidFill>
          <a:srgbClr val="9562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Viabilidad de la investigación</a:t>
          </a:r>
          <a:endParaRPr lang="es-CR" sz="2300" kern="1200" dirty="0"/>
        </a:p>
      </dsp:txBody>
      <dsp:txXfrm>
        <a:off x="1175424" y="4005316"/>
        <a:ext cx="5213076" cy="801345"/>
      </dsp:txXfrm>
    </dsp:sp>
    <dsp:sp modelId="{D54A8CAD-5C97-4E3A-98D2-584F91639777}">
      <dsp:nvSpPr>
        <dsp:cNvPr id="0" name=""/>
        <dsp:cNvSpPr/>
      </dsp:nvSpPr>
      <dsp:spPr>
        <a:xfrm>
          <a:off x="517850" y="3888430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6B598-FB1C-483C-80C3-137C922C7555}">
      <dsp:nvSpPr>
        <dsp:cNvPr id="0" name=""/>
        <dsp:cNvSpPr/>
      </dsp:nvSpPr>
      <dsp:spPr>
        <a:xfrm>
          <a:off x="601203" y="5206950"/>
          <a:ext cx="5787297" cy="801345"/>
        </a:xfrm>
        <a:prstGeom prst="rect">
          <a:avLst/>
        </a:prstGeom>
        <a:solidFill>
          <a:srgbClr val="1081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R" sz="2300" kern="1200" dirty="0" smtClean="0"/>
            <a:t>Evaluación de las deficiencias </a:t>
          </a:r>
        </a:p>
        <a:p>
          <a:pPr lvl="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R" sz="2300" kern="1200" dirty="0" smtClean="0"/>
            <a:t>en el conocimiento del problema</a:t>
          </a:r>
          <a:endParaRPr lang="es-CR" sz="2300" kern="1200" dirty="0"/>
        </a:p>
      </dsp:txBody>
      <dsp:txXfrm>
        <a:off x="601203" y="5206950"/>
        <a:ext cx="5787297" cy="801345"/>
      </dsp:txXfrm>
    </dsp:sp>
    <dsp:sp modelId="{E750F66F-F5EC-40BF-BE4E-F15A6C4F98F3}">
      <dsp:nvSpPr>
        <dsp:cNvPr id="0" name=""/>
        <dsp:cNvSpPr/>
      </dsp:nvSpPr>
      <dsp:spPr>
        <a:xfrm>
          <a:off x="85798" y="5090064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18959-0F31-D544-990C-D58484564CDF}">
      <dsp:nvSpPr>
        <dsp:cNvPr id="0" name=""/>
        <dsp:cNvSpPr/>
      </dsp:nvSpPr>
      <dsp:spPr>
        <a:xfrm>
          <a:off x="3469716" y="2394424"/>
          <a:ext cx="1838799" cy="1838799"/>
        </a:xfrm>
        <a:prstGeom prst="ellipse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DEBEN</a:t>
          </a:r>
          <a:endParaRPr lang="es-ES_tradnl" sz="2800" kern="1200" dirty="0"/>
        </a:p>
      </dsp:txBody>
      <dsp:txXfrm>
        <a:off x="3739002" y="2663710"/>
        <a:ext cx="1300227" cy="1300227"/>
      </dsp:txXfrm>
    </dsp:sp>
    <dsp:sp modelId="{82967D8B-C402-B242-B172-C9D10A06D7CA}">
      <dsp:nvSpPr>
        <dsp:cNvPr id="0" name=""/>
        <dsp:cNvSpPr/>
      </dsp:nvSpPr>
      <dsp:spPr>
        <a:xfrm rot="16200000">
          <a:off x="4194007" y="1724742"/>
          <a:ext cx="390216" cy="625191"/>
        </a:xfrm>
        <a:prstGeom prst="rightArrow">
          <a:avLst>
            <a:gd name="adj1" fmla="val 60000"/>
            <a:gd name="adj2" fmla="val 50000"/>
          </a:avLst>
        </a:prstGeom>
        <a:noFill/>
        <a:ln w="31750">
          <a:solidFill>
            <a:srgbClr val="F92F3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>
        <a:off x="4252540" y="1908313"/>
        <a:ext cx="273151" cy="375115"/>
      </dsp:txXfrm>
    </dsp:sp>
    <dsp:sp modelId="{BD495D20-F9A8-274C-AE40-4C2F9119C422}">
      <dsp:nvSpPr>
        <dsp:cNvPr id="0" name=""/>
        <dsp:cNvSpPr/>
      </dsp:nvSpPr>
      <dsp:spPr>
        <a:xfrm>
          <a:off x="3561656" y="3246"/>
          <a:ext cx="1654919" cy="1654919"/>
        </a:xfrm>
        <a:prstGeom prst="ellipse">
          <a:avLst/>
        </a:prstGeom>
        <a:noFill/>
        <a:ln w="34925" cap="flat" cmpd="sng" algn="ctr">
          <a:solidFill>
            <a:srgbClr val="1081F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1081F9"/>
              </a:solidFill>
            </a:rPr>
            <a:t>Estar redactados con claridad</a:t>
          </a:r>
          <a:endParaRPr lang="es-ES_tradnl" sz="1500" b="1" kern="1200" dirty="0">
            <a:solidFill>
              <a:srgbClr val="1081F9"/>
            </a:solidFill>
          </a:endParaRPr>
        </a:p>
      </dsp:txBody>
      <dsp:txXfrm>
        <a:off x="3804013" y="245603"/>
        <a:ext cx="1170205" cy="1170205"/>
      </dsp:txXfrm>
    </dsp:sp>
    <dsp:sp modelId="{457E0ECA-F763-924F-87ED-4BFF9D02399D}">
      <dsp:nvSpPr>
        <dsp:cNvPr id="0" name=""/>
        <dsp:cNvSpPr/>
      </dsp:nvSpPr>
      <dsp:spPr>
        <a:xfrm rot="19285714">
          <a:off x="5192003" y="2205352"/>
          <a:ext cx="390216" cy="625191"/>
        </a:xfrm>
        <a:prstGeom prst="rightArrow">
          <a:avLst>
            <a:gd name="adj1" fmla="val 60000"/>
            <a:gd name="adj2" fmla="val 50000"/>
          </a:avLst>
        </a:prstGeom>
        <a:noFill/>
        <a:ln w="31750">
          <a:solidFill>
            <a:srgbClr val="F92F3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>
        <a:off x="5204773" y="2366884"/>
        <a:ext cx="273151" cy="375115"/>
      </dsp:txXfrm>
    </dsp:sp>
    <dsp:sp modelId="{26557173-A577-7E4F-9221-01E0CE19D018}">
      <dsp:nvSpPr>
        <dsp:cNvPr id="0" name=""/>
        <dsp:cNvSpPr/>
      </dsp:nvSpPr>
      <dsp:spPr>
        <a:xfrm>
          <a:off x="5503035" y="938165"/>
          <a:ext cx="1654919" cy="1654919"/>
        </a:xfrm>
        <a:prstGeom prst="ellipse">
          <a:avLst/>
        </a:prstGeom>
        <a:noFill/>
        <a:ln w="34925" cap="flat" cmpd="sng" algn="ctr">
          <a:solidFill>
            <a:srgbClr val="1081F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1081F9"/>
              </a:solidFill>
            </a:rPr>
            <a:t>Comenzar con un verbo en infinitivo</a:t>
          </a:r>
          <a:endParaRPr lang="es-ES_tradnl" sz="1500" b="1" kern="1200" dirty="0">
            <a:solidFill>
              <a:srgbClr val="1081F9"/>
            </a:solidFill>
          </a:endParaRPr>
        </a:p>
      </dsp:txBody>
      <dsp:txXfrm>
        <a:off x="5745392" y="1180522"/>
        <a:ext cx="1170205" cy="1170205"/>
      </dsp:txXfrm>
    </dsp:sp>
    <dsp:sp modelId="{F8C15745-A3B5-E44E-A588-678F72050A6E}">
      <dsp:nvSpPr>
        <dsp:cNvPr id="0" name=""/>
        <dsp:cNvSpPr/>
      </dsp:nvSpPr>
      <dsp:spPr>
        <a:xfrm rot="771429">
          <a:off x="5438488" y="3285272"/>
          <a:ext cx="390216" cy="625191"/>
        </a:xfrm>
        <a:prstGeom prst="rightArrow">
          <a:avLst>
            <a:gd name="adj1" fmla="val 60000"/>
            <a:gd name="adj2" fmla="val 50000"/>
          </a:avLst>
        </a:prstGeom>
        <a:noFill/>
        <a:ln w="31750">
          <a:solidFill>
            <a:srgbClr val="F92F3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>
        <a:off x="5439956" y="3397285"/>
        <a:ext cx="273151" cy="375115"/>
      </dsp:txXfrm>
    </dsp:sp>
    <dsp:sp modelId="{8CF686E5-80A2-3E45-B514-0261586FBC9D}">
      <dsp:nvSpPr>
        <dsp:cNvPr id="0" name=""/>
        <dsp:cNvSpPr/>
      </dsp:nvSpPr>
      <dsp:spPr>
        <a:xfrm>
          <a:off x="5982517" y="3038909"/>
          <a:ext cx="1654919" cy="1654919"/>
        </a:xfrm>
        <a:prstGeom prst="ellipse">
          <a:avLst/>
        </a:prstGeom>
        <a:noFill/>
        <a:ln w="34925" cap="flat" cmpd="sng" algn="ctr">
          <a:solidFill>
            <a:srgbClr val="1081F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1081F9"/>
              </a:solidFill>
            </a:rPr>
            <a:t>Ser alcanzables</a:t>
          </a:r>
          <a:endParaRPr lang="es-ES_tradnl" sz="1500" b="1" kern="1200" dirty="0">
            <a:solidFill>
              <a:srgbClr val="1081F9"/>
            </a:solidFill>
          </a:endParaRPr>
        </a:p>
      </dsp:txBody>
      <dsp:txXfrm>
        <a:off x="6224874" y="3281266"/>
        <a:ext cx="1170205" cy="1170205"/>
      </dsp:txXfrm>
    </dsp:sp>
    <dsp:sp modelId="{7FF61177-6F51-2549-9811-205F063B4F2C}">
      <dsp:nvSpPr>
        <dsp:cNvPr id="0" name=""/>
        <dsp:cNvSpPr/>
      </dsp:nvSpPr>
      <dsp:spPr>
        <a:xfrm rot="3857143">
          <a:off x="4747853" y="4151301"/>
          <a:ext cx="390216" cy="625191"/>
        </a:xfrm>
        <a:prstGeom prst="rightArrow">
          <a:avLst>
            <a:gd name="adj1" fmla="val 60000"/>
            <a:gd name="adj2" fmla="val 50000"/>
          </a:avLst>
        </a:prstGeom>
        <a:noFill/>
        <a:ln w="31750">
          <a:solidFill>
            <a:srgbClr val="F92F3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>
        <a:off x="4780989" y="4223603"/>
        <a:ext cx="273151" cy="375115"/>
      </dsp:txXfrm>
    </dsp:sp>
    <dsp:sp modelId="{C9DC541F-9E5C-A94C-80E1-81785CAD1EAA}">
      <dsp:nvSpPr>
        <dsp:cNvPr id="0" name=""/>
        <dsp:cNvSpPr/>
      </dsp:nvSpPr>
      <dsp:spPr>
        <a:xfrm>
          <a:off x="4639040" y="4723576"/>
          <a:ext cx="1654919" cy="1654919"/>
        </a:xfrm>
        <a:prstGeom prst="ellipse">
          <a:avLst/>
        </a:prstGeom>
        <a:noFill/>
        <a:ln w="34925" cap="flat" cmpd="sng" algn="ctr">
          <a:solidFill>
            <a:srgbClr val="1081F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1081F9"/>
              </a:solidFill>
            </a:rPr>
            <a:t>Contener además de la acción, una finalidad</a:t>
          </a:r>
          <a:endParaRPr lang="es-ES_tradnl" sz="1500" b="1" kern="1200" dirty="0">
            <a:solidFill>
              <a:srgbClr val="1081F9"/>
            </a:solidFill>
          </a:endParaRPr>
        </a:p>
      </dsp:txBody>
      <dsp:txXfrm>
        <a:off x="4881397" y="4965933"/>
        <a:ext cx="1170205" cy="1170205"/>
      </dsp:txXfrm>
    </dsp:sp>
    <dsp:sp modelId="{0F336718-9FB0-D744-AC61-EE19867A940E}">
      <dsp:nvSpPr>
        <dsp:cNvPr id="0" name=""/>
        <dsp:cNvSpPr/>
      </dsp:nvSpPr>
      <dsp:spPr>
        <a:xfrm rot="6942857">
          <a:off x="3640161" y="4151301"/>
          <a:ext cx="390216" cy="625191"/>
        </a:xfrm>
        <a:prstGeom prst="rightArrow">
          <a:avLst>
            <a:gd name="adj1" fmla="val 60000"/>
            <a:gd name="adj2" fmla="val 50000"/>
          </a:avLst>
        </a:prstGeom>
        <a:noFill/>
        <a:ln w="31750">
          <a:solidFill>
            <a:srgbClr val="F92F3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 rot="10800000">
        <a:off x="3724090" y="4223603"/>
        <a:ext cx="273151" cy="375115"/>
      </dsp:txXfrm>
    </dsp:sp>
    <dsp:sp modelId="{8AA9066B-B01F-F241-81AA-5CA2DC54740B}">
      <dsp:nvSpPr>
        <dsp:cNvPr id="0" name=""/>
        <dsp:cNvSpPr/>
      </dsp:nvSpPr>
      <dsp:spPr>
        <a:xfrm>
          <a:off x="2484271" y="4723576"/>
          <a:ext cx="1654919" cy="1654919"/>
        </a:xfrm>
        <a:prstGeom prst="ellipse">
          <a:avLst/>
        </a:prstGeom>
        <a:noFill/>
        <a:ln w="34925" cap="flat" cmpd="sng" algn="ctr">
          <a:solidFill>
            <a:srgbClr val="1081F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1081F9"/>
              </a:solidFill>
            </a:rPr>
            <a:t>Estar dirigidos a la obtención de </a:t>
          </a:r>
          <a:r>
            <a:rPr lang="es-ES_tradnl" sz="1500" b="1" kern="1200" dirty="0" err="1" smtClean="0">
              <a:solidFill>
                <a:srgbClr val="1081F9"/>
              </a:solidFill>
            </a:rPr>
            <a:t>conoci</a:t>
          </a:r>
          <a:r>
            <a:rPr lang="es-ES_tradnl" sz="1500" b="1" kern="1200" dirty="0" smtClean="0">
              <a:solidFill>
                <a:srgbClr val="1081F9"/>
              </a:solidFill>
            </a:rPr>
            <a:t>- </a:t>
          </a:r>
          <a:r>
            <a:rPr lang="es-ES_tradnl" sz="1500" b="1" kern="1200" dirty="0" err="1" smtClean="0">
              <a:solidFill>
                <a:srgbClr val="1081F9"/>
              </a:solidFill>
            </a:rPr>
            <a:t>mientos</a:t>
          </a:r>
          <a:endParaRPr lang="es-ES_tradnl" sz="1500" b="1" kern="1200" dirty="0">
            <a:solidFill>
              <a:srgbClr val="1081F9"/>
            </a:solidFill>
          </a:endParaRPr>
        </a:p>
      </dsp:txBody>
      <dsp:txXfrm>
        <a:off x="2726628" y="4965933"/>
        <a:ext cx="1170205" cy="1170205"/>
      </dsp:txXfrm>
    </dsp:sp>
    <dsp:sp modelId="{22F09988-ADE2-DD40-9E32-AD409CB206CA}">
      <dsp:nvSpPr>
        <dsp:cNvPr id="0" name=""/>
        <dsp:cNvSpPr/>
      </dsp:nvSpPr>
      <dsp:spPr>
        <a:xfrm rot="10028571">
          <a:off x="2949526" y="3285272"/>
          <a:ext cx="390216" cy="625191"/>
        </a:xfrm>
        <a:prstGeom prst="rightArrow">
          <a:avLst>
            <a:gd name="adj1" fmla="val 60000"/>
            <a:gd name="adj2" fmla="val 50000"/>
          </a:avLst>
        </a:prstGeom>
        <a:noFill/>
        <a:ln w="31750">
          <a:solidFill>
            <a:srgbClr val="F92F3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 rot="10800000">
        <a:off x="3065123" y="3397285"/>
        <a:ext cx="273151" cy="375115"/>
      </dsp:txXfrm>
    </dsp:sp>
    <dsp:sp modelId="{7714C21A-6C36-1745-AC0A-E67E52C13712}">
      <dsp:nvSpPr>
        <dsp:cNvPr id="0" name=""/>
        <dsp:cNvSpPr/>
      </dsp:nvSpPr>
      <dsp:spPr>
        <a:xfrm>
          <a:off x="1140795" y="3038909"/>
          <a:ext cx="1654919" cy="1654919"/>
        </a:xfrm>
        <a:prstGeom prst="ellipse">
          <a:avLst/>
        </a:prstGeom>
        <a:noFill/>
        <a:ln w="34925" cap="flat" cmpd="sng" algn="ctr">
          <a:solidFill>
            <a:srgbClr val="1081F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1081F9"/>
              </a:solidFill>
            </a:rPr>
            <a:t>Cada uno debe aludir a un logro</a:t>
          </a:r>
          <a:endParaRPr lang="es-ES_tradnl" sz="1500" b="1" kern="1200" dirty="0">
            <a:solidFill>
              <a:srgbClr val="1081F9"/>
            </a:solidFill>
          </a:endParaRPr>
        </a:p>
      </dsp:txBody>
      <dsp:txXfrm>
        <a:off x="1383152" y="3281266"/>
        <a:ext cx="1170205" cy="1170205"/>
      </dsp:txXfrm>
    </dsp:sp>
    <dsp:sp modelId="{16E3CEB3-4A27-A947-8E37-9A2C06DBD747}">
      <dsp:nvSpPr>
        <dsp:cNvPr id="0" name=""/>
        <dsp:cNvSpPr/>
      </dsp:nvSpPr>
      <dsp:spPr>
        <a:xfrm rot="13114286">
          <a:off x="3196011" y="2205352"/>
          <a:ext cx="390216" cy="625191"/>
        </a:xfrm>
        <a:prstGeom prst="rightArrow">
          <a:avLst>
            <a:gd name="adj1" fmla="val 60000"/>
            <a:gd name="adj2" fmla="val 50000"/>
          </a:avLst>
        </a:prstGeom>
        <a:noFill/>
        <a:ln w="31750">
          <a:solidFill>
            <a:srgbClr val="F92F3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 rot="10800000">
        <a:off x="3300306" y="2366884"/>
        <a:ext cx="273151" cy="375115"/>
      </dsp:txXfrm>
    </dsp:sp>
    <dsp:sp modelId="{AB779FD8-FB38-8B48-8C62-DD920F59A7E0}">
      <dsp:nvSpPr>
        <dsp:cNvPr id="0" name=""/>
        <dsp:cNvSpPr/>
      </dsp:nvSpPr>
      <dsp:spPr>
        <a:xfrm>
          <a:off x="1620276" y="938165"/>
          <a:ext cx="1654919" cy="1654919"/>
        </a:xfrm>
        <a:prstGeom prst="ellipse">
          <a:avLst/>
        </a:prstGeom>
        <a:noFill/>
        <a:ln w="34925" cap="flat" cmpd="sng" algn="ctr">
          <a:solidFill>
            <a:srgbClr val="1081F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rgbClr val="1081F9"/>
              </a:solidFill>
            </a:rPr>
            <a:t>Expresar una sola acción por objetivo</a:t>
          </a:r>
          <a:endParaRPr lang="es-ES_tradnl" sz="1500" b="1" kern="1200" dirty="0">
            <a:solidFill>
              <a:srgbClr val="1081F9"/>
            </a:solidFill>
          </a:endParaRPr>
        </a:p>
      </dsp:txBody>
      <dsp:txXfrm>
        <a:off x="1862633" y="1180522"/>
        <a:ext cx="1170205" cy="1170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F8070-8D09-4953-853A-2275296752AC}">
      <dsp:nvSpPr>
        <dsp:cNvPr id="0" name=""/>
        <dsp:cNvSpPr/>
      </dsp:nvSpPr>
      <dsp:spPr>
        <a:xfrm>
          <a:off x="-7247100" y="-1107698"/>
          <a:ext cx="8624108" cy="8624108"/>
        </a:xfrm>
        <a:prstGeom prst="blockArc">
          <a:avLst>
            <a:gd name="adj1" fmla="val 18900000"/>
            <a:gd name="adj2" fmla="val 2700000"/>
            <a:gd name="adj3" fmla="val 250"/>
          </a:avLst>
        </a:prstGeom>
        <a:noFill/>
        <a:ln w="19050" cap="flat" cmpd="sng" algn="ctr">
          <a:solidFill>
            <a:srgbClr val="0246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77119-869E-4272-BCCC-1A622B1327FA}">
      <dsp:nvSpPr>
        <dsp:cNvPr id="0" name=""/>
        <dsp:cNvSpPr/>
      </dsp:nvSpPr>
      <dsp:spPr>
        <a:xfrm>
          <a:off x="601203" y="400416"/>
          <a:ext cx="6147337" cy="8013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Objetivos de la investigación</a:t>
          </a:r>
          <a:endParaRPr lang="es-CR" sz="2300" kern="1200" dirty="0"/>
        </a:p>
      </dsp:txBody>
      <dsp:txXfrm>
        <a:off x="601203" y="400416"/>
        <a:ext cx="6147337" cy="801345"/>
      </dsp:txXfrm>
    </dsp:sp>
    <dsp:sp modelId="{8CD48844-135B-4D6C-930F-92DD44DFA473}">
      <dsp:nvSpPr>
        <dsp:cNvPr id="0" name=""/>
        <dsp:cNvSpPr/>
      </dsp:nvSpPr>
      <dsp:spPr>
        <a:xfrm>
          <a:off x="85798" y="283530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7F5D5-74A5-4FF0-9AFE-08A25624AC6D}">
      <dsp:nvSpPr>
        <dsp:cNvPr id="0" name=""/>
        <dsp:cNvSpPr/>
      </dsp:nvSpPr>
      <dsp:spPr>
        <a:xfrm>
          <a:off x="1175424" y="1602049"/>
          <a:ext cx="5573116" cy="801345"/>
        </a:xfrm>
        <a:prstGeom prst="rect">
          <a:avLst/>
        </a:prstGeom>
        <a:solidFill>
          <a:srgbClr val="F854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Preguntas de investigación</a:t>
          </a:r>
          <a:endParaRPr lang="es-CR" sz="2300" kern="1200" dirty="0"/>
        </a:p>
      </dsp:txBody>
      <dsp:txXfrm>
        <a:off x="1175424" y="1602049"/>
        <a:ext cx="5573116" cy="801345"/>
      </dsp:txXfrm>
    </dsp:sp>
    <dsp:sp modelId="{2C84B124-4974-4CD0-8F93-B6FF67C28178}">
      <dsp:nvSpPr>
        <dsp:cNvPr id="0" name=""/>
        <dsp:cNvSpPr/>
      </dsp:nvSpPr>
      <dsp:spPr>
        <a:xfrm>
          <a:off x="517850" y="1485163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6A75A-AEAC-489F-8487-401CAA97F45B}">
      <dsp:nvSpPr>
        <dsp:cNvPr id="0" name=""/>
        <dsp:cNvSpPr/>
      </dsp:nvSpPr>
      <dsp:spPr>
        <a:xfrm>
          <a:off x="1351664" y="2803683"/>
          <a:ext cx="5396877" cy="801345"/>
        </a:xfrm>
        <a:prstGeom prst="rect">
          <a:avLst/>
        </a:prstGeom>
        <a:solidFill>
          <a:srgbClr val="7BD03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Justificación de la investigación</a:t>
          </a:r>
          <a:endParaRPr lang="es-CR" sz="2300" kern="1200" dirty="0"/>
        </a:p>
      </dsp:txBody>
      <dsp:txXfrm>
        <a:off x="1351664" y="2803683"/>
        <a:ext cx="5396877" cy="801345"/>
      </dsp:txXfrm>
    </dsp:sp>
    <dsp:sp modelId="{68DCC7F6-1614-4B1C-AA69-9532F81E60A9}">
      <dsp:nvSpPr>
        <dsp:cNvPr id="0" name=""/>
        <dsp:cNvSpPr/>
      </dsp:nvSpPr>
      <dsp:spPr>
        <a:xfrm>
          <a:off x="694090" y="2686797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82B1F-022D-48A3-8112-4D837AE1D2EB}">
      <dsp:nvSpPr>
        <dsp:cNvPr id="0" name=""/>
        <dsp:cNvSpPr/>
      </dsp:nvSpPr>
      <dsp:spPr>
        <a:xfrm>
          <a:off x="1175424" y="4005316"/>
          <a:ext cx="5573116" cy="801345"/>
        </a:xfrm>
        <a:prstGeom prst="rect">
          <a:avLst/>
        </a:prstGeom>
        <a:solidFill>
          <a:srgbClr val="9562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Viabilidad de la investigación</a:t>
          </a:r>
          <a:endParaRPr lang="es-CR" sz="2300" kern="1200" dirty="0"/>
        </a:p>
      </dsp:txBody>
      <dsp:txXfrm>
        <a:off x="1175424" y="4005316"/>
        <a:ext cx="5573116" cy="801345"/>
      </dsp:txXfrm>
    </dsp:sp>
    <dsp:sp modelId="{D54A8CAD-5C97-4E3A-98D2-584F91639777}">
      <dsp:nvSpPr>
        <dsp:cNvPr id="0" name=""/>
        <dsp:cNvSpPr/>
      </dsp:nvSpPr>
      <dsp:spPr>
        <a:xfrm>
          <a:off x="517850" y="3888430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6B598-FB1C-483C-80C3-137C922C7555}">
      <dsp:nvSpPr>
        <dsp:cNvPr id="0" name=""/>
        <dsp:cNvSpPr/>
      </dsp:nvSpPr>
      <dsp:spPr>
        <a:xfrm>
          <a:off x="601203" y="5206950"/>
          <a:ext cx="6147337" cy="801345"/>
        </a:xfrm>
        <a:prstGeom prst="rect">
          <a:avLst/>
        </a:prstGeom>
        <a:solidFill>
          <a:srgbClr val="1081F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0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R" sz="2300" kern="1200" dirty="0" smtClean="0"/>
            <a:t>Evaluación de las deficiencias </a:t>
          </a:r>
        </a:p>
        <a:p>
          <a:pPr lvl="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R" sz="2300" kern="1200" dirty="0" smtClean="0"/>
            <a:t>en el conocimiento del problema</a:t>
          </a:r>
          <a:endParaRPr lang="es-CR" sz="2300" kern="1200" dirty="0"/>
        </a:p>
      </dsp:txBody>
      <dsp:txXfrm>
        <a:off x="601203" y="5206950"/>
        <a:ext cx="6147337" cy="801345"/>
      </dsp:txXfrm>
    </dsp:sp>
    <dsp:sp modelId="{E750F66F-F5EC-40BF-BE4E-F15A6C4F98F3}">
      <dsp:nvSpPr>
        <dsp:cNvPr id="0" name=""/>
        <dsp:cNvSpPr/>
      </dsp:nvSpPr>
      <dsp:spPr>
        <a:xfrm>
          <a:off x="85798" y="5090064"/>
          <a:ext cx="1001681" cy="1001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4813"/>
            <a:ext cx="28813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4813"/>
            <a:ext cx="28813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440D6C7-9BCB-264A-9D30-C93F19913A64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9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806AA-DE9F-4410-B51E-F7BAB062E6D2}" type="datetimeFigureOut">
              <a:rPr lang="es-CR" smtClean="0"/>
              <a:t>7/10/17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3500" y="733425"/>
            <a:ext cx="6521450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8125" cy="4402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1CF16-6457-4D4E-8E2C-D46C127F75D3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8674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F9D-9FC6-DC48-9A47-5223C5FDF2BB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373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F9D-9FC6-DC48-9A47-5223C5FDF2BB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49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F9D-9FC6-DC48-9A47-5223C5FDF2BB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3044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Freepik</a:t>
            </a:r>
            <a:endParaRPr lang="es-ES_tradnl" dirty="0" smtClean="0"/>
          </a:p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Freepik</a:t>
            </a:r>
            <a:endParaRPr lang="es-ES_tradnl" dirty="0" smtClean="0"/>
          </a:p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D3images - </a:t>
            </a:r>
            <a:r>
              <a:rPr lang="es-ES_tradnl" dirty="0" err="1" smtClean="0"/>
              <a:t>Freepik.com</a:t>
            </a:r>
            <a:endParaRPr lang="es-ES_tradnl" dirty="0" smtClean="0"/>
          </a:p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Freepik</a:t>
            </a:r>
            <a:endParaRPr lang="es-ES_tradnl" dirty="0" smtClean="0"/>
          </a:p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Harryarts</a:t>
            </a:r>
            <a:r>
              <a:rPr lang="es-ES_tradnl" dirty="0" smtClean="0"/>
              <a:t> - </a:t>
            </a:r>
            <a:r>
              <a:rPr lang="es-ES_tradnl" dirty="0" err="1" smtClean="0"/>
              <a:t>Freepik.com</a:t>
            </a:r>
            <a:endParaRPr lang="es-ES_tradnl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CF16-6457-4D4E-8E2C-D46C127F75D3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27224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CF16-6457-4D4E-8E2C-D46C127F75D3}" type="slidenum">
              <a:rPr lang="es-CR" smtClean="0"/>
              <a:t>7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53483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CF16-6457-4D4E-8E2C-D46C127F75D3}" type="slidenum">
              <a:rPr lang="es-CR" smtClean="0"/>
              <a:t>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34600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3500" y="733425"/>
            <a:ext cx="6521450" cy="36687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CF16-6457-4D4E-8E2C-D46C127F75D3}" type="slidenum">
              <a:rPr lang="es-CR" smtClean="0"/>
              <a:t>12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10966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Freepik</a:t>
            </a:r>
            <a:endParaRPr lang="es-ES_tradnl" dirty="0" smtClean="0"/>
          </a:p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Freepik</a:t>
            </a:r>
            <a:endParaRPr lang="es-ES_tradnl" dirty="0" smtClean="0"/>
          </a:p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D3images - </a:t>
            </a:r>
            <a:r>
              <a:rPr lang="es-ES_tradnl" dirty="0" err="1" smtClean="0"/>
              <a:t>Freepik.com</a:t>
            </a:r>
            <a:endParaRPr lang="es-ES_tradnl" dirty="0" smtClean="0"/>
          </a:p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Freepik</a:t>
            </a:r>
            <a:endParaRPr lang="es-ES_tradnl" dirty="0" smtClean="0"/>
          </a:p>
          <a:p>
            <a:pPr marL="228600" indent="-228600">
              <a:buAutoNum type="arabicPeriod"/>
            </a:pPr>
            <a:r>
              <a:rPr lang="es-ES_tradnl" dirty="0" err="1" smtClean="0"/>
              <a:t>Created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Harryarts</a:t>
            </a:r>
            <a:r>
              <a:rPr lang="es-ES_tradnl" dirty="0" smtClean="0"/>
              <a:t> - </a:t>
            </a:r>
            <a:r>
              <a:rPr lang="es-ES_tradnl" dirty="0" err="1" smtClean="0"/>
              <a:t>Freepik.com</a:t>
            </a:r>
            <a:endParaRPr lang="es-ES_tradnl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CF16-6457-4D4E-8E2C-D46C127F75D3}" type="slidenum">
              <a:rPr lang="es-CR" smtClean="0"/>
              <a:t>19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93721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F9D-9FC6-DC48-9A47-5223C5FDF2BB}" type="slidenum">
              <a:rPr lang="es-ES_tradnl" smtClean="0"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57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5937-C767-0E4C-BC3F-68F9B37E8AB0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6159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48A-693D-B842-9918-38EF24C368D0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0751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115-F0E2-2046-862A-D0E1C96F3A6E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610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7AC6-F21F-0F48-9AD1-2CEB55C0FBAD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303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B025-ECF8-3242-B06C-34B1121B92F8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767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690E-F32C-0344-818A-E7E93B852E26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5270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8A23-D805-544D-A151-EF9940A1A3BF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3423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ED3B-670F-0D44-A1C3-515D1F3983FB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4727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CBE9-52B2-1243-8534-BE95EBFAC5C0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2900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802B-F9E5-794C-BF1E-64580BF8A7B4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052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C2D4-3805-DB4C-8A8A-74CEC804BC72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2009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DED3B-670F-0D44-A1C3-515D1F3983FB}" type="slidenum">
              <a:rPr lang="es-CR" smtClean="0"/>
              <a:pPr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0789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1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5780" y="2636912"/>
            <a:ext cx="3960440" cy="11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rgbClr val="02467C"/>
                </a:solidFill>
              </a:rPr>
              <a:t>Objetivos </a:t>
            </a:r>
            <a:r>
              <a:rPr lang="es-CR" b="1" dirty="0" smtClean="0">
                <a:solidFill>
                  <a:srgbClr val="F92F3F"/>
                </a:solidFill>
              </a:rPr>
              <a:t>específicos</a:t>
            </a:r>
            <a:endParaRPr lang="es-CR" b="1" dirty="0">
              <a:solidFill>
                <a:srgbClr val="F92F3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0954" y="1706587"/>
            <a:ext cx="10223920" cy="4530725"/>
          </a:xfrm>
        </p:spPr>
        <p:txBody>
          <a:bodyPr>
            <a:normAutofit/>
          </a:bodyPr>
          <a:lstStyle/>
          <a:p>
            <a:pPr marL="488950" indent="-442913">
              <a:spcAft>
                <a:spcPts val="1200"/>
              </a:spcAft>
              <a:buClr>
                <a:srgbClr val="F92F3F"/>
              </a:buClr>
              <a:buSzPct val="76000"/>
              <a:buFont typeface="STHeitiSC-Light" charset="-122"/>
              <a:buChar char="◎"/>
            </a:pPr>
            <a:r>
              <a:rPr lang="es-CR" sz="25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Facilitan el cumplimiento del objetivo general, mediante la determinación de etapas o la precisión y cumplimiento de los aspectos necesarios de este proceso. </a:t>
            </a:r>
          </a:p>
          <a:p>
            <a:pPr marL="488950" indent="-442913">
              <a:spcAft>
                <a:spcPts val="1200"/>
              </a:spcAft>
              <a:buClr>
                <a:srgbClr val="F92F3F"/>
              </a:buClr>
              <a:buSzPct val="76000"/>
              <a:buFont typeface="STHeitiSC-Light" charset="-122"/>
              <a:buChar char="◎"/>
            </a:pPr>
            <a:r>
              <a:rPr lang="es-CR" sz="25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Señalan propósitos o requerimientos en orden a la naturaleza de la investigación. </a:t>
            </a:r>
          </a:p>
          <a:p>
            <a:pPr marL="488950" indent="-442913">
              <a:spcAft>
                <a:spcPts val="1200"/>
              </a:spcAft>
              <a:buClr>
                <a:srgbClr val="F92F3F"/>
              </a:buClr>
              <a:buSzPct val="76000"/>
              <a:buFont typeface="STHeitiSC-Light" charset="-122"/>
              <a:buChar char="◎"/>
            </a:pPr>
            <a:r>
              <a:rPr lang="es-CR" sz="25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 derivan del general y, como su palabra lo dice, inciden directamente en los logros a obtener. </a:t>
            </a:r>
          </a:p>
          <a:p>
            <a:pPr marL="488950" indent="-442913">
              <a:spcAft>
                <a:spcPts val="1200"/>
              </a:spcAft>
              <a:buClr>
                <a:srgbClr val="F92F3F"/>
              </a:buClr>
              <a:buSzPct val="76000"/>
              <a:buFont typeface="STHeitiSC-Light" charset="-122"/>
              <a:buChar char="◎"/>
            </a:pPr>
            <a:r>
              <a:rPr lang="es-CR" sz="25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Deben ser formulados en términos operativos, incluyen las variables o indicadores que se desean medir. Las causas del problema orientan su redacción.</a:t>
            </a:r>
            <a:endParaRPr lang="es-CR"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6" y="6237312"/>
            <a:ext cx="465276" cy="442026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516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E200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544" y="764704"/>
            <a:ext cx="8229600" cy="1143000"/>
          </a:xfrm>
        </p:spPr>
        <p:txBody>
          <a:bodyPr/>
          <a:lstStyle/>
          <a:p>
            <a:pPr algn="ctr"/>
            <a:r>
              <a:rPr lang="es-CR" sz="6000" b="1" dirty="0">
                <a:solidFill>
                  <a:schemeClr val="bg1"/>
                </a:solidFill>
              </a:rPr>
              <a:t>ojo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91544" y="2060848"/>
            <a:ext cx="8229600" cy="3189957"/>
          </a:xfrm>
        </p:spPr>
        <p:txBody>
          <a:bodyPr/>
          <a:lstStyle/>
          <a:p>
            <a:pPr marL="0" indent="0" algn="ctr">
              <a:buNone/>
            </a:pPr>
            <a:r>
              <a:rPr lang="es-CR" b="1" i="1" dirty="0">
                <a:solidFill>
                  <a:schemeClr val="bg1"/>
                </a:solidFill>
              </a:rPr>
              <a:t>D</a:t>
            </a:r>
            <a:r>
              <a:rPr lang="es-CR" b="1" i="1" dirty="0" smtClean="0">
                <a:solidFill>
                  <a:schemeClr val="bg1"/>
                </a:solidFill>
              </a:rPr>
              <a:t>urante </a:t>
            </a:r>
            <a:r>
              <a:rPr lang="es-CR" b="1" i="1" dirty="0">
                <a:solidFill>
                  <a:schemeClr val="bg1"/>
                </a:solidFill>
              </a:rPr>
              <a:t>la investigación </a:t>
            </a:r>
            <a:endParaRPr lang="es-CR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R" b="1" i="1" dirty="0" smtClean="0">
                <a:solidFill>
                  <a:schemeClr val="bg1"/>
                </a:solidFill>
              </a:rPr>
              <a:t>es </a:t>
            </a:r>
            <a:r>
              <a:rPr lang="es-CR" b="1" i="1" dirty="0">
                <a:solidFill>
                  <a:schemeClr val="bg1"/>
                </a:solidFill>
              </a:rPr>
              <a:t>posible que surjan </a:t>
            </a:r>
            <a:r>
              <a:rPr lang="es-CR" b="1" i="1" dirty="0" smtClean="0">
                <a:solidFill>
                  <a:schemeClr val="bg1"/>
                </a:solidFill>
              </a:rPr>
              <a:t>objetivos adicionales</a:t>
            </a:r>
            <a:r>
              <a:rPr lang="es-CR" b="1" i="1" dirty="0">
                <a:solidFill>
                  <a:schemeClr val="bg1"/>
                </a:solidFill>
              </a:rPr>
              <a:t>, </a:t>
            </a:r>
            <a:endParaRPr lang="es-CR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R" b="1" i="1" dirty="0" smtClean="0">
                <a:solidFill>
                  <a:schemeClr val="bg1"/>
                </a:solidFill>
              </a:rPr>
              <a:t>se modifiquen </a:t>
            </a:r>
            <a:r>
              <a:rPr lang="es-CR" b="1" i="1" dirty="0">
                <a:solidFill>
                  <a:schemeClr val="bg1"/>
                </a:solidFill>
              </a:rPr>
              <a:t>los objetivos iniciales </a:t>
            </a:r>
            <a:endParaRPr lang="es-CR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R" b="1" i="1" dirty="0" smtClean="0">
                <a:solidFill>
                  <a:schemeClr val="bg1"/>
                </a:solidFill>
              </a:rPr>
              <a:t>o </a:t>
            </a:r>
            <a:r>
              <a:rPr lang="es-CR" b="1" i="1" dirty="0">
                <a:solidFill>
                  <a:schemeClr val="bg1"/>
                </a:solidFill>
              </a:rPr>
              <a:t>incluso se sustituyan por nuevos objetivos</a:t>
            </a:r>
            <a:r>
              <a:rPr lang="es-CR" b="1" i="1" dirty="0" smtClean="0">
                <a:solidFill>
                  <a:schemeClr val="bg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es-CR" b="1" i="1" dirty="0" smtClean="0">
                <a:solidFill>
                  <a:schemeClr val="bg1"/>
                </a:solidFill>
              </a:rPr>
              <a:t> </a:t>
            </a:r>
            <a:r>
              <a:rPr lang="es-CR" b="1" i="1" dirty="0">
                <a:solidFill>
                  <a:schemeClr val="bg1"/>
                </a:solidFill>
              </a:rPr>
              <a:t>según </a:t>
            </a:r>
            <a:r>
              <a:rPr lang="es-CR" b="1" i="1" dirty="0" smtClean="0">
                <a:solidFill>
                  <a:schemeClr val="bg1"/>
                </a:solidFill>
              </a:rPr>
              <a:t>la dirección </a:t>
            </a:r>
            <a:r>
              <a:rPr lang="es-CR" b="1" i="1" dirty="0">
                <a:solidFill>
                  <a:schemeClr val="bg1"/>
                </a:solidFill>
              </a:rPr>
              <a:t>que tome el estudio.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6" y="6237312"/>
            <a:ext cx="465276" cy="442026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130957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9576" y="365125"/>
            <a:ext cx="6552728" cy="1325563"/>
          </a:xfrm>
        </p:spPr>
        <p:txBody>
          <a:bodyPr>
            <a:normAutofit/>
          </a:bodyPr>
          <a:lstStyle/>
          <a:p>
            <a:pPr algn="ctr"/>
            <a:r>
              <a:rPr lang="es-CR" sz="3600" b="1" dirty="0" smtClean="0">
                <a:solidFill>
                  <a:srgbClr val="02467C"/>
                </a:solidFill>
              </a:rPr>
              <a:t>Preguntas de investigación</a:t>
            </a:r>
            <a:endParaRPr lang="es-CR" sz="3600" b="1" dirty="0">
              <a:solidFill>
                <a:srgbClr val="02467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84040" y="1885866"/>
            <a:ext cx="9722296" cy="4351338"/>
          </a:xfrm>
        </p:spPr>
        <p:txBody>
          <a:bodyPr>
            <a:normAutofit/>
          </a:bodyPr>
          <a:lstStyle/>
          <a:p>
            <a:pPr marL="403225" indent="-357188">
              <a:spcAft>
                <a:spcPts val="1200"/>
              </a:spcAft>
              <a:buClr>
                <a:srgbClr val="F92F3F"/>
              </a:buClr>
              <a:buFont typeface="ZapfDingbatsITC" charset="0"/>
              <a:buChar char="✻"/>
            </a:pPr>
            <a:r>
              <a:rPr lang="es-CR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Orientan hacia las respuestas que se buscan con la investigación. Las preguntas no deben utilizar términos ambiguos ni abstractos.</a:t>
            </a:r>
          </a:p>
          <a:p>
            <a:pPr marL="403225" indent="-357188">
              <a:spcAft>
                <a:spcPts val="1200"/>
              </a:spcAft>
              <a:buClr>
                <a:srgbClr val="F92F3F"/>
              </a:buClr>
              <a:buFont typeface="ZapfDingbatsITC" charset="0"/>
              <a:buChar char="✻"/>
            </a:pPr>
            <a:r>
              <a:rPr lang="es-CR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preguntas están completamente relacionadas con sus respectivos objetivos (van a la par, son un reflejo de estos).</a:t>
            </a:r>
          </a:p>
          <a:p>
            <a:pPr marL="403225" indent="-357188">
              <a:spcAft>
                <a:spcPts val="1200"/>
              </a:spcAft>
              <a:buClr>
                <a:srgbClr val="F92F3F"/>
              </a:buClr>
              <a:buFont typeface="ZapfDingbatsITC" charset="0"/>
              <a:buChar char="✻"/>
            </a:pPr>
            <a:r>
              <a:rPr lang="es-CR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 necesario establecer los límites temporales y espaciales del estudio (época y lugar), y esbozar un perfil de las unidades de observación (personas, periódicos, viviendas, escuelas, animales, eventos, etc.),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464024"/>
            <a:ext cx="1143041" cy="1127764"/>
          </a:xfrm>
          <a:prstGeom prst="ellipse">
            <a:avLst/>
          </a:prstGeom>
          <a:ln w="63500" cap="rnd">
            <a:solidFill>
              <a:srgbClr val="F85441"/>
            </a:solidFill>
          </a:ln>
          <a:effectLst/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361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11624" y="481785"/>
            <a:ext cx="7130008" cy="1325563"/>
          </a:xfrm>
        </p:spPr>
        <p:txBody>
          <a:bodyPr/>
          <a:lstStyle/>
          <a:p>
            <a:pPr algn="ctr"/>
            <a:r>
              <a:rPr lang="es-CR" sz="3600" b="1" dirty="0">
                <a:solidFill>
                  <a:srgbClr val="02467C"/>
                </a:solidFill>
              </a:rPr>
              <a:t>Requisitos que deben cumplir </a:t>
            </a:r>
            <a:r>
              <a:rPr lang="es-CR" sz="3600" b="1" dirty="0" smtClean="0">
                <a:solidFill>
                  <a:srgbClr val="02467C"/>
                </a:solidFill>
              </a:rPr>
              <a:t>las preguntas </a:t>
            </a:r>
            <a:r>
              <a:rPr lang="es-CR" sz="3600" b="1" dirty="0">
                <a:solidFill>
                  <a:srgbClr val="02467C"/>
                </a:solidFill>
              </a:rPr>
              <a:t>de investigación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3432" y="1807348"/>
            <a:ext cx="9938320" cy="4351338"/>
          </a:xfrm>
        </p:spPr>
        <p:txBody>
          <a:bodyPr>
            <a:normAutofit/>
          </a:bodyPr>
          <a:lstStyle/>
          <a:p>
            <a:pPr marL="450850" indent="-442913">
              <a:buClr>
                <a:srgbClr val="F92F3F"/>
              </a:buClr>
              <a:buFont typeface=".HelveticaNeueDeskInterface-Regular" charset="-120"/>
              <a:buChar char="✓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no se conozcan las respuestas (si se conocen, no valdría la pena realizar el estudio).</a:t>
            </a:r>
          </a:p>
          <a:p>
            <a:pPr marL="450850" indent="-442913">
              <a:buClr>
                <a:srgbClr val="F92F3F"/>
              </a:buClr>
              <a:buFont typeface=".HelveticaNeueDeskInterface-Regular" charset="-120"/>
              <a:buChar char="✓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puedan responderse con evidencia empírica (datos observables o medibles).</a:t>
            </a:r>
          </a:p>
          <a:p>
            <a:pPr marL="450850" indent="-442913">
              <a:buClr>
                <a:srgbClr val="F92F3F"/>
              </a:buClr>
              <a:buFont typeface=".HelveticaNeueDeskInterface-Regular" charset="-120"/>
              <a:buChar char="✓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impliquen usar medios éticos.</a:t>
            </a:r>
          </a:p>
          <a:p>
            <a:pPr marL="450850" indent="-442913">
              <a:buClr>
                <a:srgbClr val="F92F3F"/>
              </a:buClr>
              <a:buFont typeface=".HelveticaNeueDeskInterface-Regular" charset="-120"/>
              <a:buChar char="✓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sean claras.</a:t>
            </a:r>
          </a:p>
          <a:p>
            <a:pPr marL="450850" indent="-442913">
              <a:buClr>
                <a:srgbClr val="F92F3F"/>
              </a:buClr>
              <a:buFont typeface=".HelveticaNeueDeskInterface-Regular" charset="-120"/>
              <a:buChar char="✓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el conocimiento que se obtenga sea sustancial (que aporte conocimiento a un campo de estudio).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6176963"/>
            <a:ext cx="468609" cy="462346"/>
          </a:xfrm>
          <a:prstGeom prst="ellipse">
            <a:avLst/>
          </a:prstGeom>
          <a:ln w="63500" cap="rnd">
            <a:solidFill>
              <a:srgbClr val="F85441"/>
            </a:solidFill>
          </a:ln>
          <a:effec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408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51584" y="365125"/>
            <a:ext cx="7560840" cy="1325563"/>
          </a:xfrm>
        </p:spPr>
        <p:txBody>
          <a:bodyPr>
            <a:normAutofit/>
          </a:bodyPr>
          <a:lstStyle/>
          <a:p>
            <a:pPr algn="ctr"/>
            <a:r>
              <a:rPr lang="es-CR" sz="3600" b="1" dirty="0" smtClean="0">
                <a:solidFill>
                  <a:srgbClr val="02467C"/>
                </a:solidFill>
              </a:rPr>
              <a:t>Justificación de la investigación</a:t>
            </a:r>
            <a:endParaRPr lang="es-CR" sz="3600" b="1" dirty="0">
              <a:solidFill>
                <a:srgbClr val="02467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3392" y="1772816"/>
            <a:ext cx="10945216" cy="4530725"/>
          </a:xfrm>
        </p:spPr>
        <p:txBody>
          <a:bodyPr/>
          <a:lstStyle/>
          <a:p>
            <a:pPr marL="534988" indent="-527050">
              <a:buClr>
                <a:srgbClr val="F92F3F"/>
              </a:buClr>
              <a:buSzPct val="92000"/>
              <a:buFont typeface="MS-Gothic" charset="-128"/>
              <a:buChar char="✶"/>
            </a:pPr>
            <a:r>
              <a:rPr lang="es-CR" sz="2800" dirty="0"/>
              <a:t>Indica el porqué de la investigación exponiendo sus razones. </a:t>
            </a:r>
          </a:p>
          <a:p>
            <a:pPr marL="534988" indent="-527050">
              <a:buClr>
                <a:srgbClr val="F92F3F"/>
              </a:buClr>
              <a:buSzPct val="92000"/>
              <a:buFont typeface="MS-Gothic" charset="-128"/>
              <a:buChar char="✶"/>
            </a:pPr>
            <a:r>
              <a:rPr lang="es-CR" sz="2800" dirty="0"/>
              <a:t>Por medio de la justificación debemos demostrar que el estudio es necesario e importante.</a:t>
            </a:r>
          </a:p>
          <a:p>
            <a:pPr marL="534988" indent="-527050">
              <a:buClr>
                <a:srgbClr val="F92F3F"/>
              </a:buClr>
              <a:buSzPct val="92000"/>
              <a:buFont typeface="MS-Gothic" charset="-128"/>
              <a:buChar char="✶"/>
            </a:pPr>
            <a:r>
              <a:rPr lang="es-CR" sz="2800" dirty="0">
                <a:solidFill>
                  <a:srgbClr val="FF0000"/>
                </a:solidFill>
              </a:rPr>
              <a:t>No se hacen simplemente por capricho</a:t>
            </a:r>
            <a:r>
              <a:rPr lang="es-CR" sz="2800" dirty="0"/>
              <a:t>, el propósitos debe ser lo suficientemente significativo para que se justifique su realización.</a:t>
            </a:r>
          </a:p>
          <a:p>
            <a:pPr marL="534988" indent="-527050">
              <a:buClr>
                <a:srgbClr val="F92F3F"/>
              </a:buClr>
              <a:buSzPct val="92000"/>
              <a:buFont typeface="MS-Gothic" charset="-128"/>
              <a:buChar char="✶"/>
            </a:pPr>
            <a:r>
              <a:rPr lang="es-CR" sz="2800" dirty="0"/>
              <a:t>Es importante incluir cifras y citas de otros estudios que señalen la importancia y magnitud del problema bajo estudio.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489075"/>
            <a:ext cx="1066990" cy="1077661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035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557808"/>
            <a:ext cx="10945216" cy="1143000"/>
          </a:xfrm>
        </p:spPr>
        <p:txBody>
          <a:bodyPr/>
          <a:lstStyle/>
          <a:p>
            <a:pPr algn="ctr"/>
            <a:r>
              <a:rPr lang="es-CR" sz="3200" b="1" dirty="0">
                <a:solidFill>
                  <a:srgbClr val="02467C"/>
                </a:solidFill>
              </a:rPr>
              <a:t>Criterios para evaluar la utilidad </a:t>
            </a:r>
            <a:r>
              <a:rPr lang="es-CR" sz="3200" b="1" dirty="0" smtClean="0">
                <a:solidFill>
                  <a:srgbClr val="02467C"/>
                </a:solidFill>
              </a:rPr>
              <a:t/>
            </a:r>
            <a:br>
              <a:rPr lang="es-CR" sz="3200" b="1" dirty="0" smtClean="0">
                <a:solidFill>
                  <a:srgbClr val="02467C"/>
                </a:solidFill>
              </a:rPr>
            </a:br>
            <a:r>
              <a:rPr lang="es-CR" sz="3200" b="1" dirty="0" smtClean="0">
                <a:solidFill>
                  <a:srgbClr val="02467C"/>
                </a:solidFill>
              </a:rPr>
              <a:t>de </a:t>
            </a:r>
            <a:r>
              <a:rPr lang="es-CR" sz="3200" b="1" dirty="0">
                <a:solidFill>
                  <a:srgbClr val="02467C"/>
                </a:solidFill>
              </a:rPr>
              <a:t>un estudio propuesto </a:t>
            </a:r>
            <a:r>
              <a:rPr lang="es-CR" sz="1800" b="1" dirty="0">
                <a:solidFill>
                  <a:srgbClr val="02467C"/>
                </a:solidFill>
              </a:rPr>
              <a:t>1de2</a:t>
            </a:r>
            <a:endParaRPr lang="es-CR" sz="3200" b="1" dirty="0">
              <a:solidFill>
                <a:srgbClr val="02467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1424" y="2138636"/>
            <a:ext cx="9937104" cy="4170685"/>
          </a:xfrm>
        </p:spPr>
        <p:txBody>
          <a:bodyPr/>
          <a:lstStyle/>
          <a:p>
            <a:r>
              <a:rPr lang="es-CR" sz="2600" b="1" i="1" dirty="0">
                <a:solidFill>
                  <a:srgbClr val="F92F3F"/>
                </a:solidFill>
              </a:rPr>
              <a:t>Conveniencia.</a:t>
            </a:r>
            <a:r>
              <a:rPr lang="es-CR" sz="2600" i="1" dirty="0">
                <a:solidFill>
                  <a:srgbClr val="F92F3F"/>
                </a:solidFill>
              </a:rPr>
              <a:t> </a:t>
            </a: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¿Qué tan conveniente es la investigación?; esto es, ¿para qué sirve?</a:t>
            </a:r>
          </a:p>
          <a:p>
            <a:r>
              <a:rPr lang="es-CR" sz="2600" b="1" i="1" dirty="0">
                <a:solidFill>
                  <a:srgbClr val="F92F3F"/>
                </a:solidFill>
              </a:rPr>
              <a:t>Relevancia social. </a:t>
            </a: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¿Cuál es su trascendencia para la sociedad?, ¿quiénes se beneficiarán con los resultados de la investigación?, ¿de qué modo? En resumen, ¿qué alcance o proyección social tiene?</a:t>
            </a:r>
          </a:p>
          <a:p>
            <a:r>
              <a:rPr lang="es-CR" sz="2600" b="1" i="1" dirty="0">
                <a:solidFill>
                  <a:srgbClr val="F92F3F"/>
                </a:solidFill>
              </a:rPr>
              <a:t>Implicaciones prácticas. </a:t>
            </a: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¿Ayudará a resolver algún problema real?, ¿tiene implicaciones trascendentales para una amplia gama de problemas prácticos?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5" y="6237312"/>
            <a:ext cx="469227" cy="473920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59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557808"/>
            <a:ext cx="8229600" cy="1143000"/>
          </a:xfrm>
        </p:spPr>
        <p:txBody>
          <a:bodyPr/>
          <a:lstStyle/>
          <a:p>
            <a:pPr algn="ctr"/>
            <a:r>
              <a:rPr lang="es-CR" sz="3200" b="1" dirty="0" smtClean="0">
                <a:solidFill>
                  <a:srgbClr val="02467C"/>
                </a:solidFill>
              </a:rPr>
              <a:t>Criterios para evaluar la utilidad </a:t>
            </a:r>
            <a:br>
              <a:rPr lang="es-CR" sz="3200" b="1" dirty="0" smtClean="0">
                <a:solidFill>
                  <a:srgbClr val="02467C"/>
                </a:solidFill>
              </a:rPr>
            </a:br>
            <a:r>
              <a:rPr lang="es-CR" sz="3200" b="1" dirty="0" smtClean="0">
                <a:solidFill>
                  <a:srgbClr val="02467C"/>
                </a:solidFill>
              </a:rPr>
              <a:t>de un estudio propuesto </a:t>
            </a:r>
            <a:r>
              <a:rPr lang="es-CR" sz="1800" b="1" dirty="0">
                <a:solidFill>
                  <a:srgbClr val="02467C"/>
                </a:solidFill>
              </a:rPr>
              <a:t>2</a:t>
            </a:r>
            <a:r>
              <a:rPr lang="es-CR" sz="1800" b="1" dirty="0" smtClean="0">
                <a:solidFill>
                  <a:srgbClr val="02467C"/>
                </a:solidFill>
              </a:rPr>
              <a:t>de2</a:t>
            </a:r>
            <a:endParaRPr lang="es-CR" sz="3200" b="1" dirty="0">
              <a:solidFill>
                <a:srgbClr val="00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1384" y="1772816"/>
            <a:ext cx="10513168" cy="475252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s-CR" sz="2000" b="1" i="1" dirty="0">
                <a:solidFill>
                  <a:srgbClr val="F92F3F"/>
                </a:solidFill>
              </a:rPr>
              <a:t>Valor teórico. </a:t>
            </a:r>
            <a:r>
              <a:rPr lang="es-CR" sz="2000" dirty="0"/>
              <a:t>¿se llenará algún vacío de conocimiento?, ¿se podrán generalizar los resultados a principios más amplios?, ¿la información que se obtenga puede servir para revisar, desarrollar o apoyar una teoría?, ¿se podrá conocer en mayor medida el comportamiento de una o de diversas variables o la relación entre ellas?, ¿se ofrece la posibilidad de una exploración fructífera de algún fenómeno o ambiente?, ¿qué se espera saber con los resultados que no se conociera antes?, ¿se pueden sugerir ideas, recomendaciones o hipótesis para futuros estudios?</a:t>
            </a:r>
          </a:p>
          <a:p>
            <a:pPr>
              <a:spcAft>
                <a:spcPts val="600"/>
              </a:spcAft>
            </a:pPr>
            <a:r>
              <a:rPr lang="es-CR" sz="2000" b="1" i="1" dirty="0">
                <a:solidFill>
                  <a:srgbClr val="F92F3F"/>
                </a:solidFill>
              </a:rPr>
              <a:t>Utilidad metodológica.</a:t>
            </a:r>
            <a:r>
              <a:rPr lang="es-CR" sz="2000" i="1" dirty="0">
                <a:solidFill>
                  <a:srgbClr val="F92F3F"/>
                </a:solidFill>
              </a:rPr>
              <a:t> </a:t>
            </a:r>
            <a:r>
              <a:rPr lang="es-CR" sz="2000" dirty="0"/>
              <a:t>¿La investigación puede ayudar a crear un nuevo instrumento para recolectar o analizar datos?, ¿contribuye a la definición de un concepto, variable o relación entre variables?, ¿pueden lograrse con ella mejoras en la forma de experimentar con una o más variables?, ¿sugiere cómo estudiar más adecuadamente una población?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5" y="6237312"/>
            <a:ext cx="469227" cy="473920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21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15680" y="424763"/>
            <a:ext cx="8066112" cy="1325563"/>
          </a:xfrm>
        </p:spPr>
        <p:txBody>
          <a:bodyPr>
            <a:normAutofit/>
          </a:bodyPr>
          <a:lstStyle/>
          <a:p>
            <a:r>
              <a:rPr lang="es-CR" sz="3600" b="1" dirty="0" smtClean="0">
                <a:solidFill>
                  <a:schemeClr val="accent5">
                    <a:lumMod val="75000"/>
                  </a:schemeClr>
                </a:solidFill>
              </a:rPr>
              <a:t>Viabilidad de la investigación</a:t>
            </a:r>
            <a:endParaRPr lang="es-CR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2708919"/>
            <a:ext cx="10515600" cy="3468043"/>
          </a:xfrm>
        </p:spPr>
        <p:txBody>
          <a:bodyPr/>
          <a:lstStyle/>
          <a:p>
            <a:pPr marL="488950" indent="-481013">
              <a:buClr>
                <a:srgbClr val="F92F3F"/>
              </a:buClr>
              <a:buSzPct val="75000"/>
              <a:buFont typeface=".LucidaGrandeUI" charset="0"/>
              <a:buChar char="►"/>
            </a:pPr>
            <a:r>
              <a:rPr lang="es-CR" dirty="0" smtClean="0"/>
              <a:t>Disponibilidad de recursos financieros, humanos y materiales</a:t>
            </a:r>
          </a:p>
          <a:p>
            <a:pPr marL="488950" indent="-481013">
              <a:buClr>
                <a:srgbClr val="F92F3F"/>
              </a:buClr>
              <a:buSzPct val="75000"/>
              <a:buFont typeface=".LucidaGrandeUI" charset="0"/>
              <a:buChar char="►"/>
            </a:pPr>
            <a:r>
              <a:rPr lang="es-CR" dirty="0" smtClean="0"/>
              <a:t>El alcance de la investigación.</a:t>
            </a:r>
          </a:p>
          <a:p>
            <a:pPr marL="488950" indent="-481013">
              <a:buClr>
                <a:srgbClr val="F92F3F"/>
              </a:buClr>
              <a:buSzPct val="75000"/>
              <a:buFont typeface=".LucidaGrandeUI" charset="0"/>
              <a:buChar char="►"/>
            </a:pPr>
            <a:r>
              <a:rPr lang="es-CR" dirty="0" smtClean="0"/>
              <a:t>Acceso al lugar o contexto donde se realizará la investigación.</a:t>
            </a:r>
          </a:p>
          <a:p>
            <a:pPr marL="488950" indent="-481013">
              <a:buClr>
                <a:srgbClr val="F92F3F"/>
              </a:buClr>
              <a:buSzPct val="75000"/>
              <a:buFont typeface=".LucidaGrandeUI" charset="0"/>
              <a:buChar char="►"/>
            </a:pPr>
            <a:r>
              <a:rPr lang="es-CR" dirty="0" smtClean="0"/>
              <a:t>Tiempo requerido.</a:t>
            </a:r>
            <a:endParaRPr lang="es-C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476531"/>
            <a:ext cx="1160630" cy="1102750"/>
          </a:xfrm>
          <a:prstGeom prst="ellipse">
            <a:avLst/>
          </a:prstGeom>
          <a:ln w="63500" cap="rnd">
            <a:solidFill>
              <a:srgbClr val="9562D5"/>
            </a:solidFill>
          </a:ln>
          <a:effec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212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39616" y="413792"/>
            <a:ext cx="7571184" cy="1143000"/>
          </a:xfrm>
        </p:spPr>
        <p:txBody>
          <a:bodyPr/>
          <a:lstStyle/>
          <a:p>
            <a:r>
              <a:rPr lang="es-CR" sz="3600" b="1" dirty="0">
                <a:solidFill>
                  <a:srgbClr val="02467C"/>
                </a:solidFill>
              </a:rPr>
              <a:t>Evaluación de las deficiencias </a:t>
            </a:r>
            <a:r>
              <a:rPr lang="es-CR" sz="3600" b="1" dirty="0" smtClean="0">
                <a:solidFill>
                  <a:srgbClr val="02467C"/>
                </a:solidFill>
              </a:rPr>
              <a:t/>
            </a:r>
            <a:br>
              <a:rPr lang="es-CR" sz="3600" b="1" dirty="0" smtClean="0">
                <a:solidFill>
                  <a:srgbClr val="02467C"/>
                </a:solidFill>
              </a:rPr>
            </a:br>
            <a:r>
              <a:rPr lang="es-CR" sz="3600" b="1" dirty="0" smtClean="0">
                <a:solidFill>
                  <a:srgbClr val="02467C"/>
                </a:solidFill>
              </a:rPr>
              <a:t>del </a:t>
            </a:r>
            <a:r>
              <a:rPr lang="es-CR" sz="3600" b="1" dirty="0">
                <a:solidFill>
                  <a:srgbClr val="02467C"/>
                </a:solidFill>
              </a:rPr>
              <a:t>conocimiento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07568" y="2101998"/>
            <a:ext cx="7704856" cy="4351338"/>
          </a:xfrm>
        </p:spPr>
        <p:txBody>
          <a:bodyPr>
            <a:normAutofit/>
          </a:bodyPr>
          <a:lstStyle/>
          <a:p>
            <a:pPr>
              <a:buClr>
                <a:srgbClr val="F92F3F"/>
              </a:buClr>
              <a:buFont typeface="Wingdings" charset="2"/>
              <a:buChar char="v"/>
            </a:pPr>
            <a:r>
              <a:rPr lang="es-CR" sz="2600" dirty="0" smtClean="0"/>
              <a:t>¿Qué </a:t>
            </a:r>
            <a:r>
              <a:rPr lang="es-CR" sz="2600" dirty="0"/>
              <a:t>más necesitamos saber del problema? </a:t>
            </a:r>
          </a:p>
          <a:p>
            <a:pPr>
              <a:buClr>
                <a:srgbClr val="F92F3F"/>
              </a:buClr>
              <a:buFont typeface="Wingdings" charset="2"/>
              <a:buChar char="v"/>
            </a:pPr>
            <a:r>
              <a:rPr lang="es-CR" sz="2600" dirty="0" smtClean="0"/>
              <a:t>¿Qué </a:t>
            </a:r>
            <a:r>
              <a:rPr lang="es-CR" sz="2600" dirty="0"/>
              <a:t>falta de estudiar o abordar?</a:t>
            </a:r>
          </a:p>
          <a:p>
            <a:pPr>
              <a:buClr>
                <a:srgbClr val="F92F3F"/>
              </a:buClr>
              <a:buFont typeface="Wingdings" charset="2"/>
              <a:buChar char="v"/>
            </a:pPr>
            <a:r>
              <a:rPr lang="es-CR" sz="2600" dirty="0" smtClean="0"/>
              <a:t>¿Qué </a:t>
            </a:r>
            <a:r>
              <a:rPr lang="es-CR" sz="2600" dirty="0"/>
              <a:t>no se ha considerado? </a:t>
            </a:r>
          </a:p>
          <a:p>
            <a:pPr>
              <a:buClr>
                <a:srgbClr val="F92F3F"/>
              </a:buClr>
              <a:buFont typeface="Wingdings" charset="2"/>
              <a:buChar char="v"/>
            </a:pPr>
            <a:r>
              <a:rPr lang="es-CR" sz="2600" dirty="0" smtClean="0"/>
              <a:t>¿Qué </a:t>
            </a:r>
            <a:r>
              <a:rPr lang="es-CR" sz="2600" dirty="0"/>
              <a:t>se ha olvidado? </a:t>
            </a:r>
          </a:p>
          <a:p>
            <a:pPr>
              <a:buClr>
                <a:srgbClr val="F92F3F"/>
              </a:buClr>
              <a:buFont typeface="Wingdings" charset="2"/>
              <a:buChar char="v"/>
            </a:pPr>
            <a:r>
              <a:rPr lang="es-CR" sz="2600" dirty="0" smtClean="0"/>
              <a:t>¿Qué nuevas </a:t>
            </a:r>
            <a:r>
              <a:rPr lang="es-CR" sz="2600" dirty="0"/>
              <a:t>perspectivas podríamos aportar?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426799"/>
            <a:ext cx="1149468" cy="1155800"/>
          </a:xfrm>
          <a:prstGeom prst="ellipse">
            <a:avLst/>
          </a:prstGeom>
          <a:ln w="63500" cap="rnd">
            <a:solidFill>
              <a:srgbClr val="1081F9"/>
            </a:solidFill>
          </a:ln>
          <a:effectLst/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70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4945" y="1902598"/>
            <a:ext cx="3029312" cy="2863155"/>
          </a:xfrm>
        </p:spPr>
        <p:txBody>
          <a:bodyPr>
            <a:normAutofit/>
          </a:bodyPr>
          <a:lstStyle/>
          <a:p>
            <a:pPr algn="ctr"/>
            <a:r>
              <a:rPr lang="es-CR" sz="4000" b="1" dirty="0" smtClean="0">
                <a:solidFill>
                  <a:srgbClr val="F92F3F"/>
                </a:solidFill>
                <a:effectLst/>
              </a:rPr>
              <a:t>Repase</a:t>
            </a:r>
            <a:r>
              <a:rPr lang="es-CR" sz="4000" dirty="0" smtClean="0">
                <a:solidFill>
                  <a:srgbClr val="02467C"/>
                </a:solidFill>
                <a:effectLst/>
              </a:rPr>
              <a:t/>
            </a:r>
            <a:br>
              <a:rPr lang="es-CR" sz="4000" dirty="0" smtClean="0">
                <a:solidFill>
                  <a:srgbClr val="02467C"/>
                </a:solidFill>
                <a:effectLst/>
              </a:rPr>
            </a:br>
            <a:r>
              <a:rPr lang="es-CR" sz="2100" dirty="0" smtClean="0">
                <a:solidFill>
                  <a:srgbClr val="02467C"/>
                </a:solidFill>
              </a:rPr>
              <a:t>todos los elementos </a:t>
            </a:r>
            <a:br>
              <a:rPr lang="es-CR" sz="2100" dirty="0" smtClean="0">
                <a:solidFill>
                  <a:srgbClr val="02467C"/>
                </a:solidFill>
              </a:rPr>
            </a:br>
            <a:r>
              <a:rPr lang="es-CR" sz="2100" dirty="0" smtClean="0">
                <a:solidFill>
                  <a:srgbClr val="02467C"/>
                </a:solidFill>
              </a:rPr>
              <a:t>del plantamiento </a:t>
            </a:r>
            <a:br>
              <a:rPr lang="es-CR" sz="2100" dirty="0" smtClean="0">
                <a:solidFill>
                  <a:srgbClr val="02467C"/>
                </a:solidFill>
              </a:rPr>
            </a:br>
            <a:r>
              <a:rPr lang="es-CR" sz="2100" dirty="0" smtClean="0">
                <a:solidFill>
                  <a:srgbClr val="02467C"/>
                </a:solidFill>
              </a:rPr>
              <a:t>del problema. </a:t>
            </a:r>
            <a:endParaRPr lang="es-CR" sz="2100" b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341370"/>
              </p:ext>
            </p:extLst>
          </p:nvPr>
        </p:nvGraphicFramePr>
        <p:xfrm>
          <a:off x="3287688" y="326489"/>
          <a:ext cx="68407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666" y="1902598"/>
            <a:ext cx="930871" cy="918430"/>
          </a:xfrm>
          <a:prstGeom prst="ellipse">
            <a:avLst/>
          </a:prstGeom>
          <a:ln w="63500" cap="rnd">
            <a:solidFill>
              <a:srgbClr val="F85441"/>
            </a:solidFill>
          </a:ln>
          <a:effectLst/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43" y="4250554"/>
            <a:ext cx="945194" cy="898056"/>
          </a:xfrm>
          <a:prstGeom prst="ellipse">
            <a:avLst/>
          </a:prstGeom>
          <a:ln w="63500" cap="rnd">
            <a:solidFill>
              <a:srgbClr val="9562D5"/>
            </a:solidFill>
          </a:ln>
          <a:effectLst/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142" y="697585"/>
            <a:ext cx="924248" cy="878062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826" y="3084907"/>
            <a:ext cx="883046" cy="891877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167" y="5447229"/>
            <a:ext cx="920223" cy="925292"/>
          </a:xfrm>
          <a:prstGeom prst="ellipse">
            <a:avLst/>
          </a:prstGeom>
          <a:ln w="63500" cap="rnd">
            <a:solidFill>
              <a:srgbClr val="1081F9"/>
            </a:solidFill>
          </a:ln>
          <a:effectLst/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195" y="1751935"/>
            <a:ext cx="468609" cy="462346"/>
          </a:xfrm>
          <a:prstGeom prst="ellipse">
            <a:avLst/>
          </a:prstGeom>
          <a:ln w="63500" cap="rnd">
            <a:solidFill>
              <a:srgbClr val="F85441"/>
            </a:solidFill>
          </a:ln>
          <a:effectLst/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1322" y="4262933"/>
            <a:ext cx="475820" cy="452091"/>
          </a:xfrm>
          <a:prstGeom prst="ellipse">
            <a:avLst/>
          </a:prstGeom>
          <a:ln w="63500" cap="rnd">
            <a:solidFill>
              <a:srgbClr val="9562D5"/>
            </a:solidFill>
          </a:ln>
          <a:effectLst/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6594" y="757500"/>
            <a:ext cx="465276" cy="442026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1238" y="1419226"/>
            <a:ext cx="1143041" cy="1127764"/>
          </a:xfrm>
          <a:prstGeom prst="ellipse">
            <a:avLst/>
          </a:prstGeom>
          <a:ln w="63500" cap="rnd">
            <a:solidFill>
              <a:srgbClr val="F85441"/>
            </a:solidFill>
          </a:ln>
          <a:effectLst/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7620" y="4090303"/>
            <a:ext cx="1160630" cy="1102750"/>
          </a:xfrm>
          <a:prstGeom prst="ellipse">
            <a:avLst/>
          </a:prstGeom>
          <a:ln w="63500" cap="rnd">
            <a:solidFill>
              <a:srgbClr val="9562D5"/>
            </a:solidFill>
          </a:ln>
          <a:effectLst/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9368" y="139631"/>
            <a:ext cx="1134911" cy="1078199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1367" y="2766690"/>
            <a:ext cx="1066990" cy="1077661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0128" y="5526517"/>
            <a:ext cx="1149468" cy="1155800"/>
          </a:xfrm>
          <a:prstGeom prst="ellipse">
            <a:avLst/>
          </a:prstGeom>
          <a:ln w="63500" cap="rnd">
            <a:solidFill>
              <a:srgbClr val="1081F9"/>
            </a:solidFill>
          </a:ln>
          <a:effectLst/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7178" y="3001647"/>
            <a:ext cx="469227" cy="473920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516" y="5632605"/>
            <a:ext cx="469227" cy="471812"/>
          </a:xfrm>
          <a:prstGeom prst="ellipse">
            <a:avLst/>
          </a:prstGeom>
          <a:ln w="63500" cap="rnd">
            <a:solidFill>
              <a:srgbClr val="1081F9"/>
            </a:solidFill>
          </a:ln>
          <a:effectLst/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06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11424" y="1844824"/>
            <a:ext cx="10441160" cy="3528392"/>
          </a:xfrm>
          <a:effectLst/>
        </p:spPr>
        <p:txBody>
          <a:bodyPr>
            <a:normAutofit fontScale="92500"/>
          </a:bodyPr>
          <a:lstStyle/>
          <a:p>
            <a:pPr algn="ctr" eaLnBrk="1" hangingPunct="1">
              <a:buFont typeface="Wingdings" charset="0"/>
              <a:buNone/>
            </a:pPr>
            <a:endParaRPr lang="es-CR" sz="2000" dirty="0">
              <a:solidFill>
                <a:srgbClr val="FF0000"/>
              </a:solidFill>
              <a:ea typeface="Times New Roman" charset="0"/>
              <a:cs typeface="Times New Roman" charset="0"/>
            </a:endParaRPr>
          </a:p>
          <a:p>
            <a:pPr algn="ctr" eaLnBrk="1" hangingPunct="1">
              <a:buFont typeface="Wingdings" charset="0"/>
              <a:buNone/>
            </a:pPr>
            <a:endParaRPr lang="es-ES_tradnl" sz="900" b="1" dirty="0">
              <a:solidFill>
                <a:srgbClr val="FF0000"/>
              </a:solidFill>
              <a:ea typeface="Times New Roman" charset="0"/>
              <a:cs typeface="Times New Roman" charset="0"/>
            </a:endParaRPr>
          </a:p>
          <a:p>
            <a:pPr algn="ctr" eaLnBrk="1" hangingPunct="1">
              <a:buNone/>
            </a:pPr>
            <a:r>
              <a:rPr lang="es-ES_tradnl" sz="3500" dirty="0">
                <a:solidFill>
                  <a:srgbClr val="02467C"/>
                </a:solidFill>
                <a:effectLst/>
                <a:ea typeface="Times New Roman" charset="0"/>
                <a:cs typeface="Times New Roman" charset="0"/>
              </a:rPr>
              <a:t>METODOLOGÍA DE LA INVESTIGACIÓN </a:t>
            </a:r>
          </a:p>
          <a:p>
            <a:pPr algn="ctr" eaLnBrk="1" hangingPunct="1">
              <a:lnSpc>
                <a:spcPct val="160000"/>
              </a:lnSpc>
              <a:buNone/>
            </a:pPr>
            <a:r>
              <a:rPr lang="es-ES" sz="3500" dirty="0" smtClean="0">
                <a:solidFill>
                  <a:srgbClr val="FF0000"/>
                </a:solidFill>
                <a:effectLst/>
                <a:ea typeface="Times New Roman" charset="0"/>
                <a:cs typeface="Times New Roman" charset="0"/>
              </a:rPr>
              <a:t>PLANTEAMIENTO DEL PROBLEMA CUANTITATIVO</a:t>
            </a:r>
            <a:endParaRPr lang="es-ES_tradnl" sz="3500" dirty="0">
              <a:solidFill>
                <a:srgbClr val="FF0000"/>
              </a:solidFill>
              <a:effectLst/>
              <a:ea typeface="Times New Roman" charset="0"/>
              <a:cs typeface="Times New Roman" charset="0"/>
            </a:endParaRPr>
          </a:p>
          <a:p>
            <a:pPr algn="ctr" eaLnBrk="1" hangingPunct="1">
              <a:buFont typeface="Wingdings" charset="0"/>
              <a:buNone/>
            </a:pPr>
            <a:endParaRPr lang="es-ES_tradnl" sz="4000" dirty="0">
              <a:solidFill>
                <a:srgbClr val="FF0000"/>
              </a:solidFill>
              <a:effectLst/>
              <a:ea typeface="Times New Roman" charset="0"/>
              <a:cs typeface="Times New Roman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s-ES_tradnl" sz="2000" dirty="0">
                <a:solidFill>
                  <a:srgbClr val="02467C"/>
                </a:solidFill>
                <a:effectLst/>
                <a:ea typeface="Times New Roman" charset="0"/>
                <a:cs typeface="Times New Roman" charset="0"/>
              </a:rPr>
              <a:t>Dr. Alan Henderson García</a:t>
            </a:r>
            <a:endParaRPr lang="es-ES" sz="2000" dirty="0">
              <a:solidFill>
                <a:srgbClr val="02467C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3912" y="980728"/>
            <a:ext cx="1656184" cy="45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34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-99392"/>
            <a:ext cx="12192000" cy="6984667"/>
          </a:xfrm>
          <a:prstGeom prst="rect">
            <a:avLst/>
          </a:prstGeom>
          <a:solidFill>
            <a:srgbClr val="01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650799"/>
            <a:ext cx="11233248" cy="936104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s-ES_tradnl" sz="39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¿</a:t>
            </a:r>
            <a:r>
              <a:rPr lang="es-ES_tradnl" sz="3900" b="1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Qu</a:t>
            </a:r>
            <a:r>
              <a:rPr lang="es-ES" sz="39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é aprendiste en esta sesión?</a:t>
            </a:r>
            <a:endParaRPr lang="es-ES" sz="20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4024" y="1484784"/>
            <a:ext cx="10694544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2488" indent="-534988">
              <a:buFont typeface="STHeitiSC-Light" charset="-122"/>
              <a:buChar char="★"/>
            </a:pPr>
            <a:r>
              <a:rPr lang="es-ES_tradnl" sz="2500" dirty="0" smtClean="0">
                <a:solidFill>
                  <a:schemeClr val="bg1"/>
                </a:solidFill>
              </a:rPr>
              <a:t>3 </a:t>
            </a:r>
            <a:r>
              <a:rPr lang="es-ES_tradnl" sz="2500" dirty="0">
                <a:solidFill>
                  <a:schemeClr val="bg1"/>
                </a:solidFill>
              </a:rPr>
              <a:t>criterios para plantear el </a:t>
            </a:r>
            <a:r>
              <a:rPr lang="es-ES_tradnl" sz="2500" dirty="0" smtClean="0">
                <a:solidFill>
                  <a:schemeClr val="bg1"/>
                </a:solidFill>
              </a:rPr>
              <a:t>problema.</a:t>
            </a:r>
            <a:endParaRPr lang="es-ES_tradnl" sz="2500" dirty="0">
              <a:solidFill>
                <a:schemeClr val="bg1"/>
              </a:solidFill>
            </a:endParaRPr>
          </a:p>
          <a:p>
            <a:pPr marL="852488" indent="-534988">
              <a:lnSpc>
                <a:spcPct val="150000"/>
              </a:lnSpc>
              <a:buFont typeface="STHeitiSC-Light" charset="-122"/>
              <a:buChar char="★"/>
            </a:pPr>
            <a:r>
              <a:rPr lang="es-ES_tradnl" sz="2500" dirty="0" smtClean="0">
                <a:solidFill>
                  <a:schemeClr val="bg1"/>
                </a:solidFill>
              </a:rPr>
              <a:t>Sobre los </a:t>
            </a:r>
            <a:r>
              <a:rPr lang="es-ES_tradnl" sz="2500" dirty="0">
                <a:solidFill>
                  <a:schemeClr val="bg1"/>
                </a:solidFill>
              </a:rPr>
              <a:t>5 elementos del planteamiento del problema</a:t>
            </a:r>
            <a:r>
              <a:rPr lang="es-ES_tradnl" sz="2500" dirty="0" smtClean="0">
                <a:solidFill>
                  <a:schemeClr val="bg1"/>
                </a:solidFill>
              </a:rPr>
              <a:t>:</a:t>
            </a:r>
          </a:p>
          <a:p>
            <a:pPr marL="1309688" lvl="2" indent="-534988">
              <a:lnSpc>
                <a:spcPct val="150000"/>
              </a:lnSpc>
              <a:buFont typeface="STHeitiSC-Light" charset="-122"/>
              <a:buChar char="★"/>
            </a:pPr>
            <a:r>
              <a:rPr lang="es-ES_tradnl" sz="2200" b="0" dirty="0" smtClean="0">
                <a:solidFill>
                  <a:schemeClr val="bg1"/>
                </a:solidFill>
              </a:rPr>
              <a:t>4 pretensiones de la investigación y 6 características de los objetivos</a:t>
            </a:r>
          </a:p>
          <a:p>
            <a:pPr marL="1309688" lvl="2" indent="-534988">
              <a:buFont typeface="STHeitiSC-Light" charset="-122"/>
              <a:buChar char="★"/>
            </a:pPr>
            <a:r>
              <a:rPr lang="es-ES_tradnl" sz="2200" b="0" dirty="0" smtClean="0">
                <a:solidFill>
                  <a:schemeClr val="bg1"/>
                </a:solidFill>
              </a:rPr>
              <a:t>Qué </a:t>
            </a:r>
            <a:r>
              <a:rPr lang="es-ES_tradnl" sz="2200" b="0" dirty="0">
                <a:solidFill>
                  <a:schemeClr val="bg1"/>
                </a:solidFill>
              </a:rPr>
              <a:t>es un objetivo general y específicos.</a:t>
            </a:r>
          </a:p>
          <a:p>
            <a:pPr marL="1309688" lvl="2" indent="-534988">
              <a:buFont typeface="STHeitiSC-Light" charset="-122"/>
              <a:buChar char="★"/>
            </a:pPr>
            <a:r>
              <a:rPr lang="es-ES_tradnl" sz="2200" b="0" dirty="0">
                <a:solidFill>
                  <a:schemeClr val="bg1"/>
                </a:solidFill>
              </a:rPr>
              <a:t>3 aspectos sobre las preguntas de investigación y 5 requisitos que deben cumplir. </a:t>
            </a:r>
          </a:p>
          <a:p>
            <a:pPr marL="1309688" lvl="2" indent="-534988">
              <a:buFont typeface="STHeitiSC-Light" charset="-122"/>
              <a:buChar char="★"/>
            </a:pPr>
            <a:r>
              <a:rPr lang="es-ES_tradnl" sz="2200" b="0" dirty="0">
                <a:solidFill>
                  <a:schemeClr val="bg1"/>
                </a:solidFill>
              </a:rPr>
              <a:t>4 aspectos sobre la justificación de la investigación y 7 criterios para evaluar la utilidad de un estudio </a:t>
            </a:r>
            <a:r>
              <a:rPr lang="es-ES_tradnl" sz="2200" b="0" dirty="0" smtClean="0">
                <a:solidFill>
                  <a:schemeClr val="bg1"/>
                </a:solidFill>
              </a:rPr>
              <a:t>propuesto.</a:t>
            </a:r>
            <a:endParaRPr lang="es-ES_tradnl" sz="2200" b="0" dirty="0">
              <a:solidFill>
                <a:schemeClr val="bg1"/>
              </a:solidFill>
            </a:endParaRPr>
          </a:p>
          <a:p>
            <a:pPr marL="1309688" lvl="2" indent="-534988">
              <a:buFont typeface="STHeitiSC-Light" charset="-122"/>
              <a:buChar char="★"/>
            </a:pPr>
            <a:r>
              <a:rPr lang="es-ES_tradnl" sz="2200" b="0" dirty="0">
                <a:solidFill>
                  <a:schemeClr val="bg1"/>
                </a:solidFill>
              </a:rPr>
              <a:t>4 aspectos sobre la viabilidad de la </a:t>
            </a:r>
            <a:r>
              <a:rPr lang="es-ES_tradnl" sz="2200" b="0" dirty="0" smtClean="0">
                <a:solidFill>
                  <a:schemeClr val="bg1"/>
                </a:solidFill>
              </a:rPr>
              <a:t>investigación.</a:t>
            </a:r>
            <a:endParaRPr lang="es-ES_tradnl" sz="2200" b="0" dirty="0">
              <a:solidFill>
                <a:schemeClr val="bg1"/>
              </a:solidFill>
            </a:endParaRPr>
          </a:p>
          <a:p>
            <a:pPr marL="1309688" lvl="2" indent="-534988">
              <a:buFont typeface="STHeitiSC-Light" charset="-122"/>
              <a:buChar char="★"/>
            </a:pPr>
            <a:r>
              <a:rPr lang="es-ES_tradnl" sz="2200" b="0" dirty="0">
                <a:solidFill>
                  <a:schemeClr val="bg1"/>
                </a:solidFill>
              </a:rPr>
              <a:t>5 preguntas para evaluar de las deficiencias en </a:t>
            </a:r>
            <a:r>
              <a:rPr lang="es-ES_tradnl" sz="2200" b="0" dirty="0" smtClean="0">
                <a:solidFill>
                  <a:schemeClr val="bg1"/>
                </a:solidFill>
              </a:rPr>
              <a:t>                                             el </a:t>
            </a:r>
            <a:r>
              <a:rPr lang="es-ES_tradnl" sz="2200" b="0" dirty="0">
                <a:solidFill>
                  <a:schemeClr val="bg1"/>
                </a:solidFill>
              </a:rPr>
              <a:t>conocimiento del </a:t>
            </a:r>
            <a:r>
              <a:rPr lang="es-ES_tradnl" sz="2200" b="0" dirty="0" smtClean="0">
                <a:solidFill>
                  <a:schemeClr val="bg1"/>
                </a:solidFill>
              </a:rPr>
              <a:t>problema</a:t>
            </a:r>
            <a:r>
              <a:rPr lang="es-ES" sz="2200" b="0" dirty="0" smtClean="0">
                <a:solidFill>
                  <a:schemeClr val="bg1"/>
                </a:solidFill>
              </a:rPr>
              <a:t>.</a:t>
            </a:r>
            <a:endParaRPr lang="es-ES" sz="2200" b="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79376" y="404664"/>
            <a:ext cx="11233248" cy="6048672"/>
          </a:xfrm>
          <a:prstGeom prst="rect">
            <a:avLst/>
          </a:prstGeom>
          <a:noFill/>
          <a:ln w="28575">
            <a:solidFill>
              <a:srgbClr val="F92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9416" y="-3583244"/>
            <a:ext cx="2032000" cy="2032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6400" y="4479738"/>
            <a:ext cx="1757574" cy="17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5780" y="2636912"/>
            <a:ext cx="3960440" cy="11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2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7408" y="1268760"/>
            <a:ext cx="10729192" cy="678801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s-ES_tradnl" sz="3900" b="1" dirty="0" err="1" smtClean="0">
                <a:solidFill>
                  <a:srgbClr val="F92F3F"/>
                </a:solidFill>
                <a:ea typeface="Times New Roman" charset="0"/>
                <a:cs typeface="Times New Roman" charset="0"/>
              </a:rPr>
              <a:t>Recomendaci</a:t>
            </a:r>
            <a:r>
              <a:rPr lang="es-ES" sz="3900" b="1" dirty="0" err="1" smtClean="0">
                <a:solidFill>
                  <a:srgbClr val="F92F3F"/>
                </a:solidFill>
                <a:ea typeface="Times New Roman" charset="0"/>
                <a:cs typeface="Times New Roman" charset="0"/>
              </a:rPr>
              <a:t>ón</a:t>
            </a:r>
            <a:endParaRPr lang="es-ES_tradnl" sz="4000" b="1" dirty="0">
              <a:solidFill>
                <a:srgbClr val="F92F3F"/>
              </a:solidFill>
              <a:ea typeface="Times New Roman" charset="0"/>
              <a:cs typeface="Times New Roman" charset="0"/>
            </a:endParaRPr>
          </a:p>
          <a:p>
            <a:pPr algn="ctr" eaLnBrk="1" hangingPunct="1">
              <a:buFont typeface="Wingdings" charset="0"/>
              <a:buNone/>
            </a:pPr>
            <a:endParaRPr lang="es-ES" sz="2000" b="1" dirty="0">
              <a:solidFill>
                <a:srgbClr val="02467C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79084" y="2318102"/>
            <a:ext cx="8222888" cy="2736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0" algn="just" fontAlgn="auto">
              <a:spcAft>
                <a:spcPts val="0"/>
              </a:spcAft>
              <a:buNone/>
            </a:pPr>
            <a:r>
              <a:rPr lang="es-ES" sz="3000" b="0" dirty="0" smtClean="0">
                <a:solidFill>
                  <a:srgbClr val="02467C"/>
                </a:solidFill>
                <a:ea typeface="Times New Roman" charset="0"/>
                <a:cs typeface="Times New Roman" charset="0"/>
              </a:rPr>
              <a:t>Esta presentación puede verla en modo de “presentación”, para aprovechar las animaciones agregadas, las cuales pretenden hacer su estudio más dinámico y a la vez facilitar la comprensión de la materia. </a:t>
            </a:r>
          </a:p>
          <a:p>
            <a:pPr marL="90488" indent="0" algn="just" fontAlgn="auto">
              <a:spcAft>
                <a:spcPts val="0"/>
              </a:spcAft>
              <a:buNone/>
            </a:pPr>
            <a:endParaRPr lang="es-ES" sz="3000" b="0" dirty="0">
              <a:solidFill>
                <a:srgbClr val="02467C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79376" y="404664"/>
            <a:ext cx="11233248" cy="6048672"/>
          </a:xfrm>
          <a:prstGeom prst="rect">
            <a:avLst/>
          </a:prstGeom>
          <a:noFill/>
          <a:ln w="28575">
            <a:solidFill>
              <a:srgbClr val="F92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9" name="Agrupar 8"/>
          <p:cNvGrpSpPr/>
          <p:nvPr/>
        </p:nvGrpSpPr>
        <p:grpSpPr>
          <a:xfrm>
            <a:off x="5008892" y="4549291"/>
            <a:ext cx="1763272" cy="1060564"/>
            <a:chOff x="9462764" y="2204864"/>
            <a:chExt cx="1371600" cy="824983"/>
          </a:xfrm>
        </p:grpSpPr>
        <p:grpSp>
          <p:nvGrpSpPr>
            <p:cNvPr id="8" name="Agrupar 7"/>
            <p:cNvGrpSpPr/>
            <p:nvPr/>
          </p:nvGrpSpPr>
          <p:grpSpPr>
            <a:xfrm>
              <a:off x="9462764" y="2492896"/>
              <a:ext cx="1371600" cy="536951"/>
              <a:chOff x="9624392" y="2564904"/>
              <a:chExt cx="1371600" cy="536951"/>
            </a:xfrm>
          </p:grpSpPr>
          <p:pic>
            <p:nvPicPr>
              <p:cNvPr id="2" name="Imagen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24392" y="2564904"/>
                <a:ext cx="1371600" cy="457200"/>
              </a:xfrm>
              <a:prstGeom prst="rect">
                <a:avLst/>
              </a:prstGeom>
            </p:spPr>
          </p:pic>
          <p:sp>
            <p:nvSpPr>
              <p:cNvPr id="7" name="Anillo 6"/>
              <p:cNvSpPr/>
              <p:nvPr/>
            </p:nvSpPr>
            <p:spPr>
              <a:xfrm>
                <a:off x="10017447" y="2597561"/>
                <a:ext cx="504294" cy="504294"/>
              </a:xfrm>
              <a:prstGeom prst="donut">
                <a:avLst>
                  <a:gd name="adj" fmla="val 5629"/>
                </a:avLst>
              </a:prstGeom>
              <a:solidFill>
                <a:srgbClr val="F92F3F"/>
              </a:solidFill>
              <a:ln>
                <a:solidFill>
                  <a:srgbClr val="F92F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" name="Conector recto de flecha 3"/>
            <p:cNvCxnSpPr/>
            <p:nvPr/>
          </p:nvCxnSpPr>
          <p:spPr>
            <a:xfrm flipH="1">
              <a:off x="10272464" y="2204864"/>
              <a:ext cx="360040" cy="320689"/>
            </a:xfrm>
            <a:prstGeom prst="straightConnector1">
              <a:avLst/>
            </a:prstGeom>
            <a:ln w="38100">
              <a:solidFill>
                <a:srgbClr val="F92F3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93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-99392"/>
            <a:ext cx="12192000" cy="6984667"/>
          </a:xfrm>
          <a:prstGeom prst="rect">
            <a:avLst/>
          </a:prstGeom>
          <a:solidFill>
            <a:srgbClr val="01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877453"/>
            <a:ext cx="11233248" cy="936104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s-ES_tradnl" sz="39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¿Sobre </a:t>
            </a:r>
            <a:r>
              <a:rPr lang="es-ES_tradnl" sz="3900" b="1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qu</a:t>
            </a:r>
            <a:r>
              <a:rPr lang="es-ES" sz="39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é aprenderás en esta sesión?</a:t>
            </a:r>
            <a:endParaRPr lang="es-ES" sz="20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59496" y="1813557"/>
            <a:ext cx="9217024" cy="3384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dirty="0" smtClean="0">
                <a:solidFill>
                  <a:schemeClr val="bg1"/>
                </a:solidFill>
              </a:rPr>
              <a:t>Plantear </a:t>
            </a:r>
            <a:r>
              <a:rPr lang="es-ES_tradnl" dirty="0">
                <a:solidFill>
                  <a:schemeClr val="bg1"/>
                </a:solidFill>
              </a:rPr>
              <a:t>el </a:t>
            </a:r>
            <a:r>
              <a:rPr lang="es-ES_tradnl" dirty="0" smtClean="0">
                <a:solidFill>
                  <a:schemeClr val="bg1"/>
                </a:solidFill>
              </a:rPr>
              <a:t>problema.</a:t>
            </a:r>
          </a:p>
          <a:p>
            <a:pPr marL="579438" indent="-488950" fontAlgn="auto">
              <a:spcAft>
                <a:spcPts val="0"/>
              </a:spcAft>
              <a:buFont typeface="STHeitiSC-Light" charset="-122"/>
              <a:buChar char="★"/>
            </a:pPr>
            <a:r>
              <a:rPr lang="es-ES_tradnl" dirty="0" smtClean="0">
                <a:solidFill>
                  <a:schemeClr val="bg1"/>
                </a:solidFill>
              </a:rPr>
              <a:t>Los 5 elementos </a:t>
            </a:r>
            <a:r>
              <a:rPr lang="es-ES_tradnl" dirty="0">
                <a:solidFill>
                  <a:schemeClr val="bg1"/>
                </a:solidFill>
              </a:rPr>
              <a:t>del planteamiento del </a:t>
            </a:r>
            <a:r>
              <a:rPr lang="es-ES_tradnl" dirty="0" smtClean="0">
                <a:solidFill>
                  <a:schemeClr val="bg1"/>
                </a:solidFill>
              </a:rPr>
              <a:t>problema:</a:t>
            </a:r>
          </a:p>
          <a:p>
            <a:pPr marL="1036638" lvl="1" indent="-488950" fontAlgn="auto">
              <a:spcAft>
                <a:spcPts val="0"/>
              </a:spcAft>
              <a:buSzPct val="72000"/>
              <a:buFont typeface="STHeitiSC-Light" charset="-122"/>
              <a:buChar char="★"/>
            </a:pPr>
            <a:r>
              <a:rPr lang="es-ES_tradnl" sz="2600" b="0" dirty="0" smtClean="0">
                <a:solidFill>
                  <a:schemeClr val="bg1"/>
                </a:solidFill>
              </a:rPr>
              <a:t>Objetivos </a:t>
            </a:r>
            <a:r>
              <a:rPr lang="es-ES_tradnl" sz="2600" b="0" dirty="0">
                <a:solidFill>
                  <a:schemeClr val="bg1"/>
                </a:solidFill>
              </a:rPr>
              <a:t>de la </a:t>
            </a:r>
            <a:r>
              <a:rPr lang="es-ES_tradnl" sz="2600" b="0" dirty="0" smtClean="0">
                <a:solidFill>
                  <a:schemeClr val="bg1"/>
                </a:solidFill>
              </a:rPr>
              <a:t>investigación.</a:t>
            </a:r>
          </a:p>
          <a:p>
            <a:pPr marL="1036638" lvl="1" indent="-488950" fontAlgn="auto">
              <a:spcAft>
                <a:spcPts val="0"/>
              </a:spcAft>
              <a:buSzPct val="72000"/>
              <a:buFont typeface="STHeitiSC-Light" charset="-122"/>
              <a:buChar char="★"/>
            </a:pPr>
            <a:r>
              <a:rPr lang="es-ES_tradnl" sz="2600" b="0" dirty="0" smtClean="0">
                <a:solidFill>
                  <a:schemeClr val="bg1"/>
                </a:solidFill>
              </a:rPr>
              <a:t>Preguntas </a:t>
            </a:r>
            <a:r>
              <a:rPr lang="es-ES_tradnl" sz="2600" b="0" dirty="0">
                <a:solidFill>
                  <a:schemeClr val="bg1"/>
                </a:solidFill>
              </a:rPr>
              <a:t>de </a:t>
            </a:r>
            <a:r>
              <a:rPr lang="es-ES_tradnl" sz="2600" b="0" dirty="0" smtClean="0">
                <a:solidFill>
                  <a:schemeClr val="bg1"/>
                </a:solidFill>
              </a:rPr>
              <a:t>investigación.</a:t>
            </a:r>
          </a:p>
          <a:p>
            <a:pPr marL="1036638" lvl="1" indent="-488950" fontAlgn="auto">
              <a:spcAft>
                <a:spcPts val="0"/>
              </a:spcAft>
              <a:buSzPct val="72000"/>
              <a:buFont typeface="STHeitiSC-Light" charset="-122"/>
              <a:buChar char="★"/>
            </a:pPr>
            <a:r>
              <a:rPr lang="es-ES_tradnl" sz="2600" b="0" dirty="0" smtClean="0">
                <a:solidFill>
                  <a:schemeClr val="bg1"/>
                </a:solidFill>
              </a:rPr>
              <a:t>Justificación </a:t>
            </a:r>
            <a:r>
              <a:rPr lang="es-ES_tradnl" sz="2600" b="0" dirty="0">
                <a:solidFill>
                  <a:schemeClr val="bg1"/>
                </a:solidFill>
              </a:rPr>
              <a:t>de la </a:t>
            </a:r>
            <a:r>
              <a:rPr lang="es-ES_tradnl" sz="2600" b="0" dirty="0" smtClean="0">
                <a:solidFill>
                  <a:schemeClr val="bg1"/>
                </a:solidFill>
              </a:rPr>
              <a:t>investigación.</a:t>
            </a:r>
          </a:p>
          <a:p>
            <a:pPr marL="1036638" lvl="1" indent="-488950" fontAlgn="auto">
              <a:spcAft>
                <a:spcPts val="0"/>
              </a:spcAft>
              <a:buSzPct val="72000"/>
              <a:buFont typeface="STHeitiSC-Light" charset="-122"/>
              <a:buChar char="★"/>
            </a:pPr>
            <a:r>
              <a:rPr lang="es-ES_tradnl" sz="2600" b="0" dirty="0" smtClean="0">
                <a:solidFill>
                  <a:schemeClr val="bg1"/>
                </a:solidFill>
              </a:rPr>
              <a:t>Viabilidad </a:t>
            </a:r>
            <a:r>
              <a:rPr lang="es-ES_tradnl" sz="2600" b="0" dirty="0">
                <a:solidFill>
                  <a:schemeClr val="bg1"/>
                </a:solidFill>
              </a:rPr>
              <a:t>de la </a:t>
            </a:r>
            <a:r>
              <a:rPr lang="es-ES_tradnl" sz="2600" b="0" dirty="0" smtClean="0">
                <a:solidFill>
                  <a:schemeClr val="bg1"/>
                </a:solidFill>
              </a:rPr>
              <a:t>investigación.</a:t>
            </a:r>
          </a:p>
          <a:p>
            <a:pPr marL="1036638" lvl="1" indent="-488950" fontAlgn="auto">
              <a:spcAft>
                <a:spcPts val="0"/>
              </a:spcAft>
              <a:buSzPct val="72000"/>
              <a:buFont typeface="STHeitiSC-Light" charset="-122"/>
              <a:buChar char="★"/>
            </a:pPr>
            <a:r>
              <a:rPr lang="es-ES_tradnl" sz="2600" b="0" dirty="0" smtClean="0">
                <a:solidFill>
                  <a:schemeClr val="bg1"/>
                </a:solidFill>
              </a:rPr>
              <a:t>Evaluación </a:t>
            </a:r>
            <a:r>
              <a:rPr lang="es-ES_tradnl" sz="2600" b="0" dirty="0">
                <a:solidFill>
                  <a:schemeClr val="bg1"/>
                </a:solidFill>
              </a:rPr>
              <a:t>de las deficiencias en el </a:t>
            </a:r>
            <a:r>
              <a:rPr lang="es-ES_tradnl" sz="2600" b="0" dirty="0" smtClean="0">
                <a:solidFill>
                  <a:schemeClr val="bg1"/>
                </a:solidFill>
              </a:rPr>
              <a:t>                                conocimiento </a:t>
            </a:r>
            <a:r>
              <a:rPr lang="es-ES_tradnl" sz="2600" b="0" dirty="0">
                <a:solidFill>
                  <a:schemeClr val="bg1"/>
                </a:solidFill>
              </a:rPr>
              <a:t>del </a:t>
            </a:r>
            <a:r>
              <a:rPr lang="es-ES_tradnl" sz="2600" b="0" dirty="0" smtClean="0">
                <a:solidFill>
                  <a:schemeClr val="bg1"/>
                </a:solidFill>
              </a:rPr>
              <a:t>problema</a:t>
            </a:r>
            <a:r>
              <a:rPr lang="es-ES" sz="2600" b="0" dirty="0" smtClean="0">
                <a:solidFill>
                  <a:schemeClr val="bg1"/>
                </a:solidFill>
              </a:rPr>
              <a:t>.</a:t>
            </a:r>
            <a:endParaRPr lang="es-ES" sz="2600" b="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79376" y="404664"/>
            <a:ext cx="11233248" cy="6048672"/>
          </a:xfrm>
          <a:prstGeom prst="rect">
            <a:avLst/>
          </a:prstGeom>
          <a:noFill/>
          <a:ln w="28575">
            <a:solidFill>
              <a:srgbClr val="F92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9416" y="-3583244"/>
            <a:ext cx="2032000" cy="2032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2008" y="3717032"/>
            <a:ext cx="2741936" cy="274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7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980728"/>
            <a:ext cx="10972800" cy="728117"/>
          </a:xfrm>
        </p:spPr>
        <p:txBody>
          <a:bodyPr/>
          <a:lstStyle/>
          <a:p>
            <a:pPr algn="ctr"/>
            <a:r>
              <a:rPr lang="es-CR" sz="3600" b="1" kern="1200" dirty="0" smtClean="0">
                <a:solidFill>
                  <a:srgbClr val="02467C"/>
                </a:solidFill>
                <a:effectLst/>
                <a:latin typeface="+mn-lt"/>
                <a:cs typeface="Arial" charset="0"/>
              </a:rPr>
              <a:t>PLANTEAR EL PROBLEMA</a:t>
            </a:r>
            <a:endParaRPr lang="es-CR" sz="3600" b="1" kern="1200" dirty="0">
              <a:solidFill>
                <a:srgbClr val="02467C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3392" y="2293789"/>
            <a:ext cx="10972800" cy="429778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s-CR" sz="2400" b="1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Criterios </a:t>
            </a:r>
            <a:r>
              <a:rPr lang="es-CR" sz="2400" b="1" dirty="0">
                <a:solidFill>
                  <a:schemeClr val="accent4">
                    <a:lumMod val="25000"/>
                  </a:schemeClr>
                </a:solidFill>
                <a:effectLst/>
              </a:rPr>
              <a:t>para plantear el problema:</a:t>
            </a:r>
          </a:p>
          <a:p>
            <a:pPr>
              <a:spcAft>
                <a:spcPts val="1200"/>
              </a:spcAft>
              <a:buClr>
                <a:srgbClr val="F92F3F"/>
              </a:buClr>
              <a:buFont typeface=".LucidaGrandeUI" charset="0"/>
              <a:buChar char="▸"/>
            </a:pPr>
            <a:r>
              <a:rPr lang="es-CR" sz="2400" dirty="0">
                <a:solidFill>
                  <a:schemeClr val="accent4">
                    <a:lumMod val="25000"/>
                  </a:schemeClr>
                </a:solidFill>
                <a:effectLst/>
              </a:rPr>
              <a:t>El problema debe expresar una relación entre dos o más conceptos o variables.</a:t>
            </a:r>
          </a:p>
          <a:p>
            <a:pPr>
              <a:spcAft>
                <a:spcPts val="1200"/>
              </a:spcAft>
              <a:buClr>
                <a:srgbClr val="F92F3F"/>
              </a:buClr>
              <a:buFont typeface=".LucidaGrandeUI" charset="0"/>
              <a:buChar char="▸"/>
            </a:pPr>
            <a:r>
              <a:rPr lang="es-CR" sz="2400" dirty="0">
                <a:solidFill>
                  <a:schemeClr val="accent4">
                    <a:lumMod val="25000"/>
                  </a:schemeClr>
                </a:solidFill>
                <a:effectLst/>
              </a:rPr>
              <a:t>El problema debe estar formulado como pregunta, claramente y sin ambigüedad; por ejemplo, </a:t>
            </a:r>
            <a:r>
              <a:rPr lang="es-CR" sz="2400" i="1" dirty="0">
                <a:solidFill>
                  <a:schemeClr val="accent4">
                    <a:lumMod val="25000"/>
                  </a:schemeClr>
                </a:solidFill>
                <a:effectLst/>
              </a:rPr>
              <a:t>¿qué efecto?, ¿en qué condiciones...?, ¿cuál es la probabilidad de...?, ¿cómo se relaciona con...?</a:t>
            </a:r>
          </a:p>
          <a:p>
            <a:pPr>
              <a:spcAft>
                <a:spcPts val="1200"/>
              </a:spcAft>
              <a:buClr>
                <a:srgbClr val="F92F3F"/>
              </a:buClr>
              <a:buFont typeface=".LucidaGrandeUI" charset="0"/>
              <a:buChar char="▸"/>
            </a:pPr>
            <a:r>
              <a:rPr lang="es-CR" sz="2400" dirty="0">
                <a:solidFill>
                  <a:schemeClr val="accent4">
                    <a:lumMod val="25000"/>
                  </a:schemeClr>
                </a:solidFill>
                <a:effectLst/>
              </a:rPr>
              <a:t>El planteamiento debe implicar la posibilidad de realizar una prueba empírica, es decir, la factibilidad de observarse en la “realidad única y objetiva”.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817204" y="1565672"/>
            <a:ext cx="10297144" cy="41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charset="0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charset="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0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>
              <a:buFont typeface="Wingdings" charset="0"/>
              <a:buNone/>
            </a:pPr>
            <a:r>
              <a:rPr lang="es-CR" sz="2400" kern="0" dirty="0" smtClean="0">
                <a:solidFill>
                  <a:srgbClr val="FF0000"/>
                </a:solidFill>
                <a:effectLst/>
              </a:rPr>
              <a:t>Es afinar y estructurar más formalmente la idea de investigación.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995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1988840"/>
            <a:ext cx="3686200" cy="2863155"/>
          </a:xfrm>
        </p:spPr>
        <p:txBody>
          <a:bodyPr/>
          <a:lstStyle/>
          <a:p>
            <a:r>
              <a:rPr lang="es-CR" sz="4000" smtClean="0">
                <a:solidFill>
                  <a:srgbClr val="02467C"/>
                </a:solidFill>
                <a:effectLst/>
              </a:rPr>
              <a:t>Planteamiento del problema: </a:t>
            </a:r>
            <a:r>
              <a:rPr lang="es-CR" sz="4000" b="1" smtClean="0">
                <a:solidFill>
                  <a:srgbClr val="FF0000"/>
                </a:solidFill>
                <a:effectLst/>
              </a:rPr>
              <a:t>ELEMENTOS</a:t>
            </a:r>
            <a:endParaRPr lang="es-CR" sz="4000" b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2276"/>
              </p:ext>
            </p:extLst>
          </p:nvPr>
        </p:nvGraphicFramePr>
        <p:xfrm>
          <a:off x="3647728" y="332656"/>
          <a:ext cx="648072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584" y="1883744"/>
            <a:ext cx="930871" cy="918430"/>
          </a:xfrm>
          <a:prstGeom prst="ellipse">
            <a:avLst/>
          </a:prstGeom>
          <a:ln w="63500" cap="rnd">
            <a:solidFill>
              <a:srgbClr val="F85441"/>
            </a:solidFill>
          </a:ln>
          <a:effectLst/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261" y="4250554"/>
            <a:ext cx="945194" cy="898056"/>
          </a:xfrm>
          <a:prstGeom prst="ellipse">
            <a:avLst/>
          </a:prstGeom>
          <a:ln w="63500" cap="rnd">
            <a:solidFill>
              <a:srgbClr val="9562D5"/>
            </a:solidFill>
          </a:ln>
          <a:effectLst/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060" y="678731"/>
            <a:ext cx="924248" cy="878062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744" y="3084907"/>
            <a:ext cx="883046" cy="891877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085" y="5447229"/>
            <a:ext cx="920223" cy="925292"/>
          </a:xfrm>
          <a:prstGeom prst="ellipse">
            <a:avLst/>
          </a:prstGeom>
          <a:ln w="63500" cap="rnd">
            <a:solidFill>
              <a:srgbClr val="1081F9"/>
            </a:solidFill>
          </a:ln>
          <a:effectLst/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195" y="1751935"/>
            <a:ext cx="468609" cy="462346"/>
          </a:xfrm>
          <a:prstGeom prst="ellipse">
            <a:avLst/>
          </a:prstGeom>
          <a:ln w="63500" cap="rnd">
            <a:solidFill>
              <a:srgbClr val="F85441"/>
            </a:solidFill>
          </a:ln>
          <a:effectLst/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1322" y="4262933"/>
            <a:ext cx="475820" cy="452091"/>
          </a:xfrm>
          <a:prstGeom prst="ellipse">
            <a:avLst/>
          </a:prstGeom>
          <a:ln w="63500" cap="rnd">
            <a:solidFill>
              <a:srgbClr val="9562D5"/>
            </a:solidFill>
          </a:ln>
          <a:effectLst/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6594" y="757500"/>
            <a:ext cx="465276" cy="442026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1238" y="1419226"/>
            <a:ext cx="1143041" cy="1127764"/>
          </a:xfrm>
          <a:prstGeom prst="ellipse">
            <a:avLst/>
          </a:prstGeom>
          <a:ln w="63500" cap="rnd">
            <a:solidFill>
              <a:srgbClr val="F85441"/>
            </a:solidFill>
          </a:ln>
          <a:effectLst/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7620" y="4090303"/>
            <a:ext cx="1160630" cy="1102750"/>
          </a:xfrm>
          <a:prstGeom prst="ellipse">
            <a:avLst/>
          </a:prstGeom>
          <a:ln w="63500" cap="rnd">
            <a:solidFill>
              <a:srgbClr val="9562D5"/>
            </a:solidFill>
          </a:ln>
          <a:effectLst/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9368" y="139631"/>
            <a:ext cx="1134911" cy="1078199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1367" y="2766690"/>
            <a:ext cx="1066990" cy="1077661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0128" y="5526517"/>
            <a:ext cx="1149468" cy="1155800"/>
          </a:xfrm>
          <a:prstGeom prst="ellipse">
            <a:avLst/>
          </a:prstGeom>
          <a:ln w="63500" cap="rnd">
            <a:solidFill>
              <a:srgbClr val="1081F9"/>
            </a:solidFill>
          </a:ln>
          <a:effectLst/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7178" y="3001647"/>
            <a:ext cx="469227" cy="473920"/>
          </a:xfrm>
          <a:prstGeom prst="ellipse">
            <a:avLst/>
          </a:prstGeom>
          <a:ln w="63500" cap="rnd">
            <a:solidFill>
              <a:srgbClr val="7BD03A"/>
            </a:solidFill>
          </a:ln>
          <a:effectLst/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516" y="5632605"/>
            <a:ext cx="469227" cy="471812"/>
          </a:xfrm>
          <a:prstGeom prst="ellipse">
            <a:avLst/>
          </a:prstGeom>
          <a:ln w="63500" cap="rnd">
            <a:solidFill>
              <a:srgbClr val="1081F9"/>
            </a:solidFill>
          </a:ln>
          <a:effectLst/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191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7648" y="890958"/>
            <a:ext cx="7560840" cy="1325563"/>
          </a:xfrm>
        </p:spPr>
        <p:txBody>
          <a:bodyPr>
            <a:normAutofit/>
          </a:bodyPr>
          <a:lstStyle/>
          <a:p>
            <a:pPr algn="ctr"/>
            <a:r>
              <a:rPr lang="es-CR" sz="3600" b="1" dirty="0" smtClean="0">
                <a:solidFill>
                  <a:srgbClr val="02467C"/>
                </a:solidFill>
              </a:rPr>
              <a:t>Objetivos de la investigación</a:t>
            </a:r>
            <a:br>
              <a:rPr lang="es-CR" sz="3600" b="1" dirty="0" smtClean="0">
                <a:solidFill>
                  <a:srgbClr val="02467C"/>
                </a:solidFill>
              </a:rPr>
            </a:br>
            <a:r>
              <a:rPr lang="es-CR" sz="3200" dirty="0" smtClean="0">
                <a:solidFill>
                  <a:srgbClr val="F92F3F"/>
                </a:solidFill>
              </a:rPr>
              <a:t>¿Qu</a:t>
            </a:r>
            <a:r>
              <a:rPr lang="es-ES" sz="3200" dirty="0" smtClean="0">
                <a:solidFill>
                  <a:srgbClr val="F92F3F"/>
                </a:solidFill>
              </a:rPr>
              <a:t>é pretende la investigación?</a:t>
            </a:r>
            <a:endParaRPr lang="es-CR" sz="3200" dirty="0">
              <a:solidFill>
                <a:srgbClr val="F92F3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175" y="2486791"/>
            <a:ext cx="10097401" cy="3684067"/>
          </a:xfrm>
        </p:spPr>
        <p:txBody>
          <a:bodyPr>
            <a:normAutofit lnSpcReduction="10000"/>
          </a:bodyPr>
          <a:lstStyle/>
          <a:p>
            <a:pPr marL="488950" indent="-442913">
              <a:spcAft>
                <a:spcPts val="1200"/>
              </a:spcAft>
              <a:buClr>
                <a:srgbClr val="F92F3F"/>
              </a:buClr>
              <a:buFont typeface="ZapfDingbatsITC" charset="0"/>
              <a:buChar char="➼"/>
            </a:pPr>
            <a:r>
              <a:rPr lang="es-C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Representan </a:t>
            </a: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las guías del estudio y su alcance es determinante para el investigador</a:t>
            </a:r>
          </a:p>
          <a:p>
            <a:pPr marL="488950" indent="-442913">
              <a:spcAft>
                <a:spcPts val="1200"/>
              </a:spcAft>
              <a:buClr>
                <a:srgbClr val="F92F3F"/>
              </a:buClr>
              <a:buFont typeface="ZapfDingbatsITC" charset="0"/>
              <a:buChar char="➼"/>
            </a:pP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Deben expresarse con claridad </a:t>
            </a:r>
            <a:r>
              <a:rPr lang="es-C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 ser </a:t>
            </a: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susceptibles de ser alcanzados</a:t>
            </a:r>
          </a:p>
          <a:p>
            <a:pPr marL="488950" indent="-442913">
              <a:spcAft>
                <a:spcPts val="1200"/>
              </a:spcAft>
              <a:buClr>
                <a:srgbClr val="F92F3F"/>
              </a:buClr>
              <a:buFont typeface="ZapfDingbatsITC" charset="0"/>
              <a:buChar char="➼"/>
            </a:pP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Vienen dados en función del título y el planteamiento del problema y son declaraciones relativas a </a:t>
            </a:r>
            <a:r>
              <a:rPr lang="es-CR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¿qué?, ¿cómo?, ¿para qué?</a:t>
            </a: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se tomó esa situación o problema en particular para desarrollar la investigación</a:t>
            </a:r>
          </a:p>
          <a:p>
            <a:pPr marL="488950" indent="-442913">
              <a:spcAft>
                <a:spcPts val="1200"/>
              </a:spcAft>
              <a:buClr>
                <a:srgbClr val="F92F3F"/>
              </a:buClr>
              <a:buFont typeface="ZapfDingbatsITC" charset="0"/>
              <a:buChar char="➼"/>
            </a:pPr>
            <a:r>
              <a:rPr lang="es-CR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Deben ser redactados en tiempo infinitivo (por ejemplo: determinar, analizar, verificar, entre otros)-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68" y="1014641"/>
            <a:ext cx="1134911" cy="1078199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638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344" y="332656"/>
            <a:ext cx="4104456" cy="1368152"/>
          </a:xfrm>
        </p:spPr>
        <p:txBody>
          <a:bodyPr>
            <a:normAutofit fontScale="90000"/>
          </a:bodyPr>
          <a:lstStyle/>
          <a:p>
            <a:r>
              <a:rPr lang="es-CR" sz="3600" b="1" dirty="0" smtClean="0">
                <a:solidFill>
                  <a:srgbClr val="02467C"/>
                </a:solidFill>
              </a:rPr>
              <a:t>CARACTERÍSTICAS </a:t>
            </a:r>
            <a:br>
              <a:rPr lang="es-CR" sz="3600" b="1" dirty="0" smtClean="0">
                <a:solidFill>
                  <a:srgbClr val="02467C"/>
                </a:solidFill>
              </a:rPr>
            </a:br>
            <a:r>
              <a:rPr lang="es-CR" dirty="0" smtClean="0">
                <a:solidFill>
                  <a:srgbClr val="02467C"/>
                </a:solidFill>
              </a:rPr>
              <a:t>de los objetivos</a:t>
            </a:r>
            <a:endParaRPr lang="es-CR" dirty="0">
              <a:solidFill>
                <a:srgbClr val="02467C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59568657"/>
              </p:ext>
            </p:extLst>
          </p:nvPr>
        </p:nvGraphicFramePr>
        <p:xfrm>
          <a:off x="2351584" y="187368"/>
          <a:ext cx="8778232" cy="6381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6" y="6237312"/>
            <a:ext cx="465276" cy="442026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70503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rgbClr val="02467C"/>
                </a:solidFill>
              </a:rPr>
              <a:t>Objetivo </a:t>
            </a:r>
            <a:r>
              <a:rPr lang="es-CR" b="1" dirty="0" smtClean="0">
                <a:solidFill>
                  <a:srgbClr val="F92F3F"/>
                </a:solidFill>
              </a:rPr>
              <a:t>general</a:t>
            </a:r>
            <a:endParaRPr lang="es-CR" b="1" dirty="0">
              <a:solidFill>
                <a:srgbClr val="F92F3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2282" y="1706712"/>
            <a:ext cx="10010328" cy="4351338"/>
          </a:xfrm>
        </p:spPr>
        <p:txBody>
          <a:bodyPr>
            <a:normAutofit/>
          </a:bodyPr>
          <a:lstStyle/>
          <a:p>
            <a:pPr marL="357188" indent="-349250">
              <a:spcAft>
                <a:spcPts val="1200"/>
              </a:spcAft>
              <a:buClr>
                <a:srgbClr val="F92F3F"/>
              </a:buClr>
              <a:buSzPct val="76000"/>
              <a:buFont typeface="HiraKakuProN-W3" charset="-128"/>
              <a:buChar char="◉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Constituye el enunciado global sobre el resultado final que se pretende alcanzar </a:t>
            </a:r>
            <a:r>
              <a:rPr lang="es-CR" sz="26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(¿qué?, ¿dónde?, ¿para qué?). </a:t>
            </a:r>
          </a:p>
          <a:p>
            <a:pPr marL="357188" indent="-349250">
              <a:spcAft>
                <a:spcPts val="1200"/>
              </a:spcAft>
              <a:buClr>
                <a:srgbClr val="F92F3F"/>
              </a:buClr>
              <a:buSzPct val="76000"/>
              <a:buFont typeface="HiraKakuProN-W3" charset="-128"/>
              <a:buChar char="◉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Precisa la finalidad de la investigación, en cuanto a sus expectativas más amplias. Orienta la investigación.</a:t>
            </a:r>
          </a:p>
          <a:p>
            <a:pPr marL="357188" indent="-349250">
              <a:spcAft>
                <a:spcPts val="1200"/>
              </a:spcAft>
              <a:buClr>
                <a:srgbClr val="F92F3F"/>
              </a:buClr>
              <a:buSzPct val="76000"/>
              <a:buFont typeface="HiraKakuProN-W3" charset="-128"/>
              <a:buChar char="◉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Expresan un logro sumamente amplio y son formulados como propósito general de estudio.</a:t>
            </a:r>
          </a:p>
          <a:p>
            <a:pPr marL="357188" indent="-349250">
              <a:spcAft>
                <a:spcPts val="1200"/>
              </a:spcAft>
              <a:buClr>
                <a:srgbClr val="F92F3F"/>
              </a:buClr>
              <a:buSzPct val="76000"/>
              <a:buFont typeface="HiraKakuProN-W3" charset="-128"/>
              <a:buChar char="◉"/>
            </a:pPr>
            <a:r>
              <a:rPr lang="es-CR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 redacción guarda mucha similitud con el título de la </a:t>
            </a:r>
            <a:r>
              <a:rPr lang="es-C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investigación.9</a:t>
            </a:r>
            <a:endParaRPr lang="es-CR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6" y="6237312"/>
            <a:ext cx="465276" cy="442026"/>
          </a:xfrm>
          <a:prstGeom prst="ellipse">
            <a:avLst/>
          </a:prstGeom>
          <a:ln w="63500" cap="rnd">
            <a:solidFill>
              <a:srgbClr val="FFC100"/>
            </a:solidFill>
          </a:ln>
          <a:effec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472" y="161097"/>
            <a:ext cx="1656184" cy="459591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58427" y="6453336"/>
            <a:ext cx="3186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Curso: Metodología de la Investigación</a:t>
            </a:r>
          </a:p>
          <a:p>
            <a:pPr algn="r"/>
            <a:r>
              <a:rPr lang="es-E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Profesor: Dr. Alan Henderson García</a:t>
            </a:r>
            <a:endParaRPr lang="es-ES" sz="800" b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320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8118</TotalTime>
  <Words>1439</Words>
  <Application>Microsoft Macintosh PowerPoint</Application>
  <PresentationFormat>Panorámica</PresentationFormat>
  <Paragraphs>155</Paragraphs>
  <Slides>21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3" baseType="lpstr">
      <vt:lpstr>.HelveticaNeueDeskInterface-Regular</vt:lpstr>
      <vt:lpstr>.LucidaGrandeUI</vt:lpstr>
      <vt:lpstr>Arial</vt:lpstr>
      <vt:lpstr>Calibri</vt:lpstr>
      <vt:lpstr>HiraKakuProN-W3</vt:lpstr>
      <vt:lpstr>ＭＳ Ｐゴシック</vt:lpstr>
      <vt:lpstr>MS-Gothic</vt:lpstr>
      <vt:lpstr>STHeitiSC-Light</vt:lpstr>
      <vt:lpstr>Times New Roman</vt:lpstr>
      <vt:lpstr>Wingdings</vt:lpstr>
      <vt:lpstr>ZapfDingbatsITC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PLANTEAR EL PROBLEMA</vt:lpstr>
      <vt:lpstr>Planteamiento del problema: ELEMENTOS</vt:lpstr>
      <vt:lpstr>Objetivos de la investigación ¿Qué pretende la investigación?</vt:lpstr>
      <vt:lpstr>CARACTERÍSTICAS  de los objetivos</vt:lpstr>
      <vt:lpstr>Objetivo general</vt:lpstr>
      <vt:lpstr>Objetivos específicos</vt:lpstr>
      <vt:lpstr>ojo</vt:lpstr>
      <vt:lpstr>Preguntas de investigación</vt:lpstr>
      <vt:lpstr>Requisitos que deben cumplir las preguntas de investigación</vt:lpstr>
      <vt:lpstr>Justificación de la investigación</vt:lpstr>
      <vt:lpstr>Criterios para evaluar la utilidad  de un estudio propuesto 1de2</vt:lpstr>
      <vt:lpstr>Criterios para evaluar la utilidad  de un estudio propuesto 2de2</vt:lpstr>
      <vt:lpstr>Viabilidad de la investigación</vt:lpstr>
      <vt:lpstr>Evaluación de las deficiencias  del conocimiento</vt:lpstr>
      <vt:lpstr>Repase todos los elementos  del plantamiento  del problema. </vt:lpstr>
      <vt:lpstr>Presentación de PowerPoint</vt:lpstr>
      <vt:lpstr>Presentación de PowerPoint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de procesos</dc:title>
  <dc:subject>Curso Rediseño de Procesos</dc:subject>
  <dc:creator>Alan Henderson</dc:creator>
  <cp:lastModifiedBy>Del Rosario Nunez Alvarez Catalina</cp:lastModifiedBy>
  <cp:revision>314</cp:revision>
  <dcterms:created xsi:type="dcterms:W3CDTF">2001-10-27T11:21:57Z</dcterms:created>
  <dcterms:modified xsi:type="dcterms:W3CDTF">2017-10-07T15:15:03Z</dcterms:modified>
</cp:coreProperties>
</file>