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486" r:id="rId2"/>
    <p:sldId id="487" r:id="rId3"/>
    <p:sldId id="488" r:id="rId4"/>
    <p:sldId id="489" r:id="rId5"/>
    <p:sldId id="435" r:id="rId6"/>
    <p:sldId id="478" r:id="rId7"/>
    <p:sldId id="455" r:id="rId8"/>
    <p:sldId id="456" r:id="rId9"/>
    <p:sldId id="457" r:id="rId10"/>
    <p:sldId id="479" r:id="rId11"/>
    <p:sldId id="480" r:id="rId12"/>
    <p:sldId id="460" r:id="rId13"/>
    <p:sldId id="481" r:id="rId14"/>
    <p:sldId id="482" r:id="rId15"/>
    <p:sldId id="484" r:id="rId16"/>
    <p:sldId id="483" r:id="rId17"/>
    <p:sldId id="464" r:id="rId18"/>
    <p:sldId id="466" r:id="rId19"/>
    <p:sldId id="490" r:id="rId20"/>
    <p:sldId id="463" r:id="rId21"/>
    <p:sldId id="485" r:id="rId22"/>
    <p:sldId id="491" r:id="rId23"/>
    <p:sldId id="492" r:id="rId24"/>
  </p:sldIdLst>
  <p:sldSz cx="12192000" cy="6858000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E3F"/>
    <a:srgbClr val="0463C2"/>
    <a:srgbClr val="14C2FB"/>
    <a:srgbClr val="02467C"/>
    <a:srgbClr val="00FF00"/>
    <a:srgbClr val="92D051"/>
    <a:srgbClr val="FF3300"/>
    <a:srgbClr val="FF0000"/>
    <a:srgbClr val="FFC10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9" autoAdjust="0"/>
    <p:restoredTop sz="94714" autoAdjust="0"/>
  </p:normalViewPr>
  <p:slideViewPr>
    <p:cSldViewPr>
      <p:cViewPr varScale="1">
        <p:scale>
          <a:sx n="70" d="100"/>
          <a:sy n="70" d="100"/>
        </p:scale>
        <p:origin x="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4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8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08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C169F-37C5-458D-973F-43859AC0E4B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04E0634B-B79A-446E-9728-FB001774E112}">
      <dgm:prSet phldrT="[Texto]" custT="1"/>
      <dgm:spPr/>
      <dgm:t>
        <a:bodyPr/>
        <a:lstStyle/>
        <a:p>
          <a:r>
            <a:rPr lang="es-CR" sz="2000" b="1" dirty="0" smtClean="0"/>
            <a:t>Hipótesis</a:t>
          </a:r>
          <a:endParaRPr lang="es-CR" sz="2000" b="1" dirty="0"/>
        </a:p>
      </dgm:t>
    </dgm:pt>
    <dgm:pt modelId="{4884D06F-C5B9-4B03-AAA1-0F1A5C3D290D}" type="parTrans" cxnId="{CD2EF256-56CD-45EF-9F40-A8B52B7EE991}">
      <dgm:prSet/>
      <dgm:spPr/>
      <dgm:t>
        <a:bodyPr/>
        <a:lstStyle/>
        <a:p>
          <a:endParaRPr lang="es-CR" sz="2000" b="1"/>
        </a:p>
      </dgm:t>
    </dgm:pt>
    <dgm:pt modelId="{9A4C2994-7E4E-42FA-A1BF-2128927D565F}" type="sibTrans" cxnId="{CD2EF256-56CD-45EF-9F40-A8B52B7EE991}">
      <dgm:prSet/>
      <dgm:spPr/>
      <dgm:t>
        <a:bodyPr/>
        <a:lstStyle/>
        <a:p>
          <a:endParaRPr lang="es-CR" sz="2000" b="1"/>
        </a:p>
      </dgm:t>
    </dgm:pt>
    <dgm:pt modelId="{AEAF8A5E-46B6-4907-BF3D-F5400BA6DE06}">
      <dgm:prSet phldrT="[Texto]" custT="1"/>
      <dgm:spPr/>
      <dgm:t>
        <a:bodyPr/>
        <a:lstStyle/>
        <a:p>
          <a:r>
            <a:rPr lang="es-CR" sz="1400" b="1" dirty="0" smtClean="0"/>
            <a:t>De investigación</a:t>
          </a:r>
          <a:endParaRPr lang="es-CR" sz="1400" b="1" dirty="0"/>
        </a:p>
      </dgm:t>
    </dgm:pt>
    <dgm:pt modelId="{9D889DD3-E305-44C3-B942-C2923ED98886}" type="parTrans" cxnId="{EEC648E3-C749-472F-A13E-3F0BC6E07A36}">
      <dgm:prSet custT="1"/>
      <dgm:spPr/>
      <dgm:t>
        <a:bodyPr/>
        <a:lstStyle/>
        <a:p>
          <a:endParaRPr lang="es-CR" sz="600" b="1"/>
        </a:p>
      </dgm:t>
    </dgm:pt>
    <dgm:pt modelId="{BF2100CB-521F-4516-A153-5A155BA8E796}" type="sibTrans" cxnId="{EEC648E3-C749-472F-A13E-3F0BC6E07A36}">
      <dgm:prSet/>
      <dgm:spPr/>
      <dgm:t>
        <a:bodyPr/>
        <a:lstStyle/>
        <a:p>
          <a:endParaRPr lang="es-CR" sz="2000" b="1"/>
        </a:p>
      </dgm:t>
    </dgm:pt>
    <dgm:pt modelId="{7C34AC8D-40A8-4A1D-A999-463AC74665C8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R" sz="1400" b="1" dirty="0" smtClean="0"/>
            <a:t>Descriptivas de</a:t>
          </a:r>
          <a:r>
            <a:rPr lang="es-CR" sz="1400" b="1" baseline="0" dirty="0" smtClean="0"/>
            <a:t> </a:t>
          </a:r>
          <a:r>
            <a:rPr lang="es-CR" sz="1400" b="1" dirty="0" smtClean="0"/>
            <a:t>un valor o dato pronosticado</a:t>
          </a:r>
          <a:endParaRPr lang="es-CR" sz="1400" b="1" dirty="0"/>
        </a:p>
      </dgm:t>
    </dgm:pt>
    <dgm:pt modelId="{5C0F8DDB-6963-4EB3-8276-43554A627407}" type="parTrans" cxnId="{5B3CFB0C-896D-47D5-A68B-BFB17582E62C}">
      <dgm:prSet custT="1"/>
      <dgm:spPr/>
      <dgm:t>
        <a:bodyPr/>
        <a:lstStyle/>
        <a:p>
          <a:endParaRPr lang="es-CR" sz="600" b="1"/>
        </a:p>
      </dgm:t>
    </dgm:pt>
    <dgm:pt modelId="{A508E764-2968-4CA8-937B-F93B9BFC5266}" type="sibTrans" cxnId="{5B3CFB0C-896D-47D5-A68B-BFB17582E62C}">
      <dgm:prSet/>
      <dgm:spPr/>
      <dgm:t>
        <a:bodyPr/>
        <a:lstStyle/>
        <a:p>
          <a:endParaRPr lang="es-CR" sz="2000" b="1"/>
        </a:p>
      </dgm:t>
    </dgm:pt>
    <dgm:pt modelId="{DED9D985-05ED-4C3A-BDD6-5011340A6C27}">
      <dgm:prSet phldrT="[Texto]" custT="1"/>
      <dgm:spPr/>
      <dgm:t>
        <a:bodyPr/>
        <a:lstStyle/>
        <a:p>
          <a:r>
            <a:rPr lang="es-CR" sz="1400" b="1" dirty="0" smtClean="0"/>
            <a:t>De diferencia de grupo</a:t>
          </a:r>
          <a:endParaRPr lang="es-CR" sz="1400" b="1" dirty="0"/>
        </a:p>
      </dgm:t>
    </dgm:pt>
    <dgm:pt modelId="{7A7BC33D-7A07-4D06-BE1F-353BAE2D1C69}" type="parTrans" cxnId="{F580BBA1-D7C6-453D-8F61-BFC781DC8F3E}">
      <dgm:prSet custT="1"/>
      <dgm:spPr/>
      <dgm:t>
        <a:bodyPr/>
        <a:lstStyle/>
        <a:p>
          <a:endParaRPr lang="es-CR" sz="600" b="1"/>
        </a:p>
      </dgm:t>
    </dgm:pt>
    <dgm:pt modelId="{62B0EF68-31B2-4FB6-83F9-627816F71937}" type="sibTrans" cxnId="{F580BBA1-D7C6-453D-8F61-BFC781DC8F3E}">
      <dgm:prSet/>
      <dgm:spPr/>
      <dgm:t>
        <a:bodyPr/>
        <a:lstStyle/>
        <a:p>
          <a:endParaRPr lang="es-CR" sz="2000" b="1"/>
        </a:p>
      </dgm:t>
    </dgm:pt>
    <dgm:pt modelId="{1280E6F3-E626-4667-A6D6-EB3A65DD9658}">
      <dgm:prSet phldrT="[Texto]" custT="1"/>
      <dgm:spPr/>
      <dgm:t>
        <a:bodyPr/>
        <a:lstStyle/>
        <a:p>
          <a:r>
            <a:rPr lang="es-CR" sz="1400" b="1" dirty="0" smtClean="0"/>
            <a:t>Nulas</a:t>
          </a:r>
          <a:endParaRPr lang="es-CR" sz="1400" b="1" dirty="0"/>
        </a:p>
      </dgm:t>
    </dgm:pt>
    <dgm:pt modelId="{616C6996-E247-4561-A6E7-69F935AEE347}" type="parTrans" cxnId="{A04C0DF4-AA56-4D0A-9F6D-00A90712979B}">
      <dgm:prSet custT="1"/>
      <dgm:spPr/>
      <dgm:t>
        <a:bodyPr/>
        <a:lstStyle/>
        <a:p>
          <a:endParaRPr lang="es-CR" sz="600" b="1"/>
        </a:p>
      </dgm:t>
    </dgm:pt>
    <dgm:pt modelId="{BEE26885-BDB8-4EFB-8D02-8346451C3CA0}" type="sibTrans" cxnId="{A04C0DF4-AA56-4D0A-9F6D-00A90712979B}">
      <dgm:prSet/>
      <dgm:spPr/>
      <dgm:t>
        <a:bodyPr/>
        <a:lstStyle/>
        <a:p>
          <a:endParaRPr lang="es-CR" sz="2000" b="1"/>
        </a:p>
      </dgm:t>
    </dgm:pt>
    <dgm:pt modelId="{D341C468-4076-4DEF-A1BD-BA22B9187890}">
      <dgm:prSet custT="1"/>
      <dgm:spPr/>
      <dgm:t>
        <a:bodyPr/>
        <a:lstStyle/>
        <a:p>
          <a:r>
            <a:rPr lang="es-CR" sz="1400" b="1" dirty="0" err="1" smtClean="0"/>
            <a:t>Correlacionales</a:t>
          </a:r>
          <a:endParaRPr lang="es-CR" sz="1400" b="1" dirty="0"/>
        </a:p>
      </dgm:t>
    </dgm:pt>
    <dgm:pt modelId="{95F652DE-0C06-4566-AC83-BD2219ED1034}" type="parTrans" cxnId="{65A06019-CA2E-4D68-984D-61086307A7CA}">
      <dgm:prSet custT="1"/>
      <dgm:spPr/>
      <dgm:t>
        <a:bodyPr/>
        <a:lstStyle/>
        <a:p>
          <a:endParaRPr lang="es-CR" sz="600" b="1"/>
        </a:p>
      </dgm:t>
    </dgm:pt>
    <dgm:pt modelId="{0F67E41F-FC27-499B-AF9B-390F7539C8A8}" type="sibTrans" cxnId="{65A06019-CA2E-4D68-984D-61086307A7CA}">
      <dgm:prSet/>
      <dgm:spPr/>
      <dgm:t>
        <a:bodyPr/>
        <a:lstStyle/>
        <a:p>
          <a:endParaRPr lang="es-CR" sz="2000" b="1"/>
        </a:p>
      </dgm:t>
    </dgm:pt>
    <dgm:pt modelId="{B1CC5A7C-AFAE-4D5B-B51F-F24D43B741FF}">
      <dgm:prSet custT="1"/>
      <dgm:spPr/>
      <dgm:t>
        <a:bodyPr/>
        <a:lstStyle/>
        <a:p>
          <a:r>
            <a:rPr lang="es-CR" sz="1400" b="1" dirty="0" smtClean="0"/>
            <a:t>Causales</a:t>
          </a:r>
        </a:p>
      </dgm:t>
    </dgm:pt>
    <dgm:pt modelId="{88BC59F4-B26A-49C5-9E26-2D2D1E5A82FC}" type="parTrans" cxnId="{3F27C670-15AF-4D28-810E-4D09F0FD9CFE}">
      <dgm:prSet/>
      <dgm:spPr/>
      <dgm:t>
        <a:bodyPr/>
        <a:lstStyle/>
        <a:p>
          <a:endParaRPr lang="es-CR"/>
        </a:p>
      </dgm:t>
    </dgm:pt>
    <dgm:pt modelId="{4D4F758D-DBF6-4166-BBB4-9B3DE63CE40A}" type="sibTrans" cxnId="{3F27C670-15AF-4D28-810E-4D09F0FD9CFE}">
      <dgm:prSet/>
      <dgm:spPr/>
      <dgm:t>
        <a:bodyPr/>
        <a:lstStyle/>
        <a:p>
          <a:endParaRPr lang="es-CR"/>
        </a:p>
      </dgm:t>
    </dgm:pt>
    <dgm:pt modelId="{846DF828-91EA-4DFF-944A-BDE28B3A419C}">
      <dgm:prSet custT="1"/>
      <dgm:spPr/>
      <dgm:t>
        <a:bodyPr/>
        <a:lstStyle/>
        <a:p>
          <a:r>
            <a:rPr lang="es-CR" sz="1400" b="1" dirty="0" smtClean="0"/>
            <a:t>Alternativas</a:t>
          </a:r>
          <a:endParaRPr lang="es-CR" sz="1400" b="1" dirty="0"/>
        </a:p>
      </dgm:t>
    </dgm:pt>
    <dgm:pt modelId="{942A34EE-AA01-4746-9552-AB8EC35F9963}" type="parTrans" cxnId="{21BBFD57-C28A-4CEC-A4E7-37FFC09B9B1B}">
      <dgm:prSet/>
      <dgm:spPr/>
      <dgm:t>
        <a:bodyPr/>
        <a:lstStyle/>
        <a:p>
          <a:endParaRPr lang="es-CR"/>
        </a:p>
      </dgm:t>
    </dgm:pt>
    <dgm:pt modelId="{06FD6CCE-2F12-43FC-BE38-526C54E7F5E8}" type="sibTrans" cxnId="{21BBFD57-C28A-4CEC-A4E7-37FFC09B9B1B}">
      <dgm:prSet/>
      <dgm:spPr/>
      <dgm:t>
        <a:bodyPr/>
        <a:lstStyle/>
        <a:p>
          <a:endParaRPr lang="es-CR"/>
        </a:p>
      </dgm:t>
    </dgm:pt>
    <dgm:pt modelId="{A2C1ED27-2E4B-44C2-9A65-F417C93B8EF1}" type="pres">
      <dgm:prSet presAssocID="{A18C169F-37C5-458D-973F-43859AC0E4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31947A2-1400-4741-A7FC-D738599A91F3}" type="pres">
      <dgm:prSet presAssocID="{04E0634B-B79A-446E-9728-FB001774E112}" presName="root1" presStyleCnt="0"/>
      <dgm:spPr/>
      <dgm:t>
        <a:bodyPr/>
        <a:lstStyle/>
        <a:p>
          <a:endParaRPr lang="es-ES_tradnl"/>
        </a:p>
      </dgm:t>
    </dgm:pt>
    <dgm:pt modelId="{6363EAB1-46FE-44BE-9151-CBF28643B7F9}" type="pres">
      <dgm:prSet presAssocID="{04E0634B-B79A-446E-9728-FB001774E1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9516182-98C9-472E-8FFD-CC2F75E67476}" type="pres">
      <dgm:prSet presAssocID="{04E0634B-B79A-446E-9728-FB001774E112}" presName="level2hierChild" presStyleCnt="0"/>
      <dgm:spPr/>
      <dgm:t>
        <a:bodyPr/>
        <a:lstStyle/>
        <a:p>
          <a:endParaRPr lang="es-ES_tradnl"/>
        </a:p>
      </dgm:t>
    </dgm:pt>
    <dgm:pt modelId="{B5596EAE-89CF-4482-8DDE-A1AB66CD456E}" type="pres">
      <dgm:prSet presAssocID="{9D889DD3-E305-44C3-B942-C2923ED98886}" presName="conn2-1" presStyleLbl="parChTrans1D2" presStyleIdx="0" presStyleCnt="3"/>
      <dgm:spPr/>
      <dgm:t>
        <a:bodyPr/>
        <a:lstStyle/>
        <a:p>
          <a:endParaRPr lang="es-CR"/>
        </a:p>
      </dgm:t>
    </dgm:pt>
    <dgm:pt modelId="{0B6C86C2-D068-461A-B4DD-A48CEEE859C3}" type="pres">
      <dgm:prSet presAssocID="{9D889DD3-E305-44C3-B942-C2923ED98886}" presName="connTx" presStyleLbl="parChTrans1D2" presStyleIdx="0" presStyleCnt="3"/>
      <dgm:spPr/>
      <dgm:t>
        <a:bodyPr/>
        <a:lstStyle/>
        <a:p>
          <a:endParaRPr lang="es-CR"/>
        </a:p>
      </dgm:t>
    </dgm:pt>
    <dgm:pt modelId="{D7FC75B1-CB34-4297-A51A-321BC041C0FD}" type="pres">
      <dgm:prSet presAssocID="{AEAF8A5E-46B6-4907-BF3D-F5400BA6DE06}" presName="root2" presStyleCnt="0"/>
      <dgm:spPr/>
      <dgm:t>
        <a:bodyPr/>
        <a:lstStyle/>
        <a:p>
          <a:endParaRPr lang="es-ES_tradnl"/>
        </a:p>
      </dgm:t>
    </dgm:pt>
    <dgm:pt modelId="{1A02E0F7-F73F-41EE-8F3F-C190B0D0B3F0}" type="pres">
      <dgm:prSet presAssocID="{AEAF8A5E-46B6-4907-BF3D-F5400BA6DE06}" presName="LevelTwoTextNode" presStyleLbl="node2" presStyleIdx="0" presStyleCnt="3" custLinFactY="-30455" custLinFactNeighborX="-6768" custLinFactNeighborY="-100000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FEB0216-B409-4E8D-9473-109DA05343FE}" type="pres">
      <dgm:prSet presAssocID="{AEAF8A5E-46B6-4907-BF3D-F5400BA6DE06}" presName="level3hierChild" presStyleCnt="0"/>
      <dgm:spPr/>
      <dgm:t>
        <a:bodyPr/>
        <a:lstStyle/>
        <a:p>
          <a:endParaRPr lang="es-ES_tradnl"/>
        </a:p>
      </dgm:t>
    </dgm:pt>
    <dgm:pt modelId="{E796D3F2-637C-4CB8-A0BD-4EF940206C67}" type="pres">
      <dgm:prSet presAssocID="{5C0F8DDB-6963-4EB3-8276-43554A627407}" presName="conn2-1" presStyleLbl="parChTrans1D3" presStyleIdx="0" presStyleCnt="4"/>
      <dgm:spPr/>
      <dgm:t>
        <a:bodyPr/>
        <a:lstStyle/>
        <a:p>
          <a:endParaRPr lang="es-CR"/>
        </a:p>
      </dgm:t>
    </dgm:pt>
    <dgm:pt modelId="{833DE779-DA47-4DF8-A034-054D618FDBEC}" type="pres">
      <dgm:prSet presAssocID="{5C0F8DDB-6963-4EB3-8276-43554A627407}" presName="connTx" presStyleLbl="parChTrans1D3" presStyleIdx="0" presStyleCnt="4"/>
      <dgm:spPr/>
      <dgm:t>
        <a:bodyPr/>
        <a:lstStyle/>
        <a:p>
          <a:endParaRPr lang="es-CR"/>
        </a:p>
      </dgm:t>
    </dgm:pt>
    <dgm:pt modelId="{B701473E-DAA8-4CBE-99D9-F61ECB21E270}" type="pres">
      <dgm:prSet presAssocID="{7C34AC8D-40A8-4A1D-A999-463AC74665C8}" presName="root2" presStyleCnt="0"/>
      <dgm:spPr/>
      <dgm:t>
        <a:bodyPr/>
        <a:lstStyle/>
        <a:p>
          <a:endParaRPr lang="es-ES_tradnl"/>
        </a:p>
      </dgm:t>
    </dgm:pt>
    <dgm:pt modelId="{A93467EA-FC10-4CD2-9727-75B5B3D91FA9}" type="pres">
      <dgm:prSet presAssocID="{7C34AC8D-40A8-4A1D-A999-463AC74665C8}" presName="LevelTwoTextNode" presStyleLbl="node3" presStyleIdx="0" presStyleCnt="4" custLinFactY="-45537" custLinFactNeighborX="-3613" custLinFactNeighborY="-100000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B59CD6E-52FB-496A-89F1-71035A9FF6CF}" type="pres">
      <dgm:prSet presAssocID="{7C34AC8D-40A8-4A1D-A999-463AC74665C8}" presName="level3hierChild" presStyleCnt="0"/>
      <dgm:spPr/>
      <dgm:t>
        <a:bodyPr/>
        <a:lstStyle/>
        <a:p>
          <a:endParaRPr lang="es-ES_tradnl"/>
        </a:p>
      </dgm:t>
    </dgm:pt>
    <dgm:pt modelId="{D4330515-28FD-41FD-BAE1-ED3E7871B786}" type="pres">
      <dgm:prSet presAssocID="{95F652DE-0C06-4566-AC83-BD2219ED1034}" presName="conn2-1" presStyleLbl="parChTrans1D3" presStyleIdx="1" presStyleCnt="4"/>
      <dgm:spPr/>
      <dgm:t>
        <a:bodyPr/>
        <a:lstStyle/>
        <a:p>
          <a:endParaRPr lang="es-CR"/>
        </a:p>
      </dgm:t>
    </dgm:pt>
    <dgm:pt modelId="{71B1AC0B-A225-4DCC-A3FD-55FE7DB45A8F}" type="pres">
      <dgm:prSet presAssocID="{95F652DE-0C06-4566-AC83-BD2219ED1034}" presName="connTx" presStyleLbl="parChTrans1D3" presStyleIdx="1" presStyleCnt="4"/>
      <dgm:spPr/>
      <dgm:t>
        <a:bodyPr/>
        <a:lstStyle/>
        <a:p>
          <a:endParaRPr lang="es-CR"/>
        </a:p>
      </dgm:t>
    </dgm:pt>
    <dgm:pt modelId="{D7350BBC-6685-482E-9D43-4405640CC75B}" type="pres">
      <dgm:prSet presAssocID="{D341C468-4076-4DEF-A1BD-BA22B9187890}" presName="root2" presStyleCnt="0"/>
      <dgm:spPr/>
      <dgm:t>
        <a:bodyPr/>
        <a:lstStyle/>
        <a:p>
          <a:endParaRPr lang="es-ES_tradnl"/>
        </a:p>
      </dgm:t>
    </dgm:pt>
    <dgm:pt modelId="{ECF8A054-C28F-4C85-82D0-6896B09CD944}" type="pres">
      <dgm:prSet presAssocID="{D341C468-4076-4DEF-A1BD-BA22B9187890}" presName="LevelTwoTextNode" presStyleLbl="node3" presStyleIdx="1" presStyleCnt="4" custLinFactY="-22319" custLinFactNeighborX="-3613" custLinFactNeighborY="-100000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5044D8-D422-4FF9-8758-3F5CE6B8EE5F}" type="pres">
      <dgm:prSet presAssocID="{D341C468-4076-4DEF-A1BD-BA22B9187890}" presName="level3hierChild" presStyleCnt="0"/>
      <dgm:spPr/>
      <dgm:t>
        <a:bodyPr/>
        <a:lstStyle/>
        <a:p>
          <a:endParaRPr lang="es-ES_tradnl"/>
        </a:p>
      </dgm:t>
    </dgm:pt>
    <dgm:pt modelId="{CDDEFE9C-D6C3-4B8A-9136-45CC894FC174}" type="pres">
      <dgm:prSet presAssocID="{7A7BC33D-7A07-4D06-BE1F-353BAE2D1C69}" presName="conn2-1" presStyleLbl="parChTrans1D3" presStyleIdx="2" presStyleCnt="4"/>
      <dgm:spPr/>
      <dgm:t>
        <a:bodyPr/>
        <a:lstStyle/>
        <a:p>
          <a:endParaRPr lang="es-CR"/>
        </a:p>
      </dgm:t>
    </dgm:pt>
    <dgm:pt modelId="{2FFF1036-1433-4FCC-A7FC-AE39AD269678}" type="pres">
      <dgm:prSet presAssocID="{7A7BC33D-7A07-4D06-BE1F-353BAE2D1C69}" presName="connTx" presStyleLbl="parChTrans1D3" presStyleIdx="2" presStyleCnt="4"/>
      <dgm:spPr/>
      <dgm:t>
        <a:bodyPr/>
        <a:lstStyle/>
        <a:p>
          <a:endParaRPr lang="es-CR"/>
        </a:p>
      </dgm:t>
    </dgm:pt>
    <dgm:pt modelId="{4223D788-2F64-40DD-ACE6-1A2B713A87A8}" type="pres">
      <dgm:prSet presAssocID="{DED9D985-05ED-4C3A-BDD6-5011340A6C27}" presName="root2" presStyleCnt="0"/>
      <dgm:spPr/>
      <dgm:t>
        <a:bodyPr/>
        <a:lstStyle/>
        <a:p>
          <a:endParaRPr lang="es-ES_tradnl"/>
        </a:p>
      </dgm:t>
    </dgm:pt>
    <dgm:pt modelId="{4C068BF7-BAF9-4AF6-880B-4B886A656176}" type="pres">
      <dgm:prSet presAssocID="{DED9D985-05ED-4C3A-BDD6-5011340A6C27}" presName="LevelTwoTextNode" presStyleLbl="node3" presStyleIdx="2" presStyleCnt="4" custLinFactY="-8973" custLinFactNeighborX="-3613" custLinFactNeighborY="-100000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236C8F-4A5E-4DE7-A4E0-BF7C7FAB33C2}" type="pres">
      <dgm:prSet presAssocID="{DED9D985-05ED-4C3A-BDD6-5011340A6C27}" presName="level3hierChild" presStyleCnt="0"/>
      <dgm:spPr/>
      <dgm:t>
        <a:bodyPr/>
        <a:lstStyle/>
        <a:p>
          <a:endParaRPr lang="es-ES_tradnl"/>
        </a:p>
      </dgm:t>
    </dgm:pt>
    <dgm:pt modelId="{BB6C1845-9A44-41FC-9E27-318FF7D76081}" type="pres">
      <dgm:prSet presAssocID="{88BC59F4-B26A-49C5-9E26-2D2D1E5A82FC}" presName="conn2-1" presStyleLbl="parChTrans1D3" presStyleIdx="3" presStyleCnt="4"/>
      <dgm:spPr/>
      <dgm:t>
        <a:bodyPr/>
        <a:lstStyle/>
        <a:p>
          <a:endParaRPr lang="es-CR"/>
        </a:p>
      </dgm:t>
    </dgm:pt>
    <dgm:pt modelId="{8BED8854-C910-4E21-BE50-A0301D5E3128}" type="pres">
      <dgm:prSet presAssocID="{88BC59F4-B26A-49C5-9E26-2D2D1E5A82FC}" presName="connTx" presStyleLbl="parChTrans1D3" presStyleIdx="3" presStyleCnt="4"/>
      <dgm:spPr/>
      <dgm:t>
        <a:bodyPr/>
        <a:lstStyle/>
        <a:p>
          <a:endParaRPr lang="es-CR"/>
        </a:p>
      </dgm:t>
    </dgm:pt>
    <dgm:pt modelId="{F3B1BA2B-419C-438D-8769-68B54937F901}" type="pres">
      <dgm:prSet presAssocID="{B1CC5A7C-AFAE-4D5B-B51F-F24D43B741FF}" presName="root2" presStyleCnt="0"/>
      <dgm:spPr/>
      <dgm:t>
        <a:bodyPr/>
        <a:lstStyle/>
        <a:p>
          <a:endParaRPr lang="es-ES_tradnl"/>
        </a:p>
      </dgm:t>
    </dgm:pt>
    <dgm:pt modelId="{734A74FB-D513-4E05-9D23-2029C932D157}" type="pres">
      <dgm:prSet presAssocID="{B1CC5A7C-AFAE-4D5B-B51F-F24D43B741FF}" presName="LevelTwoTextNode" presStyleLbl="node3" presStyleIdx="3" presStyleCnt="4" custLinFactNeighborX="-3613" custLinFactNeighborY="-8575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0A7C2B1-DCC0-4005-82CF-C3E3E855E75D}" type="pres">
      <dgm:prSet presAssocID="{B1CC5A7C-AFAE-4D5B-B51F-F24D43B741FF}" presName="level3hierChild" presStyleCnt="0"/>
      <dgm:spPr/>
      <dgm:t>
        <a:bodyPr/>
        <a:lstStyle/>
        <a:p>
          <a:endParaRPr lang="es-ES_tradnl"/>
        </a:p>
      </dgm:t>
    </dgm:pt>
    <dgm:pt modelId="{2A405A6C-C0EC-4A4D-8A6D-1B2C92128CA9}" type="pres">
      <dgm:prSet presAssocID="{616C6996-E247-4561-A6E7-69F935AEE347}" presName="conn2-1" presStyleLbl="parChTrans1D2" presStyleIdx="1" presStyleCnt="3"/>
      <dgm:spPr/>
      <dgm:t>
        <a:bodyPr/>
        <a:lstStyle/>
        <a:p>
          <a:endParaRPr lang="es-CR"/>
        </a:p>
      </dgm:t>
    </dgm:pt>
    <dgm:pt modelId="{0F301311-60C4-4406-AC67-84D2C9318E2E}" type="pres">
      <dgm:prSet presAssocID="{616C6996-E247-4561-A6E7-69F935AEE347}" presName="connTx" presStyleLbl="parChTrans1D2" presStyleIdx="1" presStyleCnt="3"/>
      <dgm:spPr/>
      <dgm:t>
        <a:bodyPr/>
        <a:lstStyle/>
        <a:p>
          <a:endParaRPr lang="es-CR"/>
        </a:p>
      </dgm:t>
    </dgm:pt>
    <dgm:pt modelId="{E1C5C32F-13A3-4C6F-9A9F-8487A8F175F5}" type="pres">
      <dgm:prSet presAssocID="{1280E6F3-E626-4667-A6D6-EB3A65DD9658}" presName="root2" presStyleCnt="0"/>
      <dgm:spPr/>
      <dgm:t>
        <a:bodyPr/>
        <a:lstStyle/>
        <a:p>
          <a:endParaRPr lang="es-ES_tradnl"/>
        </a:p>
      </dgm:t>
    </dgm:pt>
    <dgm:pt modelId="{67A69B48-7A75-4F9F-941F-4B109C9B34AC}" type="pres">
      <dgm:prSet presAssocID="{1280E6F3-E626-4667-A6D6-EB3A65DD9658}" presName="LevelTwoTextNode" presStyleLbl="node2" presStyleIdx="1" presStyleCnt="3" custLinFactNeighborX="-5091" custLinFactNeighborY="-1339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A8E679E-E172-4184-AB7D-B76386357C9C}" type="pres">
      <dgm:prSet presAssocID="{1280E6F3-E626-4667-A6D6-EB3A65DD9658}" presName="level3hierChild" presStyleCnt="0"/>
      <dgm:spPr/>
      <dgm:t>
        <a:bodyPr/>
        <a:lstStyle/>
        <a:p>
          <a:endParaRPr lang="es-ES_tradnl"/>
        </a:p>
      </dgm:t>
    </dgm:pt>
    <dgm:pt modelId="{90951F87-67FC-4884-8EE5-350196905830}" type="pres">
      <dgm:prSet presAssocID="{942A34EE-AA01-4746-9552-AB8EC35F9963}" presName="conn2-1" presStyleLbl="parChTrans1D2" presStyleIdx="2" presStyleCnt="3"/>
      <dgm:spPr/>
      <dgm:t>
        <a:bodyPr/>
        <a:lstStyle/>
        <a:p>
          <a:endParaRPr lang="es-CR"/>
        </a:p>
      </dgm:t>
    </dgm:pt>
    <dgm:pt modelId="{4519850A-910E-42B7-A187-A6892DA80E75}" type="pres">
      <dgm:prSet presAssocID="{942A34EE-AA01-4746-9552-AB8EC35F9963}" presName="connTx" presStyleLbl="parChTrans1D2" presStyleIdx="2" presStyleCnt="3"/>
      <dgm:spPr/>
      <dgm:t>
        <a:bodyPr/>
        <a:lstStyle/>
        <a:p>
          <a:endParaRPr lang="es-CR"/>
        </a:p>
      </dgm:t>
    </dgm:pt>
    <dgm:pt modelId="{A4ECA959-FBDA-4AAE-B581-7644B9403074}" type="pres">
      <dgm:prSet presAssocID="{846DF828-91EA-4DFF-944A-BDE28B3A419C}" presName="root2" presStyleCnt="0"/>
      <dgm:spPr/>
      <dgm:t>
        <a:bodyPr/>
        <a:lstStyle/>
        <a:p>
          <a:endParaRPr lang="es-ES_tradnl"/>
        </a:p>
      </dgm:t>
    </dgm:pt>
    <dgm:pt modelId="{93905B81-26CE-473B-BB92-1124CB5EA3C0}" type="pres">
      <dgm:prSet presAssocID="{846DF828-91EA-4DFF-944A-BDE28B3A419C}" presName="LevelTwoTextNode" presStyleLbl="node2" presStyleIdx="2" presStyleCnt="3" custLinFactNeighborX="-6537" custLinFactNeighborY="2313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0E2F7221-F648-41AE-85C4-E4315DD68C82}" type="pres">
      <dgm:prSet presAssocID="{846DF828-91EA-4DFF-944A-BDE28B3A419C}" presName="level3hierChild" presStyleCnt="0"/>
      <dgm:spPr/>
      <dgm:t>
        <a:bodyPr/>
        <a:lstStyle/>
        <a:p>
          <a:endParaRPr lang="es-ES_tradnl"/>
        </a:p>
      </dgm:t>
    </dgm:pt>
  </dgm:ptLst>
  <dgm:cxnLst>
    <dgm:cxn modelId="{A04C0DF4-AA56-4D0A-9F6D-00A90712979B}" srcId="{04E0634B-B79A-446E-9728-FB001774E112}" destId="{1280E6F3-E626-4667-A6D6-EB3A65DD9658}" srcOrd="1" destOrd="0" parTransId="{616C6996-E247-4561-A6E7-69F935AEE347}" sibTransId="{BEE26885-BDB8-4EFB-8D02-8346451C3CA0}"/>
    <dgm:cxn modelId="{123CCF8C-2D6C-43A8-8EF2-1C9EDD247489}" type="presOf" srcId="{88BC59F4-B26A-49C5-9E26-2D2D1E5A82FC}" destId="{8BED8854-C910-4E21-BE50-A0301D5E3128}" srcOrd="1" destOrd="0" presId="urn:microsoft.com/office/officeart/2005/8/layout/hierarchy2"/>
    <dgm:cxn modelId="{65A06019-CA2E-4D68-984D-61086307A7CA}" srcId="{AEAF8A5E-46B6-4907-BF3D-F5400BA6DE06}" destId="{D341C468-4076-4DEF-A1BD-BA22B9187890}" srcOrd="1" destOrd="0" parTransId="{95F652DE-0C06-4566-AC83-BD2219ED1034}" sibTransId="{0F67E41F-FC27-499B-AF9B-390F7539C8A8}"/>
    <dgm:cxn modelId="{5B3CFB0C-896D-47D5-A68B-BFB17582E62C}" srcId="{AEAF8A5E-46B6-4907-BF3D-F5400BA6DE06}" destId="{7C34AC8D-40A8-4A1D-A999-463AC74665C8}" srcOrd="0" destOrd="0" parTransId="{5C0F8DDB-6963-4EB3-8276-43554A627407}" sibTransId="{A508E764-2968-4CA8-937B-F93B9BFC5266}"/>
    <dgm:cxn modelId="{A0974643-499E-428E-8B63-23ACA569A984}" type="presOf" srcId="{942A34EE-AA01-4746-9552-AB8EC35F9963}" destId="{4519850A-910E-42B7-A187-A6892DA80E75}" srcOrd="1" destOrd="0" presId="urn:microsoft.com/office/officeart/2005/8/layout/hierarchy2"/>
    <dgm:cxn modelId="{BBA6CB06-284E-4E95-B0FA-565112FA9407}" type="presOf" srcId="{88BC59F4-B26A-49C5-9E26-2D2D1E5A82FC}" destId="{BB6C1845-9A44-41FC-9E27-318FF7D76081}" srcOrd="0" destOrd="0" presId="urn:microsoft.com/office/officeart/2005/8/layout/hierarchy2"/>
    <dgm:cxn modelId="{896DADE1-F426-42F2-9EA8-AB13B251F532}" type="presOf" srcId="{D341C468-4076-4DEF-A1BD-BA22B9187890}" destId="{ECF8A054-C28F-4C85-82D0-6896B09CD944}" srcOrd="0" destOrd="0" presId="urn:microsoft.com/office/officeart/2005/8/layout/hierarchy2"/>
    <dgm:cxn modelId="{6EC66302-4430-45A5-B6B9-02A5AEC7AD1C}" type="presOf" srcId="{95F652DE-0C06-4566-AC83-BD2219ED1034}" destId="{71B1AC0B-A225-4DCC-A3FD-55FE7DB45A8F}" srcOrd="1" destOrd="0" presId="urn:microsoft.com/office/officeart/2005/8/layout/hierarchy2"/>
    <dgm:cxn modelId="{E8D93F50-8A1C-4337-96F9-1053E41D4F8D}" type="presOf" srcId="{616C6996-E247-4561-A6E7-69F935AEE347}" destId="{2A405A6C-C0EC-4A4D-8A6D-1B2C92128CA9}" srcOrd="0" destOrd="0" presId="urn:microsoft.com/office/officeart/2005/8/layout/hierarchy2"/>
    <dgm:cxn modelId="{C6F09B3A-A0C3-4F08-8E70-81DE2AD69C43}" type="presOf" srcId="{A18C169F-37C5-458D-973F-43859AC0E4B7}" destId="{A2C1ED27-2E4B-44C2-9A65-F417C93B8EF1}" srcOrd="0" destOrd="0" presId="urn:microsoft.com/office/officeart/2005/8/layout/hierarchy2"/>
    <dgm:cxn modelId="{CD2EF256-56CD-45EF-9F40-A8B52B7EE991}" srcId="{A18C169F-37C5-458D-973F-43859AC0E4B7}" destId="{04E0634B-B79A-446E-9728-FB001774E112}" srcOrd="0" destOrd="0" parTransId="{4884D06F-C5B9-4B03-AAA1-0F1A5C3D290D}" sibTransId="{9A4C2994-7E4E-42FA-A1BF-2128927D565F}"/>
    <dgm:cxn modelId="{EEC648E3-C749-472F-A13E-3F0BC6E07A36}" srcId="{04E0634B-B79A-446E-9728-FB001774E112}" destId="{AEAF8A5E-46B6-4907-BF3D-F5400BA6DE06}" srcOrd="0" destOrd="0" parTransId="{9D889DD3-E305-44C3-B942-C2923ED98886}" sibTransId="{BF2100CB-521F-4516-A153-5A155BA8E796}"/>
    <dgm:cxn modelId="{056A8CD7-D86E-459B-96DB-6C42B5853011}" type="presOf" srcId="{7C34AC8D-40A8-4A1D-A999-463AC74665C8}" destId="{A93467EA-FC10-4CD2-9727-75B5B3D91FA9}" srcOrd="0" destOrd="0" presId="urn:microsoft.com/office/officeart/2005/8/layout/hierarchy2"/>
    <dgm:cxn modelId="{F4FDFFE6-496C-4257-BD5F-2CC2CA684C59}" type="presOf" srcId="{616C6996-E247-4561-A6E7-69F935AEE347}" destId="{0F301311-60C4-4406-AC67-84D2C9318E2E}" srcOrd="1" destOrd="0" presId="urn:microsoft.com/office/officeart/2005/8/layout/hierarchy2"/>
    <dgm:cxn modelId="{7D141795-9733-4587-B7D7-F3CB993CF8A5}" type="presOf" srcId="{942A34EE-AA01-4746-9552-AB8EC35F9963}" destId="{90951F87-67FC-4884-8EE5-350196905830}" srcOrd="0" destOrd="0" presId="urn:microsoft.com/office/officeart/2005/8/layout/hierarchy2"/>
    <dgm:cxn modelId="{21BBFD57-C28A-4CEC-A4E7-37FFC09B9B1B}" srcId="{04E0634B-B79A-446E-9728-FB001774E112}" destId="{846DF828-91EA-4DFF-944A-BDE28B3A419C}" srcOrd="2" destOrd="0" parTransId="{942A34EE-AA01-4746-9552-AB8EC35F9963}" sibTransId="{06FD6CCE-2F12-43FC-BE38-526C54E7F5E8}"/>
    <dgm:cxn modelId="{B84CD6D9-C75E-4E88-BB83-4B4CB2C5879F}" type="presOf" srcId="{DED9D985-05ED-4C3A-BDD6-5011340A6C27}" destId="{4C068BF7-BAF9-4AF6-880B-4B886A656176}" srcOrd="0" destOrd="0" presId="urn:microsoft.com/office/officeart/2005/8/layout/hierarchy2"/>
    <dgm:cxn modelId="{3F27C670-15AF-4D28-810E-4D09F0FD9CFE}" srcId="{AEAF8A5E-46B6-4907-BF3D-F5400BA6DE06}" destId="{B1CC5A7C-AFAE-4D5B-B51F-F24D43B741FF}" srcOrd="3" destOrd="0" parTransId="{88BC59F4-B26A-49C5-9E26-2D2D1E5A82FC}" sibTransId="{4D4F758D-DBF6-4166-BBB4-9B3DE63CE40A}"/>
    <dgm:cxn modelId="{55D28E60-1D1E-41FC-91F6-2B8F91CBAD54}" type="presOf" srcId="{AEAF8A5E-46B6-4907-BF3D-F5400BA6DE06}" destId="{1A02E0F7-F73F-41EE-8F3F-C190B0D0B3F0}" srcOrd="0" destOrd="0" presId="urn:microsoft.com/office/officeart/2005/8/layout/hierarchy2"/>
    <dgm:cxn modelId="{5D4193E2-037D-4C27-8121-78739D1C5D13}" type="presOf" srcId="{7A7BC33D-7A07-4D06-BE1F-353BAE2D1C69}" destId="{2FFF1036-1433-4FCC-A7FC-AE39AD269678}" srcOrd="1" destOrd="0" presId="urn:microsoft.com/office/officeart/2005/8/layout/hierarchy2"/>
    <dgm:cxn modelId="{41B54AD5-99C4-46AE-AB72-EB3B0641A869}" type="presOf" srcId="{9D889DD3-E305-44C3-B942-C2923ED98886}" destId="{B5596EAE-89CF-4482-8DDE-A1AB66CD456E}" srcOrd="0" destOrd="0" presId="urn:microsoft.com/office/officeart/2005/8/layout/hierarchy2"/>
    <dgm:cxn modelId="{FFE835FE-86C2-484B-A7BD-2A24DF6522D3}" type="presOf" srcId="{95F652DE-0C06-4566-AC83-BD2219ED1034}" destId="{D4330515-28FD-41FD-BAE1-ED3E7871B786}" srcOrd="0" destOrd="0" presId="urn:microsoft.com/office/officeart/2005/8/layout/hierarchy2"/>
    <dgm:cxn modelId="{FE53EEA9-2352-4913-85C8-D0294CA0830A}" type="presOf" srcId="{1280E6F3-E626-4667-A6D6-EB3A65DD9658}" destId="{67A69B48-7A75-4F9F-941F-4B109C9B34AC}" srcOrd="0" destOrd="0" presId="urn:microsoft.com/office/officeart/2005/8/layout/hierarchy2"/>
    <dgm:cxn modelId="{0B491392-6D60-4901-A91B-7B1D55BE5C46}" type="presOf" srcId="{04E0634B-B79A-446E-9728-FB001774E112}" destId="{6363EAB1-46FE-44BE-9151-CBF28643B7F9}" srcOrd="0" destOrd="0" presId="urn:microsoft.com/office/officeart/2005/8/layout/hierarchy2"/>
    <dgm:cxn modelId="{6FB70308-6B32-4B3A-9079-BAB697699455}" type="presOf" srcId="{9D889DD3-E305-44C3-B942-C2923ED98886}" destId="{0B6C86C2-D068-461A-B4DD-A48CEEE859C3}" srcOrd="1" destOrd="0" presId="urn:microsoft.com/office/officeart/2005/8/layout/hierarchy2"/>
    <dgm:cxn modelId="{6CB7D5C9-AC15-4716-91FB-A5ED4C60588C}" type="presOf" srcId="{5C0F8DDB-6963-4EB3-8276-43554A627407}" destId="{E796D3F2-637C-4CB8-A0BD-4EF940206C67}" srcOrd="0" destOrd="0" presId="urn:microsoft.com/office/officeart/2005/8/layout/hierarchy2"/>
    <dgm:cxn modelId="{F580BBA1-D7C6-453D-8F61-BFC781DC8F3E}" srcId="{AEAF8A5E-46B6-4907-BF3D-F5400BA6DE06}" destId="{DED9D985-05ED-4C3A-BDD6-5011340A6C27}" srcOrd="2" destOrd="0" parTransId="{7A7BC33D-7A07-4D06-BE1F-353BAE2D1C69}" sibTransId="{62B0EF68-31B2-4FB6-83F9-627816F71937}"/>
    <dgm:cxn modelId="{066C99C8-9EC6-4D1F-9A65-4A58F4D1044C}" type="presOf" srcId="{5C0F8DDB-6963-4EB3-8276-43554A627407}" destId="{833DE779-DA47-4DF8-A034-054D618FDBEC}" srcOrd="1" destOrd="0" presId="urn:microsoft.com/office/officeart/2005/8/layout/hierarchy2"/>
    <dgm:cxn modelId="{9416CDCB-FF35-454B-8A56-C1948899D64D}" type="presOf" srcId="{846DF828-91EA-4DFF-944A-BDE28B3A419C}" destId="{93905B81-26CE-473B-BB92-1124CB5EA3C0}" srcOrd="0" destOrd="0" presId="urn:microsoft.com/office/officeart/2005/8/layout/hierarchy2"/>
    <dgm:cxn modelId="{1FCA6167-76C3-4F21-B88D-713D920206F5}" type="presOf" srcId="{7A7BC33D-7A07-4D06-BE1F-353BAE2D1C69}" destId="{CDDEFE9C-D6C3-4B8A-9136-45CC894FC174}" srcOrd="0" destOrd="0" presId="urn:microsoft.com/office/officeart/2005/8/layout/hierarchy2"/>
    <dgm:cxn modelId="{B2C880F9-CC59-4397-B7DC-3E1DD0EFE741}" type="presOf" srcId="{B1CC5A7C-AFAE-4D5B-B51F-F24D43B741FF}" destId="{734A74FB-D513-4E05-9D23-2029C932D157}" srcOrd="0" destOrd="0" presId="urn:microsoft.com/office/officeart/2005/8/layout/hierarchy2"/>
    <dgm:cxn modelId="{A5FCC33B-E583-413D-993A-098805D9F15B}" type="presParOf" srcId="{A2C1ED27-2E4B-44C2-9A65-F417C93B8EF1}" destId="{631947A2-1400-4741-A7FC-D738599A91F3}" srcOrd="0" destOrd="0" presId="urn:microsoft.com/office/officeart/2005/8/layout/hierarchy2"/>
    <dgm:cxn modelId="{11187A3A-AFA2-4FFA-B486-7575CFBEC450}" type="presParOf" srcId="{631947A2-1400-4741-A7FC-D738599A91F3}" destId="{6363EAB1-46FE-44BE-9151-CBF28643B7F9}" srcOrd="0" destOrd="0" presId="urn:microsoft.com/office/officeart/2005/8/layout/hierarchy2"/>
    <dgm:cxn modelId="{4991B35E-B310-4735-8D0E-538AAA15DB6E}" type="presParOf" srcId="{631947A2-1400-4741-A7FC-D738599A91F3}" destId="{A9516182-98C9-472E-8FFD-CC2F75E67476}" srcOrd="1" destOrd="0" presId="urn:microsoft.com/office/officeart/2005/8/layout/hierarchy2"/>
    <dgm:cxn modelId="{4E92F105-EF85-4B40-9337-191DA0079818}" type="presParOf" srcId="{A9516182-98C9-472E-8FFD-CC2F75E67476}" destId="{B5596EAE-89CF-4482-8DDE-A1AB66CD456E}" srcOrd="0" destOrd="0" presId="urn:microsoft.com/office/officeart/2005/8/layout/hierarchy2"/>
    <dgm:cxn modelId="{90766467-8803-460B-8371-C0DC172A8582}" type="presParOf" srcId="{B5596EAE-89CF-4482-8DDE-A1AB66CD456E}" destId="{0B6C86C2-D068-461A-B4DD-A48CEEE859C3}" srcOrd="0" destOrd="0" presId="urn:microsoft.com/office/officeart/2005/8/layout/hierarchy2"/>
    <dgm:cxn modelId="{9FFB22CE-6037-4136-AB6B-7B408C1CCA29}" type="presParOf" srcId="{A9516182-98C9-472E-8FFD-CC2F75E67476}" destId="{D7FC75B1-CB34-4297-A51A-321BC041C0FD}" srcOrd="1" destOrd="0" presId="urn:microsoft.com/office/officeart/2005/8/layout/hierarchy2"/>
    <dgm:cxn modelId="{D664B4FC-DBD3-49CE-81F3-B98CC1DCEB59}" type="presParOf" srcId="{D7FC75B1-CB34-4297-A51A-321BC041C0FD}" destId="{1A02E0F7-F73F-41EE-8F3F-C190B0D0B3F0}" srcOrd="0" destOrd="0" presId="urn:microsoft.com/office/officeart/2005/8/layout/hierarchy2"/>
    <dgm:cxn modelId="{350D4048-A2FD-408C-B16D-2EC6645C656F}" type="presParOf" srcId="{D7FC75B1-CB34-4297-A51A-321BC041C0FD}" destId="{4FEB0216-B409-4E8D-9473-109DA05343FE}" srcOrd="1" destOrd="0" presId="urn:microsoft.com/office/officeart/2005/8/layout/hierarchy2"/>
    <dgm:cxn modelId="{8023FEAF-BD8F-4C04-8371-306C878CA90F}" type="presParOf" srcId="{4FEB0216-B409-4E8D-9473-109DA05343FE}" destId="{E796D3F2-637C-4CB8-A0BD-4EF940206C67}" srcOrd="0" destOrd="0" presId="urn:microsoft.com/office/officeart/2005/8/layout/hierarchy2"/>
    <dgm:cxn modelId="{BF35777F-3CD9-4639-B717-50A6559CF05F}" type="presParOf" srcId="{E796D3F2-637C-4CB8-A0BD-4EF940206C67}" destId="{833DE779-DA47-4DF8-A034-054D618FDBEC}" srcOrd="0" destOrd="0" presId="urn:microsoft.com/office/officeart/2005/8/layout/hierarchy2"/>
    <dgm:cxn modelId="{C7F67E2F-2C5D-4850-B07F-36DB7A015316}" type="presParOf" srcId="{4FEB0216-B409-4E8D-9473-109DA05343FE}" destId="{B701473E-DAA8-4CBE-99D9-F61ECB21E270}" srcOrd="1" destOrd="0" presId="urn:microsoft.com/office/officeart/2005/8/layout/hierarchy2"/>
    <dgm:cxn modelId="{D9BD1B11-4BCF-4988-8B9C-CB93738E8F7F}" type="presParOf" srcId="{B701473E-DAA8-4CBE-99D9-F61ECB21E270}" destId="{A93467EA-FC10-4CD2-9727-75B5B3D91FA9}" srcOrd="0" destOrd="0" presId="urn:microsoft.com/office/officeart/2005/8/layout/hierarchy2"/>
    <dgm:cxn modelId="{0EFE218A-220F-464B-A636-C0866B46402D}" type="presParOf" srcId="{B701473E-DAA8-4CBE-99D9-F61ECB21E270}" destId="{BB59CD6E-52FB-496A-89F1-71035A9FF6CF}" srcOrd="1" destOrd="0" presId="urn:microsoft.com/office/officeart/2005/8/layout/hierarchy2"/>
    <dgm:cxn modelId="{8A916036-94D7-4E1B-B5A6-F5D42FF88E9D}" type="presParOf" srcId="{4FEB0216-B409-4E8D-9473-109DA05343FE}" destId="{D4330515-28FD-41FD-BAE1-ED3E7871B786}" srcOrd="2" destOrd="0" presId="urn:microsoft.com/office/officeart/2005/8/layout/hierarchy2"/>
    <dgm:cxn modelId="{8D087CD9-E51E-4584-B55C-3CAAE73B402F}" type="presParOf" srcId="{D4330515-28FD-41FD-BAE1-ED3E7871B786}" destId="{71B1AC0B-A225-4DCC-A3FD-55FE7DB45A8F}" srcOrd="0" destOrd="0" presId="urn:microsoft.com/office/officeart/2005/8/layout/hierarchy2"/>
    <dgm:cxn modelId="{B5E37001-E50B-4AE5-94A3-A11BBFB3627F}" type="presParOf" srcId="{4FEB0216-B409-4E8D-9473-109DA05343FE}" destId="{D7350BBC-6685-482E-9D43-4405640CC75B}" srcOrd="3" destOrd="0" presId="urn:microsoft.com/office/officeart/2005/8/layout/hierarchy2"/>
    <dgm:cxn modelId="{BFEC1732-61A4-4636-BCE1-9192AB282A0C}" type="presParOf" srcId="{D7350BBC-6685-482E-9D43-4405640CC75B}" destId="{ECF8A054-C28F-4C85-82D0-6896B09CD944}" srcOrd="0" destOrd="0" presId="urn:microsoft.com/office/officeart/2005/8/layout/hierarchy2"/>
    <dgm:cxn modelId="{31966DB5-0A69-4161-8B02-B894A947EF08}" type="presParOf" srcId="{D7350BBC-6685-482E-9D43-4405640CC75B}" destId="{505044D8-D422-4FF9-8758-3F5CE6B8EE5F}" srcOrd="1" destOrd="0" presId="urn:microsoft.com/office/officeart/2005/8/layout/hierarchy2"/>
    <dgm:cxn modelId="{D848ED60-C95B-4CEC-B1C5-28D888F22FE8}" type="presParOf" srcId="{4FEB0216-B409-4E8D-9473-109DA05343FE}" destId="{CDDEFE9C-D6C3-4B8A-9136-45CC894FC174}" srcOrd="4" destOrd="0" presId="urn:microsoft.com/office/officeart/2005/8/layout/hierarchy2"/>
    <dgm:cxn modelId="{3E63DE07-2ABD-4B9A-8514-5870ED333829}" type="presParOf" srcId="{CDDEFE9C-D6C3-4B8A-9136-45CC894FC174}" destId="{2FFF1036-1433-4FCC-A7FC-AE39AD269678}" srcOrd="0" destOrd="0" presId="urn:microsoft.com/office/officeart/2005/8/layout/hierarchy2"/>
    <dgm:cxn modelId="{859B4C3B-604B-40D5-A392-B721DF84C919}" type="presParOf" srcId="{4FEB0216-B409-4E8D-9473-109DA05343FE}" destId="{4223D788-2F64-40DD-ACE6-1A2B713A87A8}" srcOrd="5" destOrd="0" presId="urn:microsoft.com/office/officeart/2005/8/layout/hierarchy2"/>
    <dgm:cxn modelId="{23D870FE-95C0-43AD-B194-1445FEC1A0B1}" type="presParOf" srcId="{4223D788-2F64-40DD-ACE6-1A2B713A87A8}" destId="{4C068BF7-BAF9-4AF6-880B-4B886A656176}" srcOrd="0" destOrd="0" presId="urn:microsoft.com/office/officeart/2005/8/layout/hierarchy2"/>
    <dgm:cxn modelId="{3EBBA399-974B-4FA6-9074-FF8B8C3275E8}" type="presParOf" srcId="{4223D788-2F64-40DD-ACE6-1A2B713A87A8}" destId="{51236C8F-4A5E-4DE7-A4E0-BF7C7FAB33C2}" srcOrd="1" destOrd="0" presId="urn:microsoft.com/office/officeart/2005/8/layout/hierarchy2"/>
    <dgm:cxn modelId="{260DF1C9-1925-4B1F-88CB-6FF3F7284DFC}" type="presParOf" srcId="{4FEB0216-B409-4E8D-9473-109DA05343FE}" destId="{BB6C1845-9A44-41FC-9E27-318FF7D76081}" srcOrd="6" destOrd="0" presId="urn:microsoft.com/office/officeart/2005/8/layout/hierarchy2"/>
    <dgm:cxn modelId="{8D6412FC-F1FE-49FA-A8D3-AC46ADA00CB0}" type="presParOf" srcId="{BB6C1845-9A44-41FC-9E27-318FF7D76081}" destId="{8BED8854-C910-4E21-BE50-A0301D5E3128}" srcOrd="0" destOrd="0" presId="urn:microsoft.com/office/officeart/2005/8/layout/hierarchy2"/>
    <dgm:cxn modelId="{928E3C18-14FB-4593-A85E-6288B687C2A5}" type="presParOf" srcId="{4FEB0216-B409-4E8D-9473-109DA05343FE}" destId="{F3B1BA2B-419C-438D-8769-68B54937F901}" srcOrd="7" destOrd="0" presId="urn:microsoft.com/office/officeart/2005/8/layout/hierarchy2"/>
    <dgm:cxn modelId="{D2FFC7A9-9B8D-4ECB-9DA6-4E867599BDAE}" type="presParOf" srcId="{F3B1BA2B-419C-438D-8769-68B54937F901}" destId="{734A74FB-D513-4E05-9D23-2029C932D157}" srcOrd="0" destOrd="0" presId="urn:microsoft.com/office/officeart/2005/8/layout/hierarchy2"/>
    <dgm:cxn modelId="{728A161C-B811-4F0F-BF66-F72C20208405}" type="presParOf" srcId="{F3B1BA2B-419C-438D-8769-68B54937F901}" destId="{D0A7C2B1-DCC0-4005-82CF-C3E3E855E75D}" srcOrd="1" destOrd="0" presId="urn:microsoft.com/office/officeart/2005/8/layout/hierarchy2"/>
    <dgm:cxn modelId="{720BC6A3-B9FD-4845-8B3C-A5A7946C0C34}" type="presParOf" srcId="{A9516182-98C9-472E-8FFD-CC2F75E67476}" destId="{2A405A6C-C0EC-4A4D-8A6D-1B2C92128CA9}" srcOrd="2" destOrd="0" presId="urn:microsoft.com/office/officeart/2005/8/layout/hierarchy2"/>
    <dgm:cxn modelId="{4CB9F631-F351-4CD8-BAB6-0EFCAE177AED}" type="presParOf" srcId="{2A405A6C-C0EC-4A4D-8A6D-1B2C92128CA9}" destId="{0F301311-60C4-4406-AC67-84D2C9318E2E}" srcOrd="0" destOrd="0" presId="urn:microsoft.com/office/officeart/2005/8/layout/hierarchy2"/>
    <dgm:cxn modelId="{A0AAFD17-F0A0-4D18-BE7A-DA519D6B0FA7}" type="presParOf" srcId="{A9516182-98C9-472E-8FFD-CC2F75E67476}" destId="{E1C5C32F-13A3-4C6F-9A9F-8487A8F175F5}" srcOrd="3" destOrd="0" presId="urn:microsoft.com/office/officeart/2005/8/layout/hierarchy2"/>
    <dgm:cxn modelId="{D334475D-83A2-491F-8DD1-BE083ECBE128}" type="presParOf" srcId="{E1C5C32F-13A3-4C6F-9A9F-8487A8F175F5}" destId="{67A69B48-7A75-4F9F-941F-4B109C9B34AC}" srcOrd="0" destOrd="0" presId="urn:microsoft.com/office/officeart/2005/8/layout/hierarchy2"/>
    <dgm:cxn modelId="{371AED9E-515E-443A-AADA-EE9366340690}" type="presParOf" srcId="{E1C5C32F-13A3-4C6F-9A9F-8487A8F175F5}" destId="{6A8E679E-E172-4184-AB7D-B76386357C9C}" srcOrd="1" destOrd="0" presId="urn:microsoft.com/office/officeart/2005/8/layout/hierarchy2"/>
    <dgm:cxn modelId="{500B3CB1-D395-43D5-BE33-6B5425D61936}" type="presParOf" srcId="{A9516182-98C9-472E-8FFD-CC2F75E67476}" destId="{90951F87-67FC-4884-8EE5-350196905830}" srcOrd="4" destOrd="0" presId="urn:microsoft.com/office/officeart/2005/8/layout/hierarchy2"/>
    <dgm:cxn modelId="{175BB8C8-5153-4B0F-B7CA-788AEB82EA37}" type="presParOf" srcId="{90951F87-67FC-4884-8EE5-350196905830}" destId="{4519850A-910E-42B7-A187-A6892DA80E75}" srcOrd="0" destOrd="0" presId="urn:microsoft.com/office/officeart/2005/8/layout/hierarchy2"/>
    <dgm:cxn modelId="{C810050B-C681-42C6-982D-5C7425F869AD}" type="presParOf" srcId="{A9516182-98C9-472E-8FFD-CC2F75E67476}" destId="{A4ECA959-FBDA-4AAE-B581-7644B9403074}" srcOrd="5" destOrd="0" presId="urn:microsoft.com/office/officeart/2005/8/layout/hierarchy2"/>
    <dgm:cxn modelId="{278354F2-AD38-4087-99E1-1F4EA06CA756}" type="presParOf" srcId="{A4ECA959-FBDA-4AAE-B581-7644B9403074}" destId="{93905B81-26CE-473B-BB92-1124CB5EA3C0}" srcOrd="0" destOrd="0" presId="urn:microsoft.com/office/officeart/2005/8/layout/hierarchy2"/>
    <dgm:cxn modelId="{D9944636-5A7E-4ECA-92BA-8FA11157B587}" type="presParOf" srcId="{A4ECA959-FBDA-4AAE-B581-7644B9403074}" destId="{0E2F7221-F648-41AE-85C4-E4315DD68C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357C3-9284-3E43-9E25-383C388A0747}" type="doc">
      <dgm:prSet loTypeId="urn:microsoft.com/office/officeart/2005/8/layout/default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FB854E28-F900-3844-A831-D935DDC318AF}">
      <dgm:prSet phldrT="[Texto]"/>
      <dgm:spPr/>
      <dgm:t>
        <a:bodyPr/>
        <a:lstStyle/>
        <a:p>
          <a:r>
            <a:rPr lang="es-CR" smtClean="0">
              <a:effectLst/>
            </a:rPr>
            <a:t>De un postulado de una teoría o de su análisis.</a:t>
          </a:r>
          <a:endParaRPr lang="es-ES_tradnl" dirty="0"/>
        </a:p>
      </dgm:t>
    </dgm:pt>
    <dgm:pt modelId="{4E058247-0545-8947-B2E1-E81AEC2CF9FA}" type="parTrans" cxnId="{89453E21-FC78-3046-B903-59EF75FF90B3}">
      <dgm:prSet/>
      <dgm:spPr/>
      <dgm:t>
        <a:bodyPr/>
        <a:lstStyle/>
        <a:p>
          <a:endParaRPr lang="es-ES_tradnl"/>
        </a:p>
      </dgm:t>
    </dgm:pt>
    <dgm:pt modelId="{0B50C6C0-9E79-E040-85F6-EC076D7843B2}" type="sibTrans" cxnId="{89453E21-FC78-3046-B903-59EF75FF90B3}">
      <dgm:prSet/>
      <dgm:spPr/>
      <dgm:t>
        <a:bodyPr/>
        <a:lstStyle/>
        <a:p>
          <a:endParaRPr lang="es-ES_tradnl"/>
        </a:p>
      </dgm:t>
    </dgm:pt>
    <dgm:pt modelId="{6E678553-D137-5E49-A2CD-E9F9E3A0C7CF}">
      <dgm:prSet phldrT="[Texto]"/>
      <dgm:spPr>
        <a:solidFill>
          <a:srgbClr val="92D050"/>
        </a:solidFill>
      </dgm:spPr>
      <dgm:t>
        <a:bodyPr/>
        <a:lstStyle/>
        <a:p>
          <a:r>
            <a:rPr lang="es-CR" dirty="0" smtClean="0">
              <a:effectLst/>
            </a:rPr>
            <a:t>De generalizaciones empíricas.</a:t>
          </a:r>
          <a:endParaRPr lang="es-ES_tradnl" dirty="0"/>
        </a:p>
      </dgm:t>
    </dgm:pt>
    <dgm:pt modelId="{8E0E9E9F-F662-354A-9A54-677C7E410D50}" type="parTrans" cxnId="{5C319CA5-54D2-9042-A6D6-047C7A57532F}">
      <dgm:prSet/>
      <dgm:spPr/>
      <dgm:t>
        <a:bodyPr/>
        <a:lstStyle/>
        <a:p>
          <a:endParaRPr lang="es-ES_tradnl"/>
        </a:p>
      </dgm:t>
    </dgm:pt>
    <dgm:pt modelId="{9E5E0C9D-E481-3045-B037-2B3AC0D57259}" type="sibTrans" cxnId="{5C319CA5-54D2-9042-A6D6-047C7A57532F}">
      <dgm:prSet/>
      <dgm:spPr/>
      <dgm:t>
        <a:bodyPr/>
        <a:lstStyle/>
        <a:p>
          <a:endParaRPr lang="es-ES_tradnl"/>
        </a:p>
      </dgm:t>
    </dgm:pt>
    <dgm:pt modelId="{99FE5569-8A0D-FB49-ADCF-92A1A717C8C9}">
      <dgm:prSet phldrT="[Texto]"/>
      <dgm:spPr>
        <a:solidFill>
          <a:srgbClr val="FF5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</a:pPr>
          <a:r>
            <a:rPr lang="es-CR" dirty="0" smtClean="0">
              <a:effectLst/>
            </a:rPr>
            <a:t>De estudios      revisados</a:t>
          </a:r>
          <a:r>
            <a:rPr lang="es-CR" baseline="0" dirty="0" smtClean="0">
              <a:effectLst/>
            </a:rPr>
            <a:t> </a:t>
          </a:r>
          <a:r>
            <a:rPr lang="es-CR" dirty="0" smtClean="0">
              <a:effectLst/>
            </a:rPr>
            <a:t>o antecedentes consultados.</a:t>
          </a:r>
          <a:endParaRPr lang="es-ES_tradnl" dirty="0"/>
        </a:p>
      </dgm:t>
    </dgm:pt>
    <dgm:pt modelId="{1F6D4D58-AC06-784A-BE91-479502EB7E47}" type="parTrans" cxnId="{F1D0F1CE-F271-5B4B-852B-6F4DC7F4BBF7}">
      <dgm:prSet/>
      <dgm:spPr/>
      <dgm:t>
        <a:bodyPr/>
        <a:lstStyle/>
        <a:p>
          <a:endParaRPr lang="es-ES_tradnl"/>
        </a:p>
      </dgm:t>
    </dgm:pt>
    <dgm:pt modelId="{22A985F6-C014-3D42-82B4-D44E10E0B8C6}" type="sibTrans" cxnId="{F1D0F1CE-F271-5B4B-852B-6F4DC7F4BBF7}">
      <dgm:prSet/>
      <dgm:spPr/>
      <dgm:t>
        <a:bodyPr/>
        <a:lstStyle/>
        <a:p>
          <a:endParaRPr lang="es-ES_tradnl"/>
        </a:p>
      </dgm:t>
    </dgm:pt>
    <dgm:pt modelId="{68C6D76F-3D35-6F44-B8A3-F6A81999B110}">
      <dgm:prSet phldrT="[Texto]"/>
      <dgm:spPr/>
      <dgm:t>
        <a:bodyPr/>
        <a:lstStyle/>
        <a:p>
          <a:r>
            <a:rPr lang="es-CR" smtClean="0">
              <a:effectLst/>
            </a:rPr>
            <a:t>La calidad de la hipótesis está relacionada con el grado en que se haya revisado la literatura exhaustivamente</a:t>
          </a:r>
          <a:endParaRPr lang="es-ES_tradnl" dirty="0"/>
        </a:p>
      </dgm:t>
    </dgm:pt>
    <dgm:pt modelId="{95CFB38B-7DA6-E647-BACD-A15B70D72097}" type="parTrans" cxnId="{35DB0C39-E254-D64C-B736-B850DDB756C4}">
      <dgm:prSet/>
      <dgm:spPr/>
      <dgm:t>
        <a:bodyPr/>
        <a:lstStyle/>
        <a:p>
          <a:endParaRPr lang="es-ES_tradnl"/>
        </a:p>
      </dgm:t>
    </dgm:pt>
    <dgm:pt modelId="{F1D8D8E2-3C87-1C45-B0DA-A92AAF32194F}" type="sibTrans" cxnId="{35DB0C39-E254-D64C-B736-B850DDB756C4}">
      <dgm:prSet/>
      <dgm:spPr/>
      <dgm:t>
        <a:bodyPr/>
        <a:lstStyle/>
        <a:p>
          <a:endParaRPr lang="es-ES_tradnl"/>
        </a:p>
      </dgm:t>
    </dgm:pt>
    <dgm:pt modelId="{A40F4E22-FA03-974E-9EC8-B4D43D090E9E}" type="pres">
      <dgm:prSet presAssocID="{D38357C3-9284-3E43-9E25-383C388A07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E9D3DFE-12A7-9A44-896F-7B59646B6B38}" type="pres">
      <dgm:prSet presAssocID="{FB854E28-F900-3844-A831-D935DDC318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B029C23-F46B-804B-B660-6D46099AB5FE}" type="pres">
      <dgm:prSet presAssocID="{0B50C6C0-9E79-E040-85F6-EC076D7843B2}" presName="sibTrans" presStyleCnt="0"/>
      <dgm:spPr/>
    </dgm:pt>
    <dgm:pt modelId="{2590DCDB-FD43-B347-8AD0-78BE9942FDFD}" type="pres">
      <dgm:prSet presAssocID="{6E678553-D137-5E49-A2CD-E9F9E3A0C7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D635BFB-895B-EB49-A185-A59AD712AA2C}" type="pres">
      <dgm:prSet presAssocID="{9E5E0C9D-E481-3045-B037-2B3AC0D57259}" presName="sibTrans" presStyleCnt="0"/>
      <dgm:spPr/>
    </dgm:pt>
    <dgm:pt modelId="{A4A02507-510B-CD4C-ACC0-1E13CB6C9696}" type="pres">
      <dgm:prSet presAssocID="{99FE5569-8A0D-FB49-ADCF-92A1A717C8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222CB6D-6BE1-334F-85DE-A2CF2F346A26}" type="pres">
      <dgm:prSet presAssocID="{22A985F6-C014-3D42-82B4-D44E10E0B8C6}" presName="sibTrans" presStyleCnt="0"/>
      <dgm:spPr/>
    </dgm:pt>
    <dgm:pt modelId="{654250CE-4790-864A-BC5F-E8C0DEF0033A}" type="pres">
      <dgm:prSet presAssocID="{68C6D76F-3D35-6F44-B8A3-F6A81999B1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6C41D69-9982-974A-A827-1463C6155956}" type="presOf" srcId="{68C6D76F-3D35-6F44-B8A3-F6A81999B110}" destId="{654250CE-4790-864A-BC5F-E8C0DEF0033A}" srcOrd="0" destOrd="0" presId="urn:microsoft.com/office/officeart/2005/8/layout/default"/>
    <dgm:cxn modelId="{1BA93104-E8A2-8744-94EA-84C01800C9C3}" type="presOf" srcId="{99FE5569-8A0D-FB49-ADCF-92A1A717C8C9}" destId="{A4A02507-510B-CD4C-ACC0-1E13CB6C9696}" srcOrd="0" destOrd="0" presId="urn:microsoft.com/office/officeart/2005/8/layout/default"/>
    <dgm:cxn modelId="{F1D0F1CE-F271-5B4B-852B-6F4DC7F4BBF7}" srcId="{D38357C3-9284-3E43-9E25-383C388A0747}" destId="{99FE5569-8A0D-FB49-ADCF-92A1A717C8C9}" srcOrd="2" destOrd="0" parTransId="{1F6D4D58-AC06-784A-BE91-479502EB7E47}" sibTransId="{22A985F6-C014-3D42-82B4-D44E10E0B8C6}"/>
    <dgm:cxn modelId="{99A67325-6EEE-764A-AD46-7CF1D4486339}" type="presOf" srcId="{D38357C3-9284-3E43-9E25-383C388A0747}" destId="{A40F4E22-FA03-974E-9EC8-B4D43D090E9E}" srcOrd="0" destOrd="0" presId="urn:microsoft.com/office/officeart/2005/8/layout/default"/>
    <dgm:cxn modelId="{5B064ACA-2789-8E40-BC0C-639E3B58526B}" type="presOf" srcId="{FB854E28-F900-3844-A831-D935DDC318AF}" destId="{6E9D3DFE-12A7-9A44-896F-7B59646B6B38}" srcOrd="0" destOrd="0" presId="urn:microsoft.com/office/officeart/2005/8/layout/default"/>
    <dgm:cxn modelId="{35DB0C39-E254-D64C-B736-B850DDB756C4}" srcId="{D38357C3-9284-3E43-9E25-383C388A0747}" destId="{68C6D76F-3D35-6F44-B8A3-F6A81999B110}" srcOrd="3" destOrd="0" parTransId="{95CFB38B-7DA6-E647-BACD-A15B70D72097}" sibTransId="{F1D8D8E2-3C87-1C45-B0DA-A92AAF32194F}"/>
    <dgm:cxn modelId="{89453E21-FC78-3046-B903-59EF75FF90B3}" srcId="{D38357C3-9284-3E43-9E25-383C388A0747}" destId="{FB854E28-F900-3844-A831-D935DDC318AF}" srcOrd="0" destOrd="0" parTransId="{4E058247-0545-8947-B2E1-E81AEC2CF9FA}" sibTransId="{0B50C6C0-9E79-E040-85F6-EC076D7843B2}"/>
    <dgm:cxn modelId="{5C319CA5-54D2-9042-A6D6-047C7A57532F}" srcId="{D38357C3-9284-3E43-9E25-383C388A0747}" destId="{6E678553-D137-5E49-A2CD-E9F9E3A0C7CF}" srcOrd="1" destOrd="0" parTransId="{8E0E9E9F-F662-354A-9A54-677C7E410D50}" sibTransId="{9E5E0C9D-E481-3045-B037-2B3AC0D57259}"/>
    <dgm:cxn modelId="{210CB774-7D75-714D-B31C-CD9AEAD1A330}" type="presOf" srcId="{6E678553-D137-5E49-A2CD-E9F9E3A0C7CF}" destId="{2590DCDB-FD43-B347-8AD0-78BE9942FDFD}" srcOrd="0" destOrd="0" presId="urn:microsoft.com/office/officeart/2005/8/layout/default"/>
    <dgm:cxn modelId="{83BD8297-33D5-1A43-829C-D6838CF0DC81}" type="presParOf" srcId="{A40F4E22-FA03-974E-9EC8-B4D43D090E9E}" destId="{6E9D3DFE-12A7-9A44-896F-7B59646B6B38}" srcOrd="0" destOrd="0" presId="urn:microsoft.com/office/officeart/2005/8/layout/default"/>
    <dgm:cxn modelId="{5051FAA1-0F95-FE4C-A76B-3F72B8D61B71}" type="presParOf" srcId="{A40F4E22-FA03-974E-9EC8-B4D43D090E9E}" destId="{0B029C23-F46B-804B-B660-6D46099AB5FE}" srcOrd="1" destOrd="0" presId="urn:microsoft.com/office/officeart/2005/8/layout/default"/>
    <dgm:cxn modelId="{ED4C6683-BA56-1343-956D-FB56B91237EE}" type="presParOf" srcId="{A40F4E22-FA03-974E-9EC8-B4D43D090E9E}" destId="{2590DCDB-FD43-B347-8AD0-78BE9942FDFD}" srcOrd="2" destOrd="0" presId="urn:microsoft.com/office/officeart/2005/8/layout/default"/>
    <dgm:cxn modelId="{15C6A47C-0AD8-064F-8053-0CF5515C07EE}" type="presParOf" srcId="{A40F4E22-FA03-974E-9EC8-B4D43D090E9E}" destId="{AD635BFB-895B-EB49-A185-A59AD712AA2C}" srcOrd="3" destOrd="0" presId="urn:microsoft.com/office/officeart/2005/8/layout/default"/>
    <dgm:cxn modelId="{FCDAE21B-DB60-D841-A366-F049C37FCE9E}" type="presParOf" srcId="{A40F4E22-FA03-974E-9EC8-B4D43D090E9E}" destId="{A4A02507-510B-CD4C-ACC0-1E13CB6C9696}" srcOrd="4" destOrd="0" presId="urn:microsoft.com/office/officeart/2005/8/layout/default"/>
    <dgm:cxn modelId="{983589CF-715F-614C-8D7E-EFEDBB6B4C16}" type="presParOf" srcId="{A40F4E22-FA03-974E-9EC8-B4D43D090E9E}" destId="{3222CB6D-6BE1-334F-85DE-A2CF2F346A26}" srcOrd="5" destOrd="0" presId="urn:microsoft.com/office/officeart/2005/8/layout/default"/>
    <dgm:cxn modelId="{74A5356B-4C74-8941-A630-6128B8B3D95F}" type="presParOf" srcId="{A40F4E22-FA03-974E-9EC8-B4D43D090E9E}" destId="{654250CE-4790-864A-BC5F-E8C0DEF0033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C169F-37C5-458D-973F-43859AC0E4B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AEAF8A5E-46B6-4907-BF3D-F5400BA6DE06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R" sz="2000" b="1" dirty="0" smtClean="0"/>
            <a:t>Hipótesis de investigación</a:t>
          </a:r>
          <a:endParaRPr lang="es-CR" sz="2000" b="1" dirty="0"/>
        </a:p>
      </dgm:t>
    </dgm:pt>
    <dgm:pt modelId="{9D889DD3-E305-44C3-B942-C2923ED98886}" type="parTrans" cxnId="{EEC648E3-C749-472F-A13E-3F0BC6E07A36}">
      <dgm:prSet custT="1"/>
      <dgm:spPr/>
      <dgm:t>
        <a:bodyPr/>
        <a:lstStyle/>
        <a:p>
          <a:endParaRPr lang="es-CR" sz="900" b="1"/>
        </a:p>
      </dgm:t>
    </dgm:pt>
    <dgm:pt modelId="{BF2100CB-521F-4516-A153-5A155BA8E796}" type="sibTrans" cxnId="{EEC648E3-C749-472F-A13E-3F0BC6E07A36}">
      <dgm:prSet/>
      <dgm:spPr/>
      <dgm:t>
        <a:bodyPr/>
        <a:lstStyle/>
        <a:p>
          <a:endParaRPr lang="es-CR" sz="3200" b="1"/>
        </a:p>
      </dgm:t>
    </dgm:pt>
    <dgm:pt modelId="{7C34AC8D-40A8-4A1D-A999-463AC74665C8}">
      <dgm:prSet phldrT="[Texto]" custT="1"/>
      <dgm:spPr/>
      <dgm:t>
        <a:bodyPr/>
        <a:lstStyle/>
        <a:p>
          <a:r>
            <a:rPr lang="es-CR" sz="2000" b="1" dirty="0" smtClean="0"/>
            <a:t>Descriptivas de un valor o dato pronosticado</a:t>
          </a:r>
          <a:endParaRPr lang="es-CR" sz="2000" b="1" dirty="0"/>
        </a:p>
      </dgm:t>
    </dgm:pt>
    <dgm:pt modelId="{5C0F8DDB-6963-4EB3-8276-43554A627407}" type="parTrans" cxnId="{5B3CFB0C-896D-47D5-A68B-BFB17582E62C}">
      <dgm:prSet custT="1"/>
      <dgm:spPr/>
      <dgm:t>
        <a:bodyPr/>
        <a:lstStyle/>
        <a:p>
          <a:endParaRPr lang="es-CR" sz="900" b="1"/>
        </a:p>
      </dgm:t>
    </dgm:pt>
    <dgm:pt modelId="{A508E764-2968-4CA8-937B-F93B9BFC5266}" type="sibTrans" cxnId="{5B3CFB0C-896D-47D5-A68B-BFB17582E62C}">
      <dgm:prSet/>
      <dgm:spPr/>
      <dgm:t>
        <a:bodyPr/>
        <a:lstStyle/>
        <a:p>
          <a:endParaRPr lang="es-CR" sz="3200" b="1"/>
        </a:p>
      </dgm:t>
    </dgm:pt>
    <dgm:pt modelId="{DED9D985-05ED-4C3A-BDD6-5011340A6C27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sz="2000" b="1" dirty="0" smtClean="0"/>
            <a:t>De diferencia      de grupo</a:t>
          </a:r>
          <a:endParaRPr lang="es-CR" sz="2000" b="1" dirty="0"/>
        </a:p>
      </dgm:t>
    </dgm:pt>
    <dgm:pt modelId="{7A7BC33D-7A07-4D06-BE1F-353BAE2D1C69}" type="parTrans" cxnId="{F580BBA1-D7C6-453D-8F61-BFC781DC8F3E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s-CR" sz="900" b="1"/>
        </a:p>
      </dgm:t>
    </dgm:pt>
    <dgm:pt modelId="{62B0EF68-31B2-4FB6-83F9-627816F71937}" type="sibTrans" cxnId="{F580BBA1-D7C6-453D-8F61-BFC781DC8F3E}">
      <dgm:prSet/>
      <dgm:spPr/>
      <dgm:t>
        <a:bodyPr/>
        <a:lstStyle/>
        <a:p>
          <a:endParaRPr lang="es-CR" sz="3200" b="1"/>
        </a:p>
      </dgm:t>
    </dgm:pt>
    <dgm:pt modelId="{D341C468-4076-4DEF-A1BD-BA22B918789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R" sz="2000" b="1" dirty="0" err="1" smtClean="0"/>
            <a:t>Correlacionales</a:t>
          </a:r>
          <a:endParaRPr lang="es-CR" sz="2000" b="1" dirty="0"/>
        </a:p>
      </dgm:t>
    </dgm:pt>
    <dgm:pt modelId="{95F652DE-0C06-4566-AC83-BD2219ED1034}" type="parTrans" cxnId="{65A06019-CA2E-4D68-984D-61086307A7CA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s-CR" sz="900" b="1"/>
        </a:p>
      </dgm:t>
    </dgm:pt>
    <dgm:pt modelId="{0F67E41F-FC27-499B-AF9B-390F7539C8A8}" type="sibTrans" cxnId="{65A06019-CA2E-4D68-984D-61086307A7CA}">
      <dgm:prSet/>
      <dgm:spPr/>
      <dgm:t>
        <a:bodyPr/>
        <a:lstStyle/>
        <a:p>
          <a:endParaRPr lang="es-CR" sz="3200" b="1"/>
        </a:p>
      </dgm:t>
    </dgm:pt>
    <dgm:pt modelId="{B1CC5A7C-AFAE-4D5B-B51F-F24D43B741FF}">
      <dgm:prSet custT="1"/>
      <dgm:spPr>
        <a:solidFill>
          <a:srgbClr val="FF0000"/>
        </a:solidFill>
      </dgm:spPr>
      <dgm:t>
        <a:bodyPr/>
        <a:lstStyle/>
        <a:p>
          <a:r>
            <a:rPr lang="es-CR" sz="2000" b="1" dirty="0" smtClean="0"/>
            <a:t>Causales</a:t>
          </a:r>
        </a:p>
      </dgm:t>
    </dgm:pt>
    <dgm:pt modelId="{88BC59F4-B26A-49C5-9E26-2D2D1E5A82FC}" type="parTrans" cxnId="{3F27C670-15AF-4D28-810E-4D09F0FD9CFE}">
      <dgm:prSet custT="1"/>
      <dgm:spPr>
        <a:ln>
          <a:solidFill>
            <a:srgbClr val="FF3300"/>
          </a:solidFill>
        </a:ln>
      </dgm:spPr>
      <dgm:t>
        <a:bodyPr/>
        <a:lstStyle/>
        <a:p>
          <a:endParaRPr lang="es-CR" sz="1000"/>
        </a:p>
      </dgm:t>
    </dgm:pt>
    <dgm:pt modelId="{4D4F758D-DBF6-4166-BBB4-9B3DE63CE40A}" type="sibTrans" cxnId="{3F27C670-15AF-4D28-810E-4D09F0FD9CFE}">
      <dgm:prSet/>
      <dgm:spPr/>
      <dgm:t>
        <a:bodyPr/>
        <a:lstStyle/>
        <a:p>
          <a:endParaRPr lang="es-CR" sz="2800"/>
        </a:p>
      </dgm:t>
    </dgm:pt>
    <dgm:pt modelId="{A2C1ED27-2E4B-44C2-9A65-F417C93B8EF1}" type="pres">
      <dgm:prSet presAssocID="{A18C169F-37C5-458D-973F-43859AC0E4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199EF93-5ADB-4ED2-9D62-10F3473DCBA8}" type="pres">
      <dgm:prSet presAssocID="{AEAF8A5E-46B6-4907-BF3D-F5400BA6DE06}" presName="root1" presStyleCnt="0"/>
      <dgm:spPr/>
      <dgm:t>
        <a:bodyPr/>
        <a:lstStyle/>
        <a:p>
          <a:endParaRPr lang="es-ES_tradnl"/>
        </a:p>
      </dgm:t>
    </dgm:pt>
    <dgm:pt modelId="{A6FAC1D4-7022-4804-9EB5-7AA2843CB818}" type="pres">
      <dgm:prSet presAssocID="{AEAF8A5E-46B6-4907-BF3D-F5400BA6DE06}" presName="LevelOneTextNode" presStyleLbl="node0" presStyleIdx="0" presStyleCnt="1" custLinFactNeighborX="-3" custLinFactNeighborY="-1488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086E9EC-AB06-4BF9-A54B-ED2C181EA7B2}" type="pres">
      <dgm:prSet presAssocID="{AEAF8A5E-46B6-4907-BF3D-F5400BA6DE06}" presName="level2hierChild" presStyleCnt="0"/>
      <dgm:spPr/>
      <dgm:t>
        <a:bodyPr/>
        <a:lstStyle/>
        <a:p>
          <a:endParaRPr lang="es-ES_tradnl"/>
        </a:p>
      </dgm:t>
    </dgm:pt>
    <dgm:pt modelId="{E796D3F2-637C-4CB8-A0BD-4EF940206C67}" type="pres">
      <dgm:prSet presAssocID="{5C0F8DDB-6963-4EB3-8276-43554A627407}" presName="conn2-1" presStyleLbl="parChTrans1D2" presStyleIdx="0" presStyleCnt="4"/>
      <dgm:spPr/>
      <dgm:t>
        <a:bodyPr/>
        <a:lstStyle/>
        <a:p>
          <a:endParaRPr lang="es-CR"/>
        </a:p>
      </dgm:t>
    </dgm:pt>
    <dgm:pt modelId="{833DE779-DA47-4DF8-A034-054D618FDBEC}" type="pres">
      <dgm:prSet presAssocID="{5C0F8DDB-6963-4EB3-8276-43554A627407}" presName="connTx" presStyleLbl="parChTrans1D2" presStyleIdx="0" presStyleCnt="4"/>
      <dgm:spPr/>
      <dgm:t>
        <a:bodyPr/>
        <a:lstStyle/>
        <a:p>
          <a:endParaRPr lang="es-CR"/>
        </a:p>
      </dgm:t>
    </dgm:pt>
    <dgm:pt modelId="{B701473E-DAA8-4CBE-99D9-F61ECB21E270}" type="pres">
      <dgm:prSet presAssocID="{7C34AC8D-40A8-4A1D-A999-463AC74665C8}" presName="root2" presStyleCnt="0"/>
      <dgm:spPr/>
      <dgm:t>
        <a:bodyPr/>
        <a:lstStyle/>
        <a:p>
          <a:endParaRPr lang="es-ES_tradnl"/>
        </a:p>
      </dgm:t>
    </dgm:pt>
    <dgm:pt modelId="{A93467EA-FC10-4CD2-9727-75B5B3D91FA9}" type="pres">
      <dgm:prSet presAssocID="{7C34AC8D-40A8-4A1D-A999-463AC74665C8}" presName="LevelTwoTextNode" presStyleLbl="node2" presStyleIdx="0" presStyleCnt="4" custLinFactNeighborX="-2836" custLinFactNeighborY="-2399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B59CD6E-52FB-496A-89F1-71035A9FF6CF}" type="pres">
      <dgm:prSet presAssocID="{7C34AC8D-40A8-4A1D-A999-463AC74665C8}" presName="level3hierChild" presStyleCnt="0"/>
      <dgm:spPr/>
      <dgm:t>
        <a:bodyPr/>
        <a:lstStyle/>
        <a:p>
          <a:endParaRPr lang="es-ES_tradnl"/>
        </a:p>
      </dgm:t>
    </dgm:pt>
    <dgm:pt modelId="{D4330515-28FD-41FD-BAE1-ED3E7871B786}" type="pres">
      <dgm:prSet presAssocID="{95F652DE-0C06-4566-AC83-BD2219ED1034}" presName="conn2-1" presStyleLbl="parChTrans1D2" presStyleIdx="1" presStyleCnt="4"/>
      <dgm:spPr/>
      <dgm:t>
        <a:bodyPr/>
        <a:lstStyle/>
        <a:p>
          <a:endParaRPr lang="es-CR"/>
        </a:p>
      </dgm:t>
    </dgm:pt>
    <dgm:pt modelId="{71B1AC0B-A225-4DCC-A3FD-55FE7DB45A8F}" type="pres">
      <dgm:prSet presAssocID="{95F652DE-0C06-4566-AC83-BD2219ED1034}" presName="connTx" presStyleLbl="parChTrans1D2" presStyleIdx="1" presStyleCnt="4"/>
      <dgm:spPr/>
      <dgm:t>
        <a:bodyPr/>
        <a:lstStyle/>
        <a:p>
          <a:endParaRPr lang="es-CR"/>
        </a:p>
      </dgm:t>
    </dgm:pt>
    <dgm:pt modelId="{D7350BBC-6685-482E-9D43-4405640CC75B}" type="pres">
      <dgm:prSet presAssocID="{D341C468-4076-4DEF-A1BD-BA22B9187890}" presName="root2" presStyleCnt="0"/>
      <dgm:spPr/>
      <dgm:t>
        <a:bodyPr/>
        <a:lstStyle/>
        <a:p>
          <a:endParaRPr lang="es-ES_tradnl"/>
        </a:p>
      </dgm:t>
    </dgm:pt>
    <dgm:pt modelId="{ECF8A054-C28F-4C85-82D0-6896B09CD944}" type="pres">
      <dgm:prSet presAssocID="{D341C468-4076-4DEF-A1BD-BA22B9187890}" presName="LevelTwoTextNode" presStyleLbl="node2" presStyleIdx="1" presStyleCnt="4" custLinFactNeighborX="-2836" custLinFactNeighborY="-205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5044D8-D422-4FF9-8758-3F5CE6B8EE5F}" type="pres">
      <dgm:prSet presAssocID="{D341C468-4076-4DEF-A1BD-BA22B9187890}" presName="level3hierChild" presStyleCnt="0"/>
      <dgm:spPr/>
      <dgm:t>
        <a:bodyPr/>
        <a:lstStyle/>
        <a:p>
          <a:endParaRPr lang="es-ES_tradnl"/>
        </a:p>
      </dgm:t>
    </dgm:pt>
    <dgm:pt modelId="{CDDEFE9C-D6C3-4B8A-9136-45CC894FC174}" type="pres">
      <dgm:prSet presAssocID="{7A7BC33D-7A07-4D06-BE1F-353BAE2D1C69}" presName="conn2-1" presStyleLbl="parChTrans1D2" presStyleIdx="2" presStyleCnt="4"/>
      <dgm:spPr/>
      <dgm:t>
        <a:bodyPr/>
        <a:lstStyle/>
        <a:p>
          <a:endParaRPr lang="es-CR"/>
        </a:p>
      </dgm:t>
    </dgm:pt>
    <dgm:pt modelId="{2FFF1036-1433-4FCC-A7FC-AE39AD269678}" type="pres">
      <dgm:prSet presAssocID="{7A7BC33D-7A07-4D06-BE1F-353BAE2D1C69}" presName="connTx" presStyleLbl="parChTrans1D2" presStyleIdx="2" presStyleCnt="4"/>
      <dgm:spPr/>
      <dgm:t>
        <a:bodyPr/>
        <a:lstStyle/>
        <a:p>
          <a:endParaRPr lang="es-CR"/>
        </a:p>
      </dgm:t>
    </dgm:pt>
    <dgm:pt modelId="{4223D788-2F64-40DD-ACE6-1A2B713A87A8}" type="pres">
      <dgm:prSet presAssocID="{DED9D985-05ED-4C3A-BDD6-5011340A6C27}" presName="root2" presStyleCnt="0"/>
      <dgm:spPr/>
      <dgm:t>
        <a:bodyPr/>
        <a:lstStyle/>
        <a:p>
          <a:endParaRPr lang="es-ES_tradnl"/>
        </a:p>
      </dgm:t>
    </dgm:pt>
    <dgm:pt modelId="{4C068BF7-BAF9-4AF6-880B-4B886A656176}" type="pres">
      <dgm:prSet presAssocID="{DED9D985-05ED-4C3A-BDD6-5011340A6C27}" presName="LevelTwoTextNode" presStyleLbl="node2" presStyleIdx="2" presStyleCnt="4" custLinFactNeighborX="-2836" custLinFactNeighborY="-1087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236C8F-4A5E-4DE7-A4E0-BF7C7FAB33C2}" type="pres">
      <dgm:prSet presAssocID="{DED9D985-05ED-4C3A-BDD6-5011340A6C27}" presName="level3hierChild" presStyleCnt="0"/>
      <dgm:spPr/>
      <dgm:t>
        <a:bodyPr/>
        <a:lstStyle/>
        <a:p>
          <a:endParaRPr lang="es-ES_tradnl"/>
        </a:p>
      </dgm:t>
    </dgm:pt>
    <dgm:pt modelId="{BB6C1845-9A44-41FC-9E27-318FF7D76081}" type="pres">
      <dgm:prSet presAssocID="{88BC59F4-B26A-49C5-9E26-2D2D1E5A82FC}" presName="conn2-1" presStyleLbl="parChTrans1D2" presStyleIdx="3" presStyleCnt="4"/>
      <dgm:spPr/>
      <dgm:t>
        <a:bodyPr/>
        <a:lstStyle/>
        <a:p>
          <a:endParaRPr lang="es-CR"/>
        </a:p>
      </dgm:t>
    </dgm:pt>
    <dgm:pt modelId="{8BED8854-C910-4E21-BE50-A0301D5E3128}" type="pres">
      <dgm:prSet presAssocID="{88BC59F4-B26A-49C5-9E26-2D2D1E5A82FC}" presName="connTx" presStyleLbl="parChTrans1D2" presStyleIdx="3" presStyleCnt="4"/>
      <dgm:spPr/>
      <dgm:t>
        <a:bodyPr/>
        <a:lstStyle/>
        <a:p>
          <a:endParaRPr lang="es-CR"/>
        </a:p>
      </dgm:t>
    </dgm:pt>
    <dgm:pt modelId="{F3B1BA2B-419C-438D-8769-68B54937F901}" type="pres">
      <dgm:prSet presAssocID="{B1CC5A7C-AFAE-4D5B-B51F-F24D43B741FF}" presName="root2" presStyleCnt="0"/>
      <dgm:spPr/>
      <dgm:t>
        <a:bodyPr/>
        <a:lstStyle/>
        <a:p>
          <a:endParaRPr lang="es-ES_tradnl"/>
        </a:p>
      </dgm:t>
    </dgm:pt>
    <dgm:pt modelId="{734A74FB-D513-4E05-9D23-2029C932D157}" type="pres">
      <dgm:prSet presAssocID="{B1CC5A7C-AFAE-4D5B-B51F-F24D43B741FF}" presName="LevelTwoTextNode" presStyleLbl="node2" presStyleIdx="3" presStyleCnt="4" custLinFactNeighborX="-2857" custLinFactNeighborY="-659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0A7C2B1-DCC0-4005-82CF-C3E3E855E75D}" type="pres">
      <dgm:prSet presAssocID="{B1CC5A7C-AFAE-4D5B-B51F-F24D43B741FF}" presName="level3hierChild" presStyleCnt="0"/>
      <dgm:spPr/>
      <dgm:t>
        <a:bodyPr/>
        <a:lstStyle/>
        <a:p>
          <a:endParaRPr lang="es-ES_tradnl"/>
        </a:p>
      </dgm:t>
    </dgm:pt>
  </dgm:ptLst>
  <dgm:cxnLst>
    <dgm:cxn modelId="{3F27C670-15AF-4D28-810E-4D09F0FD9CFE}" srcId="{AEAF8A5E-46B6-4907-BF3D-F5400BA6DE06}" destId="{B1CC5A7C-AFAE-4D5B-B51F-F24D43B741FF}" srcOrd="3" destOrd="0" parTransId="{88BC59F4-B26A-49C5-9E26-2D2D1E5A82FC}" sibTransId="{4D4F758D-DBF6-4166-BBB4-9B3DE63CE40A}"/>
    <dgm:cxn modelId="{706DA73E-2720-4566-8B9F-B0FFF32BE185}" type="presOf" srcId="{D341C468-4076-4DEF-A1BD-BA22B9187890}" destId="{ECF8A054-C28F-4C85-82D0-6896B09CD944}" srcOrd="0" destOrd="0" presId="urn:microsoft.com/office/officeart/2005/8/layout/hierarchy2"/>
    <dgm:cxn modelId="{44352470-0A7E-4F5D-AEFC-FF7B3C5D5C01}" type="presOf" srcId="{88BC59F4-B26A-49C5-9E26-2D2D1E5A82FC}" destId="{BB6C1845-9A44-41FC-9E27-318FF7D76081}" srcOrd="0" destOrd="0" presId="urn:microsoft.com/office/officeart/2005/8/layout/hierarchy2"/>
    <dgm:cxn modelId="{7803744A-C8E7-4C8D-984C-41B02583352C}" type="presOf" srcId="{5C0F8DDB-6963-4EB3-8276-43554A627407}" destId="{833DE779-DA47-4DF8-A034-054D618FDBEC}" srcOrd="1" destOrd="0" presId="urn:microsoft.com/office/officeart/2005/8/layout/hierarchy2"/>
    <dgm:cxn modelId="{F7FCD7DE-1594-4AEA-B9B9-B36F5BB1C3E4}" type="presOf" srcId="{95F652DE-0C06-4566-AC83-BD2219ED1034}" destId="{71B1AC0B-A225-4DCC-A3FD-55FE7DB45A8F}" srcOrd="1" destOrd="0" presId="urn:microsoft.com/office/officeart/2005/8/layout/hierarchy2"/>
    <dgm:cxn modelId="{43C99007-2E51-45D5-9ED7-E051EBB27EE1}" type="presOf" srcId="{B1CC5A7C-AFAE-4D5B-B51F-F24D43B741FF}" destId="{734A74FB-D513-4E05-9D23-2029C932D157}" srcOrd="0" destOrd="0" presId="urn:microsoft.com/office/officeart/2005/8/layout/hierarchy2"/>
    <dgm:cxn modelId="{AE083812-8695-4244-8A3E-34CFFBA5B98E}" type="presOf" srcId="{7A7BC33D-7A07-4D06-BE1F-353BAE2D1C69}" destId="{2FFF1036-1433-4FCC-A7FC-AE39AD269678}" srcOrd="1" destOrd="0" presId="urn:microsoft.com/office/officeart/2005/8/layout/hierarchy2"/>
    <dgm:cxn modelId="{EE96E290-0855-41E3-8746-ACA891F70718}" type="presOf" srcId="{7A7BC33D-7A07-4D06-BE1F-353BAE2D1C69}" destId="{CDDEFE9C-D6C3-4B8A-9136-45CC894FC174}" srcOrd="0" destOrd="0" presId="urn:microsoft.com/office/officeart/2005/8/layout/hierarchy2"/>
    <dgm:cxn modelId="{EF8A737C-A706-4752-915A-7B6505A7D416}" type="presOf" srcId="{95F652DE-0C06-4566-AC83-BD2219ED1034}" destId="{D4330515-28FD-41FD-BAE1-ED3E7871B786}" srcOrd="0" destOrd="0" presId="urn:microsoft.com/office/officeart/2005/8/layout/hierarchy2"/>
    <dgm:cxn modelId="{F580BBA1-D7C6-453D-8F61-BFC781DC8F3E}" srcId="{AEAF8A5E-46B6-4907-BF3D-F5400BA6DE06}" destId="{DED9D985-05ED-4C3A-BDD6-5011340A6C27}" srcOrd="2" destOrd="0" parTransId="{7A7BC33D-7A07-4D06-BE1F-353BAE2D1C69}" sibTransId="{62B0EF68-31B2-4FB6-83F9-627816F71937}"/>
    <dgm:cxn modelId="{5B3CFB0C-896D-47D5-A68B-BFB17582E62C}" srcId="{AEAF8A5E-46B6-4907-BF3D-F5400BA6DE06}" destId="{7C34AC8D-40A8-4A1D-A999-463AC74665C8}" srcOrd="0" destOrd="0" parTransId="{5C0F8DDB-6963-4EB3-8276-43554A627407}" sibTransId="{A508E764-2968-4CA8-937B-F93B9BFC5266}"/>
    <dgm:cxn modelId="{B78D314A-4E23-4698-B1F2-FBBAF08B28EC}" type="presOf" srcId="{88BC59F4-B26A-49C5-9E26-2D2D1E5A82FC}" destId="{8BED8854-C910-4E21-BE50-A0301D5E3128}" srcOrd="1" destOrd="0" presId="urn:microsoft.com/office/officeart/2005/8/layout/hierarchy2"/>
    <dgm:cxn modelId="{ECAC7BE4-8702-40A6-803A-D7E05E994E9D}" type="presOf" srcId="{A18C169F-37C5-458D-973F-43859AC0E4B7}" destId="{A2C1ED27-2E4B-44C2-9A65-F417C93B8EF1}" srcOrd="0" destOrd="0" presId="urn:microsoft.com/office/officeart/2005/8/layout/hierarchy2"/>
    <dgm:cxn modelId="{90A48D42-C0AD-447D-850F-E2DA63E4B4EA}" type="presOf" srcId="{AEAF8A5E-46B6-4907-BF3D-F5400BA6DE06}" destId="{A6FAC1D4-7022-4804-9EB5-7AA2843CB818}" srcOrd="0" destOrd="0" presId="urn:microsoft.com/office/officeart/2005/8/layout/hierarchy2"/>
    <dgm:cxn modelId="{65A06019-CA2E-4D68-984D-61086307A7CA}" srcId="{AEAF8A5E-46B6-4907-BF3D-F5400BA6DE06}" destId="{D341C468-4076-4DEF-A1BD-BA22B9187890}" srcOrd="1" destOrd="0" parTransId="{95F652DE-0C06-4566-AC83-BD2219ED1034}" sibTransId="{0F67E41F-FC27-499B-AF9B-390F7539C8A8}"/>
    <dgm:cxn modelId="{144C1C0F-0263-4115-8CC7-F899D79C1528}" type="presOf" srcId="{7C34AC8D-40A8-4A1D-A999-463AC74665C8}" destId="{A93467EA-FC10-4CD2-9727-75B5B3D91FA9}" srcOrd="0" destOrd="0" presId="urn:microsoft.com/office/officeart/2005/8/layout/hierarchy2"/>
    <dgm:cxn modelId="{2937CB8F-7064-49DD-BCF8-E1745D58948A}" type="presOf" srcId="{DED9D985-05ED-4C3A-BDD6-5011340A6C27}" destId="{4C068BF7-BAF9-4AF6-880B-4B886A656176}" srcOrd="0" destOrd="0" presId="urn:microsoft.com/office/officeart/2005/8/layout/hierarchy2"/>
    <dgm:cxn modelId="{EEC648E3-C749-472F-A13E-3F0BC6E07A36}" srcId="{A18C169F-37C5-458D-973F-43859AC0E4B7}" destId="{AEAF8A5E-46B6-4907-BF3D-F5400BA6DE06}" srcOrd="0" destOrd="0" parTransId="{9D889DD3-E305-44C3-B942-C2923ED98886}" sibTransId="{BF2100CB-521F-4516-A153-5A155BA8E796}"/>
    <dgm:cxn modelId="{9C1CF6C3-3840-440B-BAF6-886377228D82}" type="presOf" srcId="{5C0F8DDB-6963-4EB3-8276-43554A627407}" destId="{E796D3F2-637C-4CB8-A0BD-4EF940206C67}" srcOrd="0" destOrd="0" presId="urn:microsoft.com/office/officeart/2005/8/layout/hierarchy2"/>
    <dgm:cxn modelId="{F8CE17CC-74AD-45A1-82B3-632C3F57C9DC}" type="presParOf" srcId="{A2C1ED27-2E4B-44C2-9A65-F417C93B8EF1}" destId="{9199EF93-5ADB-4ED2-9D62-10F3473DCBA8}" srcOrd="0" destOrd="0" presId="urn:microsoft.com/office/officeart/2005/8/layout/hierarchy2"/>
    <dgm:cxn modelId="{4A10498E-D3EA-44E1-BC78-CFE566D7E6D0}" type="presParOf" srcId="{9199EF93-5ADB-4ED2-9D62-10F3473DCBA8}" destId="{A6FAC1D4-7022-4804-9EB5-7AA2843CB818}" srcOrd="0" destOrd="0" presId="urn:microsoft.com/office/officeart/2005/8/layout/hierarchy2"/>
    <dgm:cxn modelId="{EFA27D8D-F3A0-4512-A392-80F55E1EE406}" type="presParOf" srcId="{9199EF93-5ADB-4ED2-9D62-10F3473DCBA8}" destId="{4086E9EC-AB06-4BF9-A54B-ED2C181EA7B2}" srcOrd="1" destOrd="0" presId="urn:microsoft.com/office/officeart/2005/8/layout/hierarchy2"/>
    <dgm:cxn modelId="{0CB90B44-E156-40CD-BC4A-D19DCDC51F66}" type="presParOf" srcId="{4086E9EC-AB06-4BF9-A54B-ED2C181EA7B2}" destId="{E796D3F2-637C-4CB8-A0BD-4EF940206C67}" srcOrd="0" destOrd="0" presId="urn:microsoft.com/office/officeart/2005/8/layout/hierarchy2"/>
    <dgm:cxn modelId="{4E478F4B-6EED-4603-B0EE-1453375C471D}" type="presParOf" srcId="{E796D3F2-637C-4CB8-A0BD-4EF940206C67}" destId="{833DE779-DA47-4DF8-A034-054D618FDBEC}" srcOrd="0" destOrd="0" presId="urn:microsoft.com/office/officeart/2005/8/layout/hierarchy2"/>
    <dgm:cxn modelId="{ABACF58C-86AE-4BB0-B7FA-1C673B527DED}" type="presParOf" srcId="{4086E9EC-AB06-4BF9-A54B-ED2C181EA7B2}" destId="{B701473E-DAA8-4CBE-99D9-F61ECB21E270}" srcOrd="1" destOrd="0" presId="urn:microsoft.com/office/officeart/2005/8/layout/hierarchy2"/>
    <dgm:cxn modelId="{96C3C2E3-55F9-4DB6-AC25-1502CE9E81A6}" type="presParOf" srcId="{B701473E-DAA8-4CBE-99D9-F61ECB21E270}" destId="{A93467EA-FC10-4CD2-9727-75B5B3D91FA9}" srcOrd="0" destOrd="0" presId="urn:microsoft.com/office/officeart/2005/8/layout/hierarchy2"/>
    <dgm:cxn modelId="{A11988DB-049D-4787-8157-5CBAD3AB16B0}" type="presParOf" srcId="{B701473E-DAA8-4CBE-99D9-F61ECB21E270}" destId="{BB59CD6E-52FB-496A-89F1-71035A9FF6CF}" srcOrd="1" destOrd="0" presId="urn:microsoft.com/office/officeart/2005/8/layout/hierarchy2"/>
    <dgm:cxn modelId="{C31FE237-EAE5-4FC5-BFD5-5D0ACF543E90}" type="presParOf" srcId="{4086E9EC-AB06-4BF9-A54B-ED2C181EA7B2}" destId="{D4330515-28FD-41FD-BAE1-ED3E7871B786}" srcOrd="2" destOrd="0" presId="urn:microsoft.com/office/officeart/2005/8/layout/hierarchy2"/>
    <dgm:cxn modelId="{58224D9A-2D22-4CFC-9F69-79696F754D6D}" type="presParOf" srcId="{D4330515-28FD-41FD-BAE1-ED3E7871B786}" destId="{71B1AC0B-A225-4DCC-A3FD-55FE7DB45A8F}" srcOrd="0" destOrd="0" presId="urn:microsoft.com/office/officeart/2005/8/layout/hierarchy2"/>
    <dgm:cxn modelId="{0D26BA53-CA83-4CDB-B4F4-7F0358B1FC10}" type="presParOf" srcId="{4086E9EC-AB06-4BF9-A54B-ED2C181EA7B2}" destId="{D7350BBC-6685-482E-9D43-4405640CC75B}" srcOrd="3" destOrd="0" presId="urn:microsoft.com/office/officeart/2005/8/layout/hierarchy2"/>
    <dgm:cxn modelId="{8E488CCA-564D-466C-BACF-9239B8F01605}" type="presParOf" srcId="{D7350BBC-6685-482E-9D43-4405640CC75B}" destId="{ECF8A054-C28F-4C85-82D0-6896B09CD944}" srcOrd="0" destOrd="0" presId="urn:microsoft.com/office/officeart/2005/8/layout/hierarchy2"/>
    <dgm:cxn modelId="{2B700B25-BB76-459A-B35B-26F450DD583D}" type="presParOf" srcId="{D7350BBC-6685-482E-9D43-4405640CC75B}" destId="{505044D8-D422-4FF9-8758-3F5CE6B8EE5F}" srcOrd="1" destOrd="0" presId="urn:microsoft.com/office/officeart/2005/8/layout/hierarchy2"/>
    <dgm:cxn modelId="{FBC65D35-86C9-4BE4-80AE-9682CD1A7A39}" type="presParOf" srcId="{4086E9EC-AB06-4BF9-A54B-ED2C181EA7B2}" destId="{CDDEFE9C-D6C3-4B8A-9136-45CC894FC174}" srcOrd="4" destOrd="0" presId="urn:microsoft.com/office/officeart/2005/8/layout/hierarchy2"/>
    <dgm:cxn modelId="{09D6F62F-C976-4E88-B4D0-376E0E4868A8}" type="presParOf" srcId="{CDDEFE9C-D6C3-4B8A-9136-45CC894FC174}" destId="{2FFF1036-1433-4FCC-A7FC-AE39AD269678}" srcOrd="0" destOrd="0" presId="urn:microsoft.com/office/officeart/2005/8/layout/hierarchy2"/>
    <dgm:cxn modelId="{7030209A-43A5-4595-8092-B4CB1FD9CCFB}" type="presParOf" srcId="{4086E9EC-AB06-4BF9-A54B-ED2C181EA7B2}" destId="{4223D788-2F64-40DD-ACE6-1A2B713A87A8}" srcOrd="5" destOrd="0" presId="urn:microsoft.com/office/officeart/2005/8/layout/hierarchy2"/>
    <dgm:cxn modelId="{5CA8BA35-BD28-452C-BBF6-E7022E8546EB}" type="presParOf" srcId="{4223D788-2F64-40DD-ACE6-1A2B713A87A8}" destId="{4C068BF7-BAF9-4AF6-880B-4B886A656176}" srcOrd="0" destOrd="0" presId="urn:microsoft.com/office/officeart/2005/8/layout/hierarchy2"/>
    <dgm:cxn modelId="{C1E00CDE-EEC5-4BA9-9BC9-1CA6C945A3D8}" type="presParOf" srcId="{4223D788-2F64-40DD-ACE6-1A2B713A87A8}" destId="{51236C8F-4A5E-4DE7-A4E0-BF7C7FAB33C2}" srcOrd="1" destOrd="0" presId="urn:microsoft.com/office/officeart/2005/8/layout/hierarchy2"/>
    <dgm:cxn modelId="{15FACEA7-F012-4C47-A113-B3484F064A94}" type="presParOf" srcId="{4086E9EC-AB06-4BF9-A54B-ED2C181EA7B2}" destId="{BB6C1845-9A44-41FC-9E27-318FF7D76081}" srcOrd="6" destOrd="0" presId="urn:microsoft.com/office/officeart/2005/8/layout/hierarchy2"/>
    <dgm:cxn modelId="{4FCF7C3B-1E98-47E5-A125-C7935ADCE4C8}" type="presParOf" srcId="{BB6C1845-9A44-41FC-9E27-318FF7D76081}" destId="{8BED8854-C910-4E21-BE50-A0301D5E3128}" srcOrd="0" destOrd="0" presId="urn:microsoft.com/office/officeart/2005/8/layout/hierarchy2"/>
    <dgm:cxn modelId="{31B7158C-6377-49D1-9EFF-3D09FFB9FA31}" type="presParOf" srcId="{4086E9EC-AB06-4BF9-A54B-ED2C181EA7B2}" destId="{F3B1BA2B-419C-438D-8769-68B54937F901}" srcOrd="7" destOrd="0" presId="urn:microsoft.com/office/officeart/2005/8/layout/hierarchy2"/>
    <dgm:cxn modelId="{DC35BFAA-1D5D-4CD2-AFED-E0E092DBD44A}" type="presParOf" srcId="{F3B1BA2B-419C-438D-8769-68B54937F901}" destId="{734A74FB-D513-4E05-9D23-2029C932D157}" srcOrd="0" destOrd="0" presId="urn:microsoft.com/office/officeart/2005/8/layout/hierarchy2"/>
    <dgm:cxn modelId="{ED9B1855-EC4B-44FA-ABB6-AB1B4AC0A9AC}" type="presParOf" srcId="{F3B1BA2B-419C-438D-8769-68B54937F901}" destId="{D0A7C2B1-DCC0-4005-82CF-C3E3E855E7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8C169F-37C5-458D-973F-43859AC0E4B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AEAF8A5E-46B6-4907-BF3D-F5400BA6DE06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R" sz="2000" b="1" dirty="0" smtClean="0"/>
            <a:t>Hipótesis de investigación</a:t>
          </a:r>
          <a:endParaRPr lang="es-CR" sz="2000" b="1" dirty="0"/>
        </a:p>
      </dgm:t>
    </dgm:pt>
    <dgm:pt modelId="{9D889DD3-E305-44C3-B942-C2923ED98886}" type="parTrans" cxnId="{EEC648E3-C749-472F-A13E-3F0BC6E07A36}">
      <dgm:prSet custT="1"/>
      <dgm:spPr/>
      <dgm:t>
        <a:bodyPr/>
        <a:lstStyle/>
        <a:p>
          <a:endParaRPr lang="es-CR" sz="900" b="1"/>
        </a:p>
      </dgm:t>
    </dgm:pt>
    <dgm:pt modelId="{BF2100CB-521F-4516-A153-5A155BA8E796}" type="sibTrans" cxnId="{EEC648E3-C749-472F-A13E-3F0BC6E07A36}">
      <dgm:prSet/>
      <dgm:spPr/>
      <dgm:t>
        <a:bodyPr/>
        <a:lstStyle/>
        <a:p>
          <a:endParaRPr lang="es-CR" sz="3200" b="1"/>
        </a:p>
      </dgm:t>
    </dgm:pt>
    <dgm:pt modelId="{7C34AC8D-40A8-4A1D-A999-463AC74665C8}">
      <dgm:prSet phldrT="[Texto]" custT="1"/>
      <dgm:spPr/>
      <dgm:t>
        <a:bodyPr/>
        <a:lstStyle/>
        <a:p>
          <a:r>
            <a:rPr lang="es-CR" sz="2000" b="1" dirty="0" smtClean="0"/>
            <a:t>Descriptivas de un valor o dato pronosticado</a:t>
          </a:r>
          <a:endParaRPr lang="es-CR" sz="2000" b="1" dirty="0"/>
        </a:p>
      </dgm:t>
    </dgm:pt>
    <dgm:pt modelId="{5C0F8DDB-6963-4EB3-8276-43554A627407}" type="parTrans" cxnId="{5B3CFB0C-896D-47D5-A68B-BFB17582E62C}">
      <dgm:prSet custT="1"/>
      <dgm:spPr/>
      <dgm:t>
        <a:bodyPr/>
        <a:lstStyle/>
        <a:p>
          <a:endParaRPr lang="es-CR" sz="900" b="1"/>
        </a:p>
      </dgm:t>
    </dgm:pt>
    <dgm:pt modelId="{A508E764-2968-4CA8-937B-F93B9BFC5266}" type="sibTrans" cxnId="{5B3CFB0C-896D-47D5-A68B-BFB17582E62C}">
      <dgm:prSet/>
      <dgm:spPr/>
      <dgm:t>
        <a:bodyPr/>
        <a:lstStyle/>
        <a:p>
          <a:endParaRPr lang="es-CR" sz="3200" b="1"/>
        </a:p>
      </dgm:t>
    </dgm:pt>
    <dgm:pt modelId="{DED9D985-05ED-4C3A-BDD6-5011340A6C2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De diferencia      de grupo</a:t>
          </a:r>
          <a:endParaRPr lang="es-CR" sz="2000" b="1" dirty="0"/>
        </a:p>
      </dgm:t>
    </dgm:pt>
    <dgm:pt modelId="{7A7BC33D-7A07-4D06-BE1F-353BAE2D1C69}" type="parTrans" cxnId="{F580BBA1-D7C6-453D-8F61-BFC781DC8F3E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62B0EF68-31B2-4FB6-83F9-627816F71937}" type="sibTrans" cxnId="{F580BBA1-D7C6-453D-8F61-BFC781DC8F3E}">
      <dgm:prSet/>
      <dgm:spPr/>
      <dgm:t>
        <a:bodyPr/>
        <a:lstStyle/>
        <a:p>
          <a:endParaRPr lang="es-CR" sz="3200" b="1"/>
        </a:p>
      </dgm:t>
    </dgm:pt>
    <dgm:pt modelId="{D341C468-4076-4DEF-A1BD-BA22B918789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err="1" smtClean="0"/>
            <a:t>Correlacionales</a:t>
          </a:r>
          <a:endParaRPr lang="es-CR" sz="2000" b="1" dirty="0"/>
        </a:p>
      </dgm:t>
    </dgm:pt>
    <dgm:pt modelId="{95F652DE-0C06-4566-AC83-BD2219ED1034}" type="parTrans" cxnId="{65A06019-CA2E-4D68-984D-61086307A7CA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0F67E41F-FC27-499B-AF9B-390F7539C8A8}" type="sibTrans" cxnId="{65A06019-CA2E-4D68-984D-61086307A7CA}">
      <dgm:prSet/>
      <dgm:spPr/>
      <dgm:t>
        <a:bodyPr/>
        <a:lstStyle/>
        <a:p>
          <a:endParaRPr lang="es-CR" sz="3200" b="1"/>
        </a:p>
      </dgm:t>
    </dgm:pt>
    <dgm:pt modelId="{B1CC5A7C-AFAE-4D5B-B51F-F24D43B741F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Causales</a:t>
          </a:r>
        </a:p>
      </dgm:t>
    </dgm:pt>
    <dgm:pt modelId="{88BC59F4-B26A-49C5-9E26-2D2D1E5A82FC}" type="parTrans" cxnId="{3F27C670-15AF-4D28-810E-4D09F0FD9CFE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1000"/>
        </a:p>
      </dgm:t>
    </dgm:pt>
    <dgm:pt modelId="{4D4F758D-DBF6-4166-BBB4-9B3DE63CE40A}" type="sibTrans" cxnId="{3F27C670-15AF-4D28-810E-4D09F0FD9CFE}">
      <dgm:prSet/>
      <dgm:spPr/>
      <dgm:t>
        <a:bodyPr/>
        <a:lstStyle/>
        <a:p>
          <a:endParaRPr lang="es-CR" sz="2800"/>
        </a:p>
      </dgm:t>
    </dgm:pt>
    <dgm:pt modelId="{A2C1ED27-2E4B-44C2-9A65-F417C93B8EF1}" type="pres">
      <dgm:prSet presAssocID="{A18C169F-37C5-458D-973F-43859AC0E4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199EF93-5ADB-4ED2-9D62-10F3473DCBA8}" type="pres">
      <dgm:prSet presAssocID="{AEAF8A5E-46B6-4907-BF3D-F5400BA6DE06}" presName="root1" presStyleCnt="0"/>
      <dgm:spPr/>
      <dgm:t>
        <a:bodyPr/>
        <a:lstStyle/>
        <a:p>
          <a:endParaRPr lang="es-ES_tradnl"/>
        </a:p>
      </dgm:t>
    </dgm:pt>
    <dgm:pt modelId="{A6FAC1D4-7022-4804-9EB5-7AA2843CB818}" type="pres">
      <dgm:prSet presAssocID="{AEAF8A5E-46B6-4907-BF3D-F5400BA6DE06}" presName="LevelOneTextNode" presStyleLbl="node0" presStyleIdx="0" presStyleCnt="1" custLinFactNeighborX="-3" custLinFactNeighborY="-1488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086E9EC-AB06-4BF9-A54B-ED2C181EA7B2}" type="pres">
      <dgm:prSet presAssocID="{AEAF8A5E-46B6-4907-BF3D-F5400BA6DE06}" presName="level2hierChild" presStyleCnt="0"/>
      <dgm:spPr/>
      <dgm:t>
        <a:bodyPr/>
        <a:lstStyle/>
        <a:p>
          <a:endParaRPr lang="es-ES_tradnl"/>
        </a:p>
      </dgm:t>
    </dgm:pt>
    <dgm:pt modelId="{E796D3F2-637C-4CB8-A0BD-4EF940206C67}" type="pres">
      <dgm:prSet presAssocID="{5C0F8DDB-6963-4EB3-8276-43554A627407}" presName="conn2-1" presStyleLbl="parChTrans1D2" presStyleIdx="0" presStyleCnt="4"/>
      <dgm:spPr/>
      <dgm:t>
        <a:bodyPr/>
        <a:lstStyle/>
        <a:p>
          <a:endParaRPr lang="es-CR"/>
        </a:p>
      </dgm:t>
    </dgm:pt>
    <dgm:pt modelId="{833DE779-DA47-4DF8-A034-054D618FDBEC}" type="pres">
      <dgm:prSet presAssocID="{5C0F8DDB-6963-4EB3-8276-43554A627407}" presName="connTx" presStyleLbl="parChTrans1D2" presStyleIdx="0" presStyleCnt="4"/>
      <dgm:spPr/>
      <dgm:t>
        <a:bodyPr/>
        <a:lstStyle/>
        <a:p>
          <a:endParaRPr lang="es-CR"/>
        </a:p>
      </dgm:t>
    </dgm:pt>
    <dgm:pt modelId="{B701473E-DAA8-4CBE-99D9-F61ECB21E270}" type="pres">
      <dgm:prSet presAssocID="{7C34AC8D-40A8-4A1D-A999-463AC74665C8}" presName="root2" presStyleCnt="0"/>
      <dgm:spPr/>
      <dgm:t>
        <a:bodyPr/>
        <a:lstStyle/>
        <a:p>
          <a:endParaRPr lang="es-ES_tradnl"/>
        </a:p>
      </dgm:t>
    </dgm:pt>
    <dgm:pt modelId="{A93467EA-FC10-4CD2-9727-75B5B3D91FA9}" type="pres">
      <dgm:prSet presAssocID="{7C34AC8D-40A8-4A1D-A999-463AC74665C8}" presName="LevelTwoTextNode" presStyleLbl="node2" presStyleIdx="0" presStyleCnt="4" custLinFactNeighborX="-2836" custLinFactNeighborY="-2399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B59CD6E-52FB-496A-89F1-71035A9FF6CF}" type="pres">
      <dgm:prSet presAssocID="{7C34AC8D-40A8-4A1D-A999-463AC74665C8}" presName="level3hierChild" presStyleCnt="0"/>
      <dgm:spPr/>
      <dgm:t>
        <a:bodyPr/>
        <a:lstStyle/>
        <a:p>
          <a:endParaRPr lang="es-ES_tradnl"/>
        </a:p>
      </dgm:t>
    </dgm:pt>
    <dgm:pt modelId="{D4330515-28FD-41FD-BAE1-ED3E7871B786}" type="pres">
      <dgm:prSet presAssocID="{95F652DE-0C06-4566-AC83-BD2219ED1034}" presName="conn2-1" presStyleLbl="parChTrans1D2" presStyleIdx="1" presStyleCnt="4"/>
      <dgm:spPr/>
      <dgm:t>
        <a:bodyPr/>
        <a:lstStyle/>
        <a:p>
          <a:endParaRPr lang="es-CR"/>
        </a:p>
      </dgm:t>
    </dgm:pt>
    <dgm:pt modelId="{71B1AC0B-A225-4DCC-A3FD-55FE7DB45A8F}" type="pres">
      <dgm:prSet presAssocID="{95F652DE-0C06-4566-AC83-BD2219ED1034}" presName="connTx" presStyleLbl="parChTrans1D2" presStyleIdx="1" presStyleCnt="4"/>
      <dgm:spPr/>
      <dgm:t>
        <a:bodyPr/>
        <a:lstStyle/>
        <a:p>
          <a:endParaRPr lang="es-CR"/>
        </a:p>
      </dgm:t>
    </dgm:pt>
    <dgm:pt modelId="{D7350BBC-6685-482E-9D43-4405640CC75B}" type="pres">
      <dgm:prSet presAssocID="{D341C468-4076-4DEF-A1BD-BA22B9187890}" presName="root2" presStyleCnt="0"/>
      <dgm:spPr/>
      <dgm:t>
        <a:bodyPr/>
        <a:lstStyle/>
        <a:p>
          <a:endParaRPr lang="es-ES_tradnl"/>
        </a:p>
      </dgm:t>
    </dgm:pt>
    <dgm:pt modelId="{ECF8A054-C28F-4C85-82D0-6896B09CD944}" type="pres">
      <dgm:prSet presAssocID="{D341C468-4076-4DEF-A1BD-BA22B9187890}" presName="LevelTwoTextNode" presStyleLbl="node2" presStyleIdx="1" presStyleCnt="4" custLinFactNeighborX="-2836" custLinFactNeighborY="-205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5044D8-D422-4FF9-8758-3F5CE6B8EE5F}" type="pres">
      <dgm:prSet presAssocID="{D341C468-4076-4DEF-A1BD-BA22B9187890}" presName="level3hierChild" presStyleCnt="0"/>
      <dgm:spPr/>
      <dgm:t>
        <a:bodyPr/>
        <a:lstStyle/>
        <a:p>
          <a:endParaRPr lang="es-ES_tradnl"/>
        </a:p>
      </dgm:t>
    </dgm:pt>
    <dgm:pt modelId="{CDDEFE9C-D6C3-4B8A-9136-45CC894FC174}" type="pres">
      <dgm:prSet presAssocID="{7A7BC33D-7A07-4D06-BE1F-353BAE2D1C69}" presName="conn2-1" presStyleLbl="parChTrans1D2" presStyleIdx="2" presStyleCnt="4"/>
      <dgm:spPr/>
      <dgm:t>
        <a:bodyPr/>
        <a:lstStyle/>
        <a:p>
          <a:endParaRPr lang="es-CR"/>
        </a:p>
      </dgm:t>
    </dgm:pt>
    <dgm:pt modelId="{2FFF1036-1433-4FCC-A7FC-AE39AD269678}" type="pres">
      <dgm:prSet presAssocID="{7A7BC33D-7A07-4D06-BE1F-353BAE2D1C69}" presName="connTx" presStyleLbl="parChTrans1D2" presStyleIdx="2" presStyleCnt="4"/>
      <dgm:spPr/>
      <dgm:t>
        <a:bodyPr/>
        <a:lstStyle/>
        <a:p>
          <a:endParaRPr lang="es-CR"/>
        </a:p>
      </dgm:t>
    </dgm:pt>
    <dgm:pt modelId="{4223D788-2F64-40DD-ACE6-1A2B713A87A8}" type="pres">
      <dgm:prSet presAssocID="{DED9D985-05ED-4C3A-BDD6-5011340A6C27}" presName="root2" presStyleCnt="0"/>
      <dgm:spPr/>
      <dgm:t>
        <a:bodyPr/>
        <a:lstStyle/>
        <a:p>
          <a:endParaRPr lang="es-ES_tradnl"/>
        </a:p>
      </dgm:t>
    </dgm:pt>
    <dgm:pt modelId="{4C068BF7-BAF9-4AF6-880B-4B886A656176}" type="pres">
      <dgm:prSet presAssocID="{DED9D985-05ED-4C3A-BDD6-5011340A6C27}" presName="LevelTwoTextNode" presStyleLbl="node2" presStyleIdx="2" presStyleCnt="4" custLinFactNeighborX="-2836" custLinFactNeighborY="-1087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236C8F-4A5E-4DE7-A4E0-BF7C7FAB33C2}" type="pres">
      <dgm:prSet presAssocID="{DED9D985-05ED-4C3A-BDD6-5011340A6C27}" presName="level3hierChild" presStyleCnt="0"/>
      <dgm:spPr/>
      <dgm:t>
        <a:bodyPr/>
        <a:lstStyle/>
        <a:p>
          <a:endParaRPr lang="es-ES_tradnl"/>
        </a:p>
      </dgm:t>
    </dgm:pt>
    <dgm:pt modelId="{BB6C1845-9A44-41FC-9E27-318FF7D76081}" type="pres">
      <dgm:prSet presAssocID="{88BC59F4-B26A-49C5-9E26-2D2D1E5A82FC}" presName="conn2-1" presStyleLbl="parChTrans1D2" presStyleIdx="3" presStyleCnt="4"/>
      <dgm:spPr/>
      <dgm:t>
        <a:bodyPr/>
        <a:lstStyle/>
        <a:p>
          <a:endParaRPr lang="es-CR"/>
        </a:p>
      </dgm:t>
    </dgm:pt>
    <dgm:pt modelId="{8BED8854-C910-4E21-BE50-A0301D5E3128}" type="pres">
      <dgm:prSet presAssocID="{88BC59F4-B26A-49C5-9E26-2D2D1E5A82FC}" presName="connTx" presStyleLbl="parChTrans1D2" presStyleIdx="3" presStyleCnt="4"/>
      <dgm:spPr/>
      <dgm:t>
        <a:bodyPr/>
        <a:lstStyle/>
        <a:p>
          <a:endParaRPr lang="es-CR"/>
        </a:p>
      </dgm:t>
    </dgm:pt>
    <dgm:pt modelId="{F3B1BA2B-419C-438D-8769-68B54937F901}" type="pres">
      <dgm:prSet presAssocID="{B1CC5A7C-AFAE-4D5B-B51F-F24D43B741FF}" presName="root2" presStyleCnt="0"/>
      <dgm:spPr/>
      <dgm:t>
        <a:bodyPr/>
        <a:lstStyle/>
        <a:p>
          <a:endParaRPr lang="es-ES_tradnl"/>
        </a:p>
      </dgm:t>
    </dgm:pt>
    <dgm:pt modelId="{734A74FB-D513-4E05-9D23-2029C932D157}" type="pres">
      <dgm:prSet presAssocID="{B1CC5A7C-AFAE-4D5B-B51F-F24D43B741FF}" presName="LevelTwoTextNode" presStyleLbl="node2" presStyleIdx="3" presStyleCnt="4" custLinFactNeighborX="-2857" custLinFactNeighborY="-659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0A7C2B1-DCC0-4005-82CF-C3E3E855E75D}" type="pres">
      <dgm:prSet presAssocID="{B1CC5A7C-AFAE-4D5B-B51F-F24D43B741FF}" presName="level3hierChild" presStyleCnt="0"/>
      <dgm:spPr/>
      <dgm:t>
        <a:bodyPr/>
        <a:lstStyle/>
        <a:p>
          <a:endParaRPr lang="es-ES_tradnl"/>
        </a:p>
      </dgm:t>
    </dgm:pt>
  </dgm:ptLst>
  <dgm:cxnLst>
    <dgm:cxn modelId="{5D5DCA99-8DFD-B942-BDBB-E5A306C7454B}" type="presOf" srcId="{5C0F8DDB-6963-4EB3-8276-43554A627407}" destId="{833DE779-DA47-4DF8-A034-054D618FDBEC}" srcOrd="1" destOrd="0" presId="urn:microsoft.com/office/officeart/2005/8/layout/hierarchy2"/>
    <dgm:cxn modelId="{594B2F90-6FDF-E145-8796-2CE7B10DBAA9}" type="presOf" srcId="{5C0F8DDB-6963-4EB3-8276-43554A627407}" destId="{E796D3F2-637C-4CB8-A0BD-4EF940206C67}" srcOrd="0" destOrd="0" presId="urn:microsoft.com/office/officeart/2005/8/layout/hierarchy2"/>
    <dgm:cxn modelId="{3F27C670-15AF-4D28-810E-4D09F0FD9CFE}" srcId="{AEAF8A5E-46B6-4907-BF3D-F5400BA6DE06}" destId="{B1CC5A7C-AFAE-4D5B-B51F-F24D43B741FF}" srcOrd="3" destOrd="0" parTransId="{88BC59F4-B26A-49C5-9E26-2D2D1E5A82FC}" sibTransId="{4D4F758D-DBF6-4166-BBB4-9B3DE63CE40A}"/>
    <dgm:cxn modelId="{5F26A581-93BF-4E45-BE4F-9DE8FE786503}" type="presOf" srcId="{88BC59F4-B26A-49C5-9E26-2D2D1E5A82FC}" destId="{8BED8854-C910-4E21-BE50-A0301D5E3128}" srcOrd="1" destOrd="0" presId="urn:microsoft.com/office/officeart/2005/8/layout/hierarchy2"/>
    <dgm:cxn modelId="{F137EE18-4C96-9E46-9A3F-EB2D6960117D}" type="presOf" srcId="{95F652DE-0C06-4566-AC83-BD2219ED1034}" destId="{D4330515-28FD-41FD-BAE1-ED3E7871B786}" srcOrd="0" destOrd="0" presId="urn:microsoft.com/office/officeart/2005/8/layout/hierarchy2"/>
    <dgm:cxn modelId="{E61DF70B-9106-124C-B1FD-9CDA31CD347E}" type="presOf" srcId="{DED9D985-05ED-4C3A-BDD6-5011340A6C27}" destId="{4C068BF7-BAF9-4AF6-880B-4B886A656176}" srcOrd="0" destOrd="0" presId="urn:microsoft.com/office/officeart/2005/8/layout/hierarchy2"/>
    <dgm:cxn modelId="{9FDFEAB1-8047-744A-87ED-FF881ACBBBD6}" type="presOf" srcId="{A18C169F-37C5-458D-973F-43859AC0E4B7}" destId="{A2C1ED27-2E4B-44C2-9A65-F417C93B8EF1}" srcOrd="0" destOrd="0" presId="urn:microsoft.com/office/officeart/2005/8/layout/hierarchy2"/>
    <dgm:cxn modelId="{647FD6B5-A873-E04B-99CA-845F1880C818}" type="presOf" srcId="{7C34AC8D-40A8-4A1D-A999-463AC74665C8}" destId="{A93467EA-FC10-4CD2-9727-75B5B3D91FA9}" srcOrd="0" destOrd="0" presId="urn:microsoft.com/office/officeart/2005/8/layout/hierarchy2"/>
    <dgm:cxn modelId="{AC29FBB1-95CF-744D-A923-EF912E379240}" type="presOf" srcId="{7A7BC33D-7A07-4D06-BE1F-353BAE2D1C69}" destId="{2FFF1036-1433-4FCC-A7FC-AE39AD269678}" srcOrd="1" destOrd="0" presId="urn:microsoft.com/office/officeart/2005/8/layout/hierarchy2"/>
    <dgm:cxn modelId="{F580BBA1-D7C6-453D-8F61-BFC781DC8F3E}" srcId="{AEAF8A5E-46B6-4907-BF3D-F5400BA6DE06}" destId="{DED9D985-05ED-4C3A-BDD6-5011340A6C27}" srcOrd="2" destOrd="0" parTransId="{7A7BC33D-7A07-4D06-BE1F-353BAE2D1C69}" sibTransId="{62B0EF68-31B2-4FB6-83F9-627816F71937}"/>
    <dgm:cxn modelId="{5B3CFB0C-896D-47D5-A68B-BFB17582E62C}" srcId="{AEAF8A5E-46B6-4907-BF3D-F5400BA6DE06}" destId="{7C34AC8D-40A8-4A1D-A999-463AC74665C8}" srcOrd="0" destOrd="0" parTransId="{5C0F8DDB-6963-4EB3-8276-43554A627407}" sibTransId="{A508E764-2968-4CA8-937B-F93B9BFC5266}"/>
    <dgm:cxn modelId="{2CDCF334-F1DC-3845-999D-EF134EC96382}" type="presOf" srcId="{88BC59F4-B26A-49C5-9E26-2D2D1E5A82FC}" destId="{BB6C1845-9A44-41FC-9E27-318FF7D76081}" srcOrd="0" destOrd="0" presId="urn:microsoft.com/office/officeart/2005/8/layout/hierarchy2"/>
    <dgm:cxn modelId="{65A06019-CA2E-4D68-984D-61086307A7CA}" srcId="{AEAF8A5E-46B6-4907-BF3D-F5400BA6DE06}" destId="{D341C468-4076-4DEF-A1BD-BA22B9187890}" srcOrd="1" destOrd="0" parTransId="{95F652DE-0C06-4566-AC83-BD2219ED1034}" sibTransId="{0F67E41F-FC27-499B-AF9B-390F7539C8A8}"/>
    <dgm:cxn modelId="{3554379B-EA5E-0949-8B5E-6C2CE5FC9DAB}" type="presOf" srcId="{B1CC5A7C-AFAE-4D5B-B51F-F24D43B741FF}" destId="{734A74FB-D513-4E05-9D23-2029C932D157}" srcOrd="0" destOrd="0" presId="urn:microsoft.com/office/officeart/2005/8/layout/hierarchy2"/>
    <dgm:cxn modelId="{FD13B829-A87C-9E43-BE17-CD3A497E6E72}" type="presOf" srcId="{AEAF8A5E-46B6-4907-BF3D-F5400BA6DE06}" destId="{A6FAC1D4-7022-4804-9EB5-7AA2843CB818}" srcOrd="0" destOrd="0" presId="urn:microsoft.com/office/officeart/2005/8/layout/hierarchy2"/>
    <dgm:cxn modelId="{EEC648E3-C749-472F-A13E-3F0BC6E07A36}" srcId="{A18C169F-37C5-458D-973F-43859AC0E4B7}" destId="{AEAF8A5E-46B6-4907-BF3D-F5400BA6DE06}" srcOrd="0" destOrd="0" parTransId="{9D889DD3-E305-44C3-B942-C2923ED98886}" sibTransId="{BF2100CB-521F-4516-A153-5A155BA8E796}"/>
    <dgm:cxn modelId="{95CBE3F3-2492-204D-BD50-86ED669F841C}" type="presOf" srcId="{7A7BC33D-7A07-4D06-BE1F-353BAE2D1C69}" destId="{CDDEFE9C-D6C3-4B8A-9136-45CC894FC174}" srcOrd="0" destOrd="0" presId="urn:microsoft.com/office/officeart/2005/8/layout/hierarchy2"/>
    <dgm:cxn modelId="{20DF91D7-5F06-914F-ACE6-5699904679F9}" type="presOf" srcId="{95F652DE-0C06-4566-AC83-BD2219ED1034}" destId="{71B1AC0B-A225-4DCC-A3FD-55FE7DB45A8F}" srcOrd="1" destOrd="0" presId="urn:microsoft.com/office/officeart/2005/8/layout/hierarchy2"/>
    <dgm:cxn modelId="{F6518434-05C9-6049-A443-24C1F7E3EE0B}" type="presOf" srcId="{D341C468-4076-4DEF-A1BD-BA22B9187890}" destId="{ECF8A054-C28F-4C85-82D0-6896B09CD944}" srcOrd="0" destOrd="0" presId="urn:microsoft.com/office/officeart/2005/8/layout/hierarchy2"/>
    <dgm:cxn modelId="{FAE46B30-73D3-354A-B986-BCF6E1269AE1}" type="presParOf" srcId="{A2C1ED27-2E4B-44C2-9A65-F417C93B8EF1}" destId="{9199EF93-5ADB-4ED2-9D62-10F3473DCBA8}" srcOrd="0" destOrd="0" presId="urn:microsoft.com/office/officeart/2005/8/layout/hierarchy2"/>
    <dgm:cxn modelId="{9647D7D3-1E48-E14D-BAF2-5EB5EDEB47F1}" type="presParOf" srcId="{9199EF93-5ADB-4ED2-9D62-10F3473DCBA8}" destId="{A6FAC1D4-7022-4804-9EB5-7AA2843CB818}" srcOrd="0" destOrd="0" presId="urn:microsoft.com/office/officeart/2005/8/layout/hierarchy2"/>
    <dgm:cxn modelId="{B29C13BC-252C-084D-9282-59D77836F6DE}" type="presParOf" srcId="{9199EF93-5ADB-4ED2-9D62-10F3473DCBA8}" destId="{4086E9EC-AB06-4BF9-A54B-ED2C181EA7B2}" srcOrd="1" destOrd="0" presId="urn:microsoft.com/office/officeart/2005/8/layout/hierarchy2"/>
    <dgm:cxn modelId="{E0C15A9F-1260-B54B-BF70-5D8A9FCEC0BC}" type="presParOf" srcId="{4086E9EC-AB06-4BF9-A54B-ED2C181EA7B2}" destId="{E796D3F2-637C-4CB8-A0BD-4EF940206C67}" srcOrd="0" destOrd="0" presId="urn:microsoft.com/office/officeart/2005/8/layout/hierarchy2"/>
    <dgm:cxn modelId="{6AA77B8C-8FB1-6044-B97A-2E86E809FDC7}" type="presParOf" srcId="{E796D3F2-637C-4CB8-A0BD-4EF940206C67}" destId="{833DE779-DA47-4DF8-A034-054D618FDBEC}" srcOrd="0" destOrd="0" presId="urn:microsoft.com/office/officeart/2005/8/layout/hierarchy2"/>
    <dgm:cxn modelId="{BAA7022F-109F-8C4F-858D-C0CCE40F9068}" type="presParOf" srcId="{4086E9EC-AB06-4BF9-A54B-ED2C181EA7B2}" destId="{B701473E-DAA8-4CBE-99D9-F61ECB21E270}" srcOrd="1" destOrd="0" presId="urn:microsoft.com/office/officeart/2005/8/layout/hierarchy2"/>
    <dgm:cxn modelId="{78C93469-8147-EA4F-AEF7-E7E204252535}" type="presParOf" srcId="{B701473E-DAA8-4CBE-99D9-F61ECB21E270}" destId="{A93467EA-FC10-4CD2-9727-75B5B3D91FA9}" srcOrd="0" destOrd="0" presId="urn:microsoft.com/office/officeart/2005/8/layout/hierarchy2"/>
    <dgm:cxn modelId="{D7333065-4EAB-2444-8BA6-D7D2C08D224F}" type="presParOf" srcId="{B701473E-DAA8-4CBE-99D9-F61ECB21E270}" destId="{BB59CD6E-52FB-496A-89F1-71035A9FF6CF}" srcOrd="1" destOrd="0" presId="urn:microsoft.com/office/officeart/2005/8/layout/hierarchy2"/>
    <dgm:cxn modelId="{6769E92A-DA05-0044-A12D-6E52F2964F1B}" type="presParOf" srcId="{4086E9EC-AB06-4BF9-A54B-ED2C181EA7B2}" destId="{D4330515-28FD-41FD-BAE1-ED3E7871B786}" srcOrd="2" destOrd="0" presId="urn:microsoft.com/office/officeart/2005/8/layout/hierarchy2"/>
    <dgm:cxn modelId="{EE66E5E9-8866-E849-A345-CAB5B40D5933}" type="presParOf" srcId="{D4330515-28FD-41FD-BAE1-ED3E7871B786}" destId="{71B1AC0B-A225-4DCC-A3FD-55FE7DB45A8F}" srcOrd="0" destOrd="0" presId="urn:microsoft.com/office/officeart/2005/8/layout/hierarchy2"/>
    <dgm:cxn modelId="{94ADCB6E-6C44-6C41-BA0F-8759687307A1}" type="presParOf" srcId="{4086E9EC-AB06-4BF9-A54B-ED2C181EA7B2}" destId="{D7350BBC-6685-482E-9D43-4405640CC75B}" srcOrd="3" destOrd="0" presId="urn:microsoft.com/office/officeart/2005/8/layout/hierarchy2"/>
    <dgm:cxn modelId="{63B3F701-3EFA-F540-A047-61F4D5485C29}" type="presParOf" srcId="{D7350BBC-6685-482E-9D43-4405640CC75B}" destId="{ECF8A054-C28F-4C85-82D0-6896B09CD944}" srcOrd="0" destOrd="0" presId="urn:microsoft.com/office/officeart/2005/8/layout/hierarchy2"/>
    <dgm:cxn modelId="{A224033F-3D2B-064E-B222-14D9F4B9EFDB}" type="presParOf" srcId="{D7350BBC-6685-482E-9D43-4405640CC75B}" destId="{505044D8-D422-4FF9-8758-3F5CE6B8EE5F}" srcOrd="1" destOrd="0" presId="urn:microsoft.com/office/officeart/2005/8/layout/hierarchy2"/>
    <dgm:cxn modelId="{3A5F2224-422A-CB4D-B66C-5AE3699D4035}" type="presParOf" srcId="{4086E9EC-AB06-4BF9-A54B-ED2C181EA7B2}" destId="{CDDEFE9C-D6C3-4B8A-9136-45CC894FC174}" srcOrd="4" destOrd="0" presId="urn:microsoft.com/office/officeart/2005/8/layout/hierarchy2"/>
    <dgm:cxn modelId="{5ECB0564-C005-F44A-9808-28F9DB8FE2BE}" type="presParOf" srcId="{CDDEFE9C-D6C3-4B8A-9136-45CC894FC174}" destId="{2FFF1036-1433-4FCC-A7FC-AE39AD269678}" srcOrd="0" destOrd="0" presId="urn:microsoft.com/office/officeart/2005/8/layout/hierarchy2"/>
    <dgm:cxn modelId="{51B7ADC1-CA99-C049-9B50-DCD53350BC16}" type="presParOf" srcId="{4086E9EC-AB06-4BF9-A54B-ED2C181EA7B2}" destId="{4223D788-2F64-40DD-ACE6-1A2B713A87A8}" srcOrd="5" destOrd="0" presId="urn:microsoft.com/office/officeart/2005/8/layout/hierarchy2"/>
    <dgm:cxn modelId="{0D95E410-2EC8-F342-9AD6-76D9576F9E5E}" type="presParOf" srcId="{4223D788-2F64-40DD-ACE6-1A2B713A87A8}" destId="{4C068BF7-BAF9-4AF6-880B-4B886A656176}" srcOrd="0" destOrd="0" presId="urn:microsoft.com/office/officeart/2005/8/layout/hierarchy2"/>
    <dgm:cxn modelId="{7CFDAB81-6C6D-444E-972B-8539FE4E7C03}" type="presParOf" srcId="{4223D788-2F64-40DD-ACE6-1A2B713A87A8}" destId="{51236C8F-4A5E-4DE7-A4E0-BF7C7FAB33C2}" srcOrd="1" destOrd="0" presId="urn:microsoft.com/office/officeart/2005/8/layout/hierarchy2"/>
    <dgm:cxn modelId="{5C09C38A-E636-2C42-A95C-0F349BB6D101}" type="presParOf" srcId="{4086E9EC-AB06-4BF9-A54B-ED2C181EA7B2}" destId="{BB6C1845-9A44-41FC-9E27-318FF7D76081}" srcOrd="6" destOrd="0" presId="urn:microsoft.com/office/officeart/2005/8/layout/hierarchy2"/>
    <dgm:cxn modelId="{457C8361-4706-D747-8C66-9C202F05D906}" type="presParOf" srcId="{BB6C1845-9A44-41FC-9E27-318FF7D76081}" destId="{8BED8854-C910-4E21-BE50-A0301D5E3128}" srcOrd="0" destOrd="0" presId="urn:microsoft.com/office/officeart/2005/8/layout/hierarchy2"/>
    <dgm:cxn modelId="{FB13D0E2-3834-E94F-8F8D-AACE0ED77E48}" type="presParOf" srcId="{4086E9EC-AB06-4BF9-A54B-ED2C181EA7B2}" destId="{F3B1BA2B-419C-438D-8769-68B54937F901}" srcOrd="7" destOrd="0" presId="urn:microsoft.com/office/officeart/2005/8/layout/hierarchy2"/>
    <dgm:cxn modelId="{30A5F871-8931-0D43-8080-699D8446A3DD}" type="presParOf" srcId="{F3B1BA2B-419C-438D-8769-68B54937F901}" destId="{734A74FB-D513-4E05-9D23-2029C932D157}" srcOrd="0" destOrd="0" presId="urn:microsoft.com/office/officeart/2005/8/layout/hierarchy2"/>
    <dgm:cxn modelId="{F22AAD1F-FA3E-E447-A908-EA9558C51DDB}" type="presParOf" srcId="{F3B1BA2B-419C-438D-8769-68B54937F901}" destId="{D0A7C2B1-DCC0-4005-82CF-C3E3E855E7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8C169F-37C5-458D-973F-43859AC0E4B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AEAF8A5E-46B6-4907-BF3D-F5400BA6DE06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R" sz="2000" b="1" dirty="0" smtClean="0"/>
            <a:t>Hipótesis de investigación</a:t>
          </a:r>
          <a:endParaRPr lang="es-CR" sz="2000" b="1" dirty="0"/>
        </a:p>
      </dgm:t>
    </dgm:pt>
    <dgm:pt modelId="{9D889DD3-E305-44C3-B942-C2923ED98886}" type="parTrans" cxnId="{EEC648E3-C749-472F-A13E-3F0BC6E07A36}">
      <dgm:prSet custT="1"/>
      <dgm:spPr/>
      <dgm:t>
        <a:bodyPr/>
        <a:lstStyle/>
        <a:p>
          <a:endParaRPr lang="es-CR" sz="900" b="1"/>
        </a:p>
      </dgm:t>
    </dgm:pt>
    <dgm:pt modelId="{BF2100CB-521F-4516-A153-5A155BA8E796}" type="sibTrans" cxnId="{EEC648E3-C749-472F-A13E-3F0BC6E07A36}">
      <dgm:prSet/>
      <dgm:spPr/>
      <dgm:t>
        <a:bodyPr/>
        <a:lstStyle/>
        <a:p>
          <a:endParaRPr lang="es-CR" sz="3200" b="1"/>
        </a:p>
      </dgm:t>
    </dgm:pt>
    <dgm:pt modelId="{7C34AC8D-40A8-4A1D-A999-463AC74665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Descriptivas de un valor o dato pronosticado</a:t>
          </a:r>
          <a:endParaRPr lang="es-CR" sz="2000" b="1" dirty="0"/>
        </a:p>
      </dgm:t>
    </dgm:pt>
    <dgm:pt modelId="{5C0F8DDB-6963-4EB3-8276-43554A627407}" type="parTrans" cxnId="{5B3CFB0C-896D-47D5-A68B-BFB17582E62C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A508E764-2968-4CA8-937B-F93B9BFC5266}" type="sibTrans" cxnId="{5B3CFB0C-896D-47D5-A68B-BFB17582E62C}">
      <dgm:prSet/>
      <dgm:spPr/>
      <dgm:t>
        <a:bodyPr/>
        <a:lstStyle/>
        <a:p>
          <a:endParaRPr lang="es-CR" sz="3200" b="1"/>
        </a:p>
      </dgm:t>
    </dgm:pt>
    <dgm:pt modelId="{DED9D985-05ED-4C3A-BDD6-5011340A6C2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De diferencia      de grupo</a:t>
          </a:r>
          <a:endParaRPr lang="es-CR" sz="2000" b="1" dirty="0"/>
        </a:p>
      </dgm:t>
    </dgm:pt>
    <dgm:pt modelId="{7A7BC33D-7A07-4D06-BE1F-353BAE2D1C69}" type="parTrans" cxnId="{F580BBA1-D7C6-453D-8F61-BFC781DC8F3E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62B0EF68-31B2-4FB6-83F9-627816F71937}" type="sibTrans" cxnId="{F580BBA1-D7C6-453D-8F61-BFC781DC8F3E}">
      <dgm:prSet/>
      <dgm:spPr/>
      <dgm:t>
        <a:bodyPr/>
        <a:lstStyle/>
        <a:p>
          <a:endParaRPr lang="es-CR" sz="3200" b="1"/>
        </a:p>
      </dgm:t>
    </dgm:pt>
    <dgm:pt modelId="{D341C468-4076-4DEF-A1BD-BA22B9187890}">
      <dgm:prSet custT="1"/>
      <dgm:spPr>
        <a:solidFill>
          <a:srgbClr val="00B050"/>
        </a:solidFill>
      </dgm:spPr>
      <dgm:t>
        <a:bodyPr/>
        <a:lstStyle/>
        <a:p>
          <a:r>
            <a:rPr lang="es-CR" sz="2000" b="1" dirty="0" err="1" smtClean="0"/>
            <a:t>Correlacionales</a:t>
          </a:r>
          <a:endParaRPr lang="es-CR" sz="2000" b="1" dirty="0"/>
        </a:p>
      </dgm:t>
    </dgm:pt>
    <dgm:pt modelId="{95F652DE-0C06-4566-AC83-BD2219ED1034}" type="parTrans" cxnId="{65A06019-CA2E-4D68-984D-61086307A7CA}">
      <dgm:prSet custT="1"/>
      <dgm:spPr>
        <a:ln>
          <a:solidFill>
            <a:srgbClr val="92D051"/>
          </a:solidFill>
        </a:ln>
      </dgm:spPr>
      <dgm:t>
        <a:bodyPr/>
        <a:lstStyle/>
        <a:p>
          <a:endParaRPr lang="es-CR" sz="900" b="1"/>
        </a:p>
      </dgm:t>
    </dgm:pt>
    <dgm:pt modelId="{0F67E41F-FC27-499B-AF9B-390F7539C8A8}" type="sibTrans" cxnId="{65A06019-CA2E-4D68-984D-61086307A7CA}">
      <dgm:prSet/>
      <dgm:spPr/>
      <dgm:t>
        <a:bodyPr/>
        <a:lstStyle/>
        <a:p>
          <a:endParaRPr lang="es-CR" sz="3200" b="1"/>
        </a:p>
      </dgm:t>
    </dgm:pt>
    <dgm:pt modelId="{B1CC5A7C-AFAE-4D5B-B51F-F24D43B741F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Causales</a:t>
          </a:r>
        </a:p>
      </dgm:t>
    </dgm:pt>
    <dgm:pt modelId="{88BC59F4-B26A-49C5-9E26-2D2D1E5A82FC}" type="parTrans" cxnId="{3F27C670-15AF-4D28-810E-4D09F0FD9CFE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1000"/>
        </a:p>
      </dgm:t>
    </dgm:pt>
    <dgm:pt modelId="{4D4F758D-DBF6-4166-BBB4-9B3DE63CE40A}" type="sibTrans" cxnId="{3F27C670-15AF-4D28-810E-4D09F0FD9CFE}">
      <dgm:prSet/>
      <dgm:spPr/>
      <dgm:t>
        <a:bodyPr/>
        <a:lstStyle/>
        <a:p>
          <a:endParaRPr lang="es-CR" sz="2800"/>
        </a:p>
      </dgm:t>
    </dgm:pt>
    <dgm:pt modelId="{A2C1ED27-2E4B-44C2-9A65-F417C93B8EF1}" type="pres">
      <dgm:prSet presAssocID="{A18C169F-37C5-458D-973F-43859AC0E4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199EF93-5ADB-4ED2-9D62-10F3473DCBA8}" type="pres">
      <dgm:prSet presAssocID="{AEAF8A5E-46B6-4907-BF3D-F5400BA6DE06}" presName="root1" presStyleCnt="0"/>
      <dgm:spPr/>
      <dgm:t>
        <a:bodyPr/>
        <a:lstStyle/>
        <a:p>
          <a:endParaRPr lang="es-ES_tradnl"/>
        </a:p>
      </dgm:t>
    </dgm:pt>
    <dgm:pt modelId="{A6FAC1D4-7022-4804-9EB5-7AA2843CB818}" type="pres">
      <dgm:prSet presAssocID="{AEAF8A5E-46B6-4907-BF3D-F5400BA6DE06}" presName="LevelOneTextNode" presStyleLbl="node0" presStyleIdx="0" presStyleCnt="1" custLinFactNeighborX="-3" custLinFactNeighborY="-1488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086E9EC-AB06-4BF9-A54B-ED2C181EA7B2}" type="pres">
      <dgm:prSet presAssocID="{AEAF8A5E-46B6-4907-BF3D-F5400BA6DE06}" presName="level2hierChild" presStyleCnt="0"/>
      <dgm:spPr/>
      <dgm:t>
        <a:bodyPr/>
        <a:lstStyle/>
        <a:p>
          <a:endParaRPr lang="es-ES_tradnl"/>
        </a:p>
      </dgm:t>
    </dgm:pt>
    <dgm:pt modelId="{E796D3F2-637C-4CB8-A0BD-4EF940206C67}" type="pres">
      <dgm:prSet presAssocID="{5C0F8DDB-6963-4EB3-8276-43554A627407}" presName="conn2-1" presStyleLbl="parChTrans1D2" presStyleIdx="0" presStyleCnt="4"/>
      <dgm:spPr/>
      <dgm:t>
        <a:bodyPr/>
        <a:lstStyle/>
        <a:p>
          <a:endParaRPr lang="es-CR"/>
        </a:p>
      </dgm:t>
    </dgm:pt>
    <dgm:pt modelId="{833DE779-DA47-4DF8-A034-054D618FDBEC}" type="pres">
      <dgm:prSet presAssocID="{5C0F8DDB-6963-4EB3-8276-43554A627407}" presName="connTx" presStyleLbl="parChTrans1D2" presStyleIdx="0" presStyleCnt="4"/>
      <dgm:spPr/>
      <dgm:t>
        <a:bodyPr/>
        <a:lstStyle/>
        <a:p>
          <a:endParaRPr lang="es-CR"/>
        </a:p>
      </dgm:t>
    </dgm:pt>
    <dgm:pt modelId="{B701473E-DAA8-4CBE-99D9-F61ECB21E270}" type="pres">
      <dgm:prSet presAssocID="{7C34AC8D-40A8-4A1D-A999-463AC74665C8}" presName="root2" presStyleCnt="0"/>
      <dgm:spPr/>
      <dgm:t>
        <a:bodyPr/>
        <a:lstStyle/>
        <a:p>
          <a:endParaRPr lang="es-ES_tradnl"/>
        </a:p>
      </dgm:t>
    </dgm:pt>
    <dgm:pt modelId="{A93467EA-FC10-4CD2-9727-75B5B3D91FA9}" type="pres">
      <dgm:prSet presAssocID="{7C34AC8D-40A8-4A1D-A999-463AC74665C8}" presName="LevelTwoTextNode" presStyleLbl="node2" presStyleIdx="0" presStyleCnt="4" custLinFactNeighborX="-2836" custLinFactNeighborY="-2399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B59CD6E-52FB-496A-89F1-71035A9FF6CF}" type="pres">
      <dgm:prSet presAssocID="{7C34AC8D-40A8-4A1D-A999-463AC74665C8}" presName="level3hierChild" presStyleCnt="0"/>
      <dgm:spPr/>
      <dgm:t>
        <a:bodyPr/>
        <a:lstStyle/>
        <a:p>
          <a:endParaRPr lang="es-ES_tradnl"/>
        </a:p>
      </dgm:t>
    </dgm:pt>
    <dgm:pt modelId="{D4330515-28FD-41FD-BAE1-ED3E7871B786}" type="pres">
      <dgm:prSet presAssocID="{95F652DE-0C06-4566-AC83-BD2219ED1034}" presName="conn2-1" presStyleLbl="parChTrans1D2" presStyleIdx="1" presStyleCnt="4"/>
      <dgm:spPr/>
      <dgm:t>
        <a:bodyPr/>
        <a:lstStyle/>
        <a:p>
          <a:endParaRPr lang="es-CR"/>
        </a:p>
      </dgm:t>
    </dgm:pt>
    <dgm:pt modelId="{71B1AC0B-A225-4DCC-A3FD-55FE7DB45A8F}" type="pres">
      <dgm:prSet presAssocID="{95F652DE-0C06-4566-AC83-BD2219ED1034}" presName="connTx" presStyleLbl="parChTrans1D2" presStyleIdx="1" presStyleCnt="4"/>
      <dgm:spPr/>
      <dgm:t>
        <a:bodyPr/>
        <a:lstStyle/>
        <a:p>
          <a:endParaRPr lang="es-CR"/>
        </a:p>
      </dgm:t>
    </dgm:pt>
    <dgm:pt modelId="{D7350BBC-6685-482E-9D43-4405640CC75B}" type="pres">
      <dgm:prSet presAssocID="{D341C468-4076-4DEF-A1BD-BA22B9187890}" presName="root2" presStyleCnt="0"/>
      <dgm:spPr/>
      <dgm:t>
        <a:bodyPr/>
        <a:lstStyle/>
        <a:p>
          <a:endParaRPr lang="es-ES_tradnl"/>
        </a:p>
      </dgm:t>
    </dgm:pt>
    <dgm:pt modelId="{ECF8A054-C28F-4C85-82D0-6896B09CD944}" type="pres">
      <dgm:prSet presAssocID="{D341C468-4076-4DEF-A1BD-BA22B9187890}" presName="LevelTwoTextNode" presStyleLbl="node2" presStyleIdx="1" presStyleCnt="4" custLinFactNeighborX="-2836" custLinFactNeighborY="-205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5044D8-D422-4FF9-8758-3F5CE6B8EE5F}" type="pres">
      <dgm:prSet presAssocID="{D341C468-4076-4DEF-A1BD-BA22B9187890}" presName="level3hierChild" presStyleCnt="0"/>
      <dgm:spPr/>
      <dgm:t>
        <a:bodyPr/>
        <a:lstStyle/>
        <a:p>
          <a:endParaRPr lang="es-ES_tradnl"/>
        </a:p>
      </dgm:t>
    </dgm:pt>
    <dgm:pt modelId="{CDDEFE9C-D6C3-4B8A-9136-45CC894FC174}" type="pres">
      <dgm:prSet presAssocID="{7A7BC33D-7A07-4D06-BE1F-353BAE2D1C69}" presName="conn2-1" presStyleLbl="parChTrans1D2" presStyleIdx="2" presStyleCnt="4"/>
      <dgm:spPr/>
      <dgm:t>
        <a:bodyPr/>
        <a:lstStyle/>
        <a:p>
          <a:endParaRPr lang="es-CR"/>
        </a:p>
      </dgm:t>
    </dgm:pt>
    <dgm:pt modelId="{2FFF1036-1433-4FCC-A7FC-AE39AD269678}" type="pres">
      <dgm:prSet presAssocID="{7A7BC33D-7A07-4D06-BE1F-353BAE2D1C69}" presName="connTx" presStyleLbl="parChTrans1D2" presStyleIdx="2" presStyleCnt="4"/>
      <dgm:spPr/>
      <dgm:t>
        <a:bodyPr/>
        <a:lstStyle/>
        <a:p>
          <a:endParaRPr lang="es-CR"/>
        </a:p>
      </dgm:t>
    </dgm:pt>
    <dgm:pt modelId="{4223D788-2F64-40DD-ACE6-1A2B713A87A8}" type="pres">
      <dgm:prSet presAssocID="{DED9D985-05ED-4C3A-BDD6-5011340A6C27}" presName="root2" presStyleCnt="0"/>
      <dgm:spPr/>
      <dgm:t>
        <a:bodyPr/>
        <a:lstStyle/>
        <a:p>
          <a:endParaRPr lang="es-ES_tradnl"/>
        </a:p>
      </dgm:t>
    </dgm:pt>
    <dgm:pt modelId="{4C068BF7-BAF9-4AF6-880B-4B886A656176}" type="pres">
      <dgm:prSet presAssocID="{DED9D985-05ED-4C3A-BDD6-5011340A6C27}" presName="LevelTwoTextNode" presStyleLbl="node2" presStyleIdx="2" presStyleCnt="4" custLinFactNeighborX="-2836" custLinFactNeighborY="-1087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236C8F-4A5E-4DE7-A4E0-BF7C7FAB33C2}" type="pres">
      <dgm:prSet presAssocID="{DED9D985-05ED-4C3A-BDD6-5011340A6C27}" presName="level3hierChild" presStyleCnt="0"/>
      <dgm:spPr/>
      <dgm:t>
        <a:bodyPr/>
        <a:lstStyle/>
        <a:p>
          <a:endParaRPr lang="es-ES_tradnl"/>
        </a:p>
      </dgm:t>
    </dgm:pt>
    <dgm:pt modelId="{BB6C1845-9A44-41FC-9E27-318FF7D76081}" type="pres">
      <dgm:prSet presAssocID="{88BC59F4-B26A-49C5-9E26-2D2D1E5A82FC}" presName="conn2-1" presStyleLbl="parChTrans1D2" presStyleIdx="3" presStyleCnt="4"/>
      <dgm:spPr/>
      <dgm:t>
        <a:bodyPr/>
        <a:lstStyle/>
        <a:p>
          <a:endParaRPr lang="es-CR"/>
        </a:p>
      </dgm:t>
    </dgm:pt>
    <dgm:pt modelId="{8BED8854-C910-4E21-BE50-A0301D5E3128}" type="pres">
      <dgm:prSet presAssocID="{88BC59F4-B26A-49C5-9E26-2D2D1E5A82FC}" presName="connTx" presStyleLbl="parChTrans1D2" presStyleIdx="3" presStyleCnt="4"/>
      <dgm:spPr/>
      <dgm:t>
        <a:bodyPr/>
        <a:lstStyle/>
        <a:p>
          <a:endParaRPr lang="es-CR"/>
        </a:p>
      </dgm:t>
    </dgm:pt>
    <dgm:pt modelId="{F3B1BA2B-419C-438D-8769-68B54937F901}" type="pres">
      <dgm:prSet presAssocID="{B1CC5A7C-AFAE-4D5B-B51F-F24D43B741FF}" presName="root2" presStyleCnt="0"/>
      <dgm:spPr/>
      <dgm:t>
        <a:bodyPr/>
        <a:lstStyle/>
        <a:p>
          <a:endParaRPr lang="es-ES_tradnl"/>
        </a:p>
      </dgm:t>
    </dgm:pt>
    <dgm:pt modelId="{734A74FB-D513-4E05-9D23-2029C932D157}" type="pres">
      <dgm:prSet presAssocID="{B1CC5A7C-AFAE-4D5B-B51F-F24D43B741FF}" presName="LevelTwoTextNode" presStyleLbl="node2" presStyleIdx="3" presStyleCnt="4" custLinFactNeighborX="-2857" custLinFactNeighborY="-659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0A7C2B1-DCC0-4005-82CF-C3E3E855E75D}" type="pres">
      <dgm:prSet presAssocID="{B1CC5A7C-AFAE-4D5B-B51F-F24D43B741FF}" presName="level3hierChild" presStyleCnt="0"/>
      <dgm:spPr/>
      <dgm:t>
        <a:bodyPr/>
        <a:lstStyle/>
        <a:p>
          <a:endParaRPr lang="es-ES_tradnl"/>
        </a:p>
      </dgm:t>
    </dgm:pt>
  </dgm:ptLst>
  <dgm:cxnLst>
    <dgm:cxn modelId="{4902FBEB-B931-E140-81B5-413A26681531}" type="presOf" srcId="{7A7BC33D-7A07-4D06-BE1F-353BAE2D1C69}" destId="{2FFF1036-1433-4FCC-A7FC-AE39AD269678}" srcOrd="1" destOrd="0" presId="urn:microsoft.com/office/officeart/2005/8/layout/hierarchy2"/>
    <dgm:cxn modelId="{5B3CFB0C-896D-47D5-A68B-BFB17582E62C}" srcId="{AEAF8A5E-46B6-4907-BF3D-F5400BA6DE06}" destId="{7C34AC8D-40A8-4A1D-A999-463AC74665C8}" srcOrd="0" destOrd="0" parTransId="{5C0F8DDB-6963-4EB3-8276-43554A627407}" sibTransId="{A508E764-2968-4CA8-937B-F93B9BFC5266}"/>
    <dgm:cxn modelId="{F580BBA1-D7C6-453D-8F61-BFC781DC8F3E}" srcId="{AEAF8A5E-46B6-4907-BF3D-F5400BA6DE06}" destId="{DED9D985-05ED-4C3A-BDD6-5011340A6C27}" srcOrd="2" destOrd="0" parTransId="{7A7BC33D-7A07-4D06-BE1F-353BAE2D1C69}" sibTransId="{62B0EF68-31B2-4FB6-83F9-627816F71937}"/>
    <dgm:cxn modelId="{305719D9-68A4-4F44-9849-5EA0F28D56A2}" type="presOf" srcId="{95F652DE-0C06-4566-AC83-BD2219ED1034}" destId="{D4330515-28FD-41FD-BAE1-ED3E7871B786}" srcOrd="0" destOrd="0" presId="urn:microsoft.com/office/officeart/2005/8/layout/hierarchy2"/>
    <dgm:cxn modelId="{9A6564B8-3D2A-7840-BB4F-1919E1CDFFA9}" type="presOf" srcId="{88BC59F4-B26A-49C5-9E26-2D2D1E5A82FC}" destId="{8BED8854-C910-4E21-BE50-A0301D5E3128}" srcOrd="1" destOrd="0" presId="urn:microsoft.com/office/officeart/2005/8/layout/hierarchy2"/>
    <dgm:cxn modelId="{40820DB7-B566-3C4E-AC83-6C7B616982B0}" type="presOf" srcId="{B1CC5A7C-AFAE-4D5B-B51F-F24D43B741FF}" destId="{734A74FB-D513-4E05-9D23-2029C932D157}" srcOrd="0" destOrd="0" presId="urn:microsoft.com/office/officeart/2005/8/layout/hierarchy2"/>
    <dgm:cxn modelId="{C7E78D27-6365-294D-A08D-9FC8F15FD615}" type="presOf" srcId="{5C0F8DDB-6963-4EB3-8276-43554A627407}" destId="{833DE779-DA47-4DF8-A034-054D618FDBEC}" srcOrd="1" destOrd="0" presId="urn:microsoft.com/office/officeart/2005/8/layout/hierarchy2"/>
    <dgm:cxn modelId="{9AB45E45-B458-9F49-8BF3-8543C72013D8}" type="presOf" srcId="{88BC59F4-B26A-49C5-9E26-2D2D1E5A82FC}" destId="{BB6C1845-9A44-41FC-9E27-318FF7D76081}" srcOrd="0" destOrd="0" presId="urn:microsoft.com/office/officeart/2005/8/layout/hierarchy2"/>
    <dgm:cxn modelId="{D0FB220F-4D05-884A-B530-1EFE8F239A18}" type="presOf" srcId="{5C0F8DDB-6963-4EB3-8276-43554A627407}" destId="{E796D3F2-637C-4CB8-A0BD-4EF940206C67}" srcOrd="0" destOrd="0" presId="urn:microsoft.com/office/officeart/2005/8/layout/hierarchy2"/>
    <dgm:cxn modelId="{B0D8CF99-B9BD-9547-A96A-ACC2FCB5EB9F}" type="presOf" srcId="{95F652DE-0C06-4566-AC83-BD2219ED1034}" destId="{71B1AC0B-A225-4DCC-A3FD-55FE7DB45A8F}" srcOrd="1" destOrd="0" presId="urn:microsoft.com/office/officeart/2005/8/layout/hierarchy2"/>
    <dgm:cxn modelId="{0B8E3299-F996-1A4D-A053-181FCEAB10BE}" type="presOf" srcId="{DED9D985-05ED-4C3A-BDD6-5011340A6C27}" destId="{4C068BF7-BAF9-4AF6-880B-4B886A656176}" srcOrd="0" destOrd="0" presId="urn:microsoft.com/office/officeart/2005/8/layout/hierarchy2"/>
    <dgm:cxn modelId="{C4830229-9547-7541-A42D-DABF2388CB17}" type="presOf" srcId="{D341C468-4076-4DEF-A1BD-BA22B9187890}" destId="{ECF8A054-C28F-4C85-82D0-6896B09CD944}" srcOrd="0" destOrd="0" presId="urn:microsoft.com/office/officeart/2005/8/layout/hierarchy2"/>
    <dgm:cxn modelId="{409FB848-A6EE-224E-A90C-D54EBB0DE69B}" type="presOf" srcId="{7A7BC33D-7A07-4D06-BE1F-353BAE2D1C69}" destId="{CDDEFE9C-D6C3-4B8A-9136-45CC894FC174}" srcOrd="0" destOrd="0" presId="urn:microsoft.com/office/officeart/2005/8/layout/hierarchy2"/>
    <dgm:cxn modelId="{6F41FCF7-1C13-464D-A88B-8FFF9E360529}" type="presOf" srcId="{7C34AC8D-40A8-4A1D-A999-463AC74665C8}" destId="{A93467EA-FC10-4CD2-9727-75B5B3D91FA9}" srcOrd="0" destOrd="0" presId="urn:microsoft.com/office/officeart/2005/8/layout/hierarchy2"/>
    <dgm:cxn modelId="{EEC648E3-C749-472F-A13E-3F0BC6E07A36}" srcId="{A18C169F-37C5-458D-973F-43859AC0E4B7}" destId="{AEAF8A5E-46B6-4907-BF3D-F5400BA6DE06}" srcOrd="0" destOrd="0" parTransId="{9D889DD3-E305-44C3-B942-C2923ED98886}" sibTransId="{BF2100CB-521F-4516-A153-5A155BA8E796}"/>
    <dgm:cxn modelId="{3F27C670-15AF-4D28-810E-4D09F0FD9CFE}" srcId="{AEAF8A5E-46B6-4907-BF3D-F5400BA6DE06}" destId="{B1CC5A7C-AFAE-4D5B-B51F-F24D43B741FF}" srcOrd="3" destOrd="0" parTransId="{88BC59F4-B26A-49C5-9E26-2D2D1E5A82FC}" sibTransId="{4D4F758D-DBF6-4166-BBB4-9B3DE63CE40A}"/>
    <dgm:cxn modelId="{59964AC9-28AD-8745-88F3-FB9F63EA14EB}" type="presOf" srcId="{A18C169F-37C5-458D-973F-43859AC0E4B7}" destId="{A2C1ED27-2E4B-44C2-9A65-F417C93B8EF1}" srcOrd="0" destOrd="0" presId="urn:microsoft.com/office/officeart/2005/8/layout/hierarchy2"/>
    <dgm:cxn modelId="{65A06019-CA2E-4D68-984D-61086307A7CA}" srcId="{AEAF8A5E-46B6-4907-BF3D-F5400BA6DE06}" destId="{D341C468-4076-4DEF-A1BD-BA22B9187890}" srcOrd="1" destOrd="0" parTransId="{95F652DE-0C06-4566-AC83-BD2219ED1034}" sibTransId="{0F67E41F-FC27-499B-AF9B-390F7539C8A8}"/>
    <dgm:cxn modelId="{9743FF5F-E323-784C-9ECB-99B0FEF2DEFF}" type="presOf" srcId="{AEAF8A5E-46B6-4907-BF3D-F5400BA6DE06}" destId="{A6FAC1D4-7022-4804-9EB5-7AA2843CB818}" srcOrd="0" destOrd="0" presId="urn:microsoft.com/office/officeart/2005/8/layout/hierarchy2"/>
    <dgm:cxn modelId="{D8D30CAE-F3B2-A741-945B-21976DD73C93}" type="presParOf" srcId="{A2C1ED27-2E4B-44C2-9A65-F417C93B8EF1}" destId="{9199EF93-5ADB-4ED2-9D62-10F3473DCBA8}" srcOrd="0" destOrd="0" presId="urn:microsoft.com/office/officeart/2005/8/layout/hierarchy2"/>
    <dgm:cxn modelId="{C45BEDCF-B8DF-C746-8921-806B5EA89454}" type="presParOf" srcId="{9199EF93-5ADB-4ED2-9D62-10F3473DCBA8}" destId="{A6FAC1D4-7022-4804-9EB5-7AA2843CB818}" srcOrd="0" destOrd="0" presId="urn:microsoft.com/office/officeart/2005/8/layout/hierarchy2"/>
    <dgm:cxn modelId="{5F0BD8A1-DEC3-F64B-88FE-3594FABAE3C5}" type="presParOf" srcId="{9199EF93-5ADB-4ED2-9D62-10F3473DCBA8}" destId="{4086E9EC-AB06-4BF9-A54B-ED2C181EA7B2}" srcOrd="1" destOrd="0" presId="urn:microsoft.com/office/officeart/2005/8/layout/hierarchy2"/>
    <dgm:cxn modelId="{8F073034-8E20-AE43-B29B-8538C0EBE2A5}" type="presParOf" srcId="{4086E9EC-AB06-4BF9-A54B-ED2C181EA7B2}" destId="{E796D3F2-637C-4CB8-A0BD-4EF940206C67}" srcOrd="0" destOrd="0" presId="urn:microsoft.com/office/officeart/2005/8/layout/hierarchy2"/>
    <dgm:cxn modelId="{EDE291D5-C5CC-A440-848D-98651123C61A}" type="presParOf" srcId="{E796D3F2-637C-4CB8-A0BD-4EF940206C67}" destId="{833DE779-DA47-4DF8-A034-054D618FDBEC}" srcOrd="0" destOrd="0" presId="urn:microsoft.com/office/officeart/2005/8/layout/hierarchy2"/>
    <dgm:cxn modelId="{33762190-4A84-CC4E-BF6D-4F0A5C5ADFF3}" type="presParOf" srcId="{4086E9EC-AB06-4BF9-A54B-ED2C181EA7B2}" destId="{B701473E-DAA8-4CBE-99D9-F61ECB21E270}" srcOrd="1" destOrd="0" presId="urn:microsoft.com/office/officeart/2005/8/layout/hierarchy2"/>
    <dgm:cxn modelId="{6DE6EB98-8D4D-D64A-8513-B02EA0E026D4}" type="presParOf" srcId="{B701473E-DAA8-4CBE-99D9-F61ECB21E270}" destId="{A93467EA-FC10-4CD2-9727-75B5B3D91FA9}" srcOrd="0" destOrd="0" presId="urn:microsoft.com/office/officeart/2005/8/layout/hierarchy2"/>
    <dgm:cxn modelId="{B98F3D00-8A8F-0343-A773-B6B88A40035A}" type="presParOf" srcId="{B701473E-DAA8-4CBE-99D9-F61ECB21E270}" destId="{BB59CD6E-52FB-496A-89F1-71035A9FF6CF}" srcOrd="1" destOrd="0" presId="urn:microsoft.com/office/officeart/2005/8/layout/hierarchy2"/>
    <dgm:cxn modelId="{89415369-40B1-5F4A-8BBB-366492B1EF2A}" type="presParOf" srcId="{4086E9EC-AB06-4BF9-A54B-ED2C181EA7B2}" destId="{D4330515-28FD-41FD-BAE1-ED3E7871B786}" srcOrd="2" destOrd="0" presId="urn:microsoft.com/office/officeart/2005/8/layout/hierarchy2"/>
    <dgm:cxn modelId="{93A5BDF6-F5AF-444D-89E6-00878C55E036}" type="presParOf" srcId="{D4330515-28FD-41FD-BAE1-ED3E7871B786}" destId="{71B1AC0B-A225-4DCC-A3FD-55FE7DB45A8F}" srcOrd="0" destOrd="0" presId="urn:microsoft.com/office/officeart/2005/8/layout/hierarchy2"/>
    <dgm:cxn modelId="{A7D92572-7F73-C849-9558-CD96A2B4BDD4}" type="presParOf" srcId="{4086E9EC-AB06-4BF9-A54B-ED2C181EA7B2}" destId="{D7350BBC-6685-482E-9D43-4405640CC75B}" srcOrd="3" destOrd="0" presId="urn:microsoft.com/office/officeart/2005/8/layout/hierarchy2"/>
    <dgm:cxn modelId="{6BE50DF3-FD3F-884E-A069-560C30B639EB}" type="presParOf" srcId="{D7350BBC-6685-482E-9D43-4405640CC75B}" destId="{ECF8A054-C28F-4C85-82D0-6896B09CD944}" srcOrd="0" destOrd="0" presId="urn:microsoft.com/office/officeart/2005/8/layout/hierarchy2"/>
    <dgm:cxn modelId="{0AC56D3D-D432-6D4D-97D5-3DDA517DD073}" type="presParOf" srcId="{D7350BBC-6685-482E-9D43-4405640CC75B}" destId="{505044D8-D422-4FF9-8758-3F5CE6B8EE5F}" srcOrd="1" destOrd="0" presId="urn:microsoft.com/office/officeart/2005/8/layout/hierarchy2"/>
    <dgm:cxn modelId="{1C5D3649-EA63-2149-9EEF-04E90042E131}" type="presParOf" srcId="{4086E9EC-AB06-4BF9-A54B-ED2C181EA7B2}" destId="{CDDEFE9C-D6C3-4B8A-9136-45CC894FC174}" srcOrd="4" destOrd="0" presId="urn:microsoft.com/office/officeart/2005/8/layout/hierarchy2"/>
    <dgm:cxn modelId="{67AB552C-6B5A-BD45-80BC-D99CC30C4543}" type="presParOf" srcId="{CDDEFE9C-D6C3-4B8A-9136-45CC894FC174}" destId="{2FFF1036-1433-4FCC-A7FC-AE39AD269678}" srcOrd="0" destOrd="0" presId="urn:microsoft.com/office/officeart/2005/8/layout/hierarchy2"/>
    <dgm:cxn modelId="{9E0A49A5-9CFD-DB4A-B887-D69CD035FF71}" type="presParOf" srcId="{4086E9EC-AB06-4BF9-A54B-ED2C181EA7B2}" destId="{4223D788-2F64-40DD-ACE6-1A2B713A87A8}" srcOrd="5" destOrd="0" presId="urn:microsoft.com/office/officeart/2005/8/layout/hierarchy2"/>
    <dgm:cxn modelId="{2D50E803-8D65-374D-9D4A-2DB9CC70991E}" type="presParOf" srcId="{4223D788-2F64-40DD-ACE6-1A2B713A87A8}" destId="{4C068BF7-BAF9-4AF6-880B-4B886A656176}" srcOrd="0" destOrd="0" presId="urn:microsoft.com/office/officeart/2005/8/layout/hierarchy2"/>
    <dgm:cxn modelId="{54C4510E-76EA-0843-99D8-E4064FFADC73}" type="presParOf" srcId="{4223D788-2F64-40DD-ACE6-1A2B713A87A8}" destId="{51236C8F-4A5E-4DE7-A4E0-BF7C7FAB33C2}" srcOrd="1" destOrd="0" presId="urn:microsoft.com/office/officeart/2005/8/layout/hierarchy2"/>
    <dgm:cxn modelId="{181B771F-AAF3-D842-8AB9-258D2BE36B79}" type="presParOf" srcId="{4086E9EC-AB06-4BF9-A54B-ED2C181EA7B2}" destId="{BB6C1845-9A44-41FC-9E27-318FF7D76081}" srcOrd="6" destOrd="0" presId="urn:microsoft.com/office/officeart/2005/8/layout/hierarchy2"/>
    <dgm:cxn modelId="{C4764BA2-7BAE-364E-BA8A-A664D95BEC04}" type="presParOf" srcId="{BB6C1845-9A44-41FC-9E27-318FF7D76081}" destId="{8BED8854-C910-4E21-BE50-A0301D5E3128}" srcOrd="0" destOrd="0" presId="urn:microsoft.com/office/officeart/2005/8/layout/hierarchy2"/>
    <dgm:cxn modelId="{60C6B45F-53BE-F54C-A0A2-220CDD755C24}" type="presParOf" srcId="{4086E9EC-AB06-4BF9-A54B-ED2C181EA7B2}" destId="{F3B1BA2B-419C-438D-8769-68B54937F901}" srcOrd="7" destOrd="0" presId="urn:microsoft.com/office/officeart/2005/8/layout/hierarchy2"/>
    <dgm:cxn modelId="{34ADDC79-5D36-0942-9F4D-43EBD6C4D5AB}" type="presParOf" srcId="{F3B1BA2B-419C-438D-8769-68B54937F901}" destId="{734A74FB-D513-4E05-9D23-2029C932D157}" srcOrd="0" destOrd="0" presId="urn:microsoft.com/office/officeart/2005/8/layout/hierarchy2"/>
    <dgm:cxn modelId="{D64145CE-E0FB-FE4E-9590-C6DCE0B3AA90}" type="presParOf" srcId="{F3B1BA2B-419C-438D-8769-68B54937F901}" destId="{D0A7C2B1-DCC0-4005-82CF-C3E3E855E7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8C169F-37C5-458D-973F-43859AC0E4B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AEAF8A5E-46B6-4907-BF3D-F5400BA6DE06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R" sz="2000" b="1" dirty="0" smtClean="0"/>
            <a:t>Hipótesis de investigación</a:t>
          </a:r>
          <a:endParaRPr lang="es-CR" sz="2000" b="1" dirty="0"/>
        </a:p>
      </dgm:t>
    </dgm:pt>
    <dgm:pt modelId="{9D889DD3-E305-44C3-B942-C2923ED98886}" type="parTrans" cxnId="{EEC648E3-C749-472F-A13E-3F0BC6E07A36}">
      <dgm:prSet custT="1"/>
      <dgm:spPr/>
      <dgm:t>
        <a:bodyPr/>
        <a:lstStyle/>
        <a:p>
          <a:endParaRPr lang="es-CR" sz="900" b="1"/>
        </a:p>
      </dgm:t>
    </dgm:pt>
    <dgm:pt modelId="{BF2100CB-521F-4516-A153-5A155BA8E796}" type="sibTrans" cxnId="{EEC648E3-C749-472F-A13E-3F0BC6E07A36}">
      <dgm:prSet/>
      <dgm:spPr/>
      <dgm:t>
        <a:bodyPr/>
        <a:lstStyle/>
        <a:p>
          <a:endParaRPr lang="es-CR" sz="3200" b="1"/>
        </a:p>
      </dgm:t>
    </dgm:pt>
    <dgm:pt modelId="{7C34AC8D-40A8-4A1D-A999-463AC74665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Descriptivas de un valor o dato pronosticado</a:t>
          </a:r>
          <a:endParaRPr lang="es-CR" sz="2000" b="1" dirty="0"/>
        </a:p>
      </dgm:t>
    </dgm:pt>
    <dgm:pt modelId="{5C0F8DDB-6963-4EB3-8276-43554A627407}" type="parTrans" cxnId="{5B3CFB0C-896D-47D5-A68B-BFB17582E62C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A508E764-2968-4CA8-937B-F93B9BFC5266}" type="sibTrans" cxnId="{5B3CFB0C-896D-47D5-A68B-BFB17582E62C}">
      <dgm:prSet/>
      <dgm:spPr/>
      <dgm:t>
        <a:bodyPr/>
        <a:lstStyle/>
        <a:p>
          <a:endParaRPr lang="es-CR" sz="3200" b="1"/>
        </a:p>
      </dgm:t>
    </dgm:pt>
    <dgm:pt modelId="{DED9D985-05ED-4C3A-BDD6-5011340A6C2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R" sz="2000" b="1" dirty="0" smtClean="0"/>
            <a:t>De diferencia      de grupo</a:t>
          </a:r>
          <a:endParaRPr lang="es-CR" sz="2000" b="1" dirty="0"/>
        </a:p>
      </dgm:t>
    </dgm:pt>
    <dgm:pt modelId="{7A7BC33D-7A07-4D06-BE1F-353BAE2D1C69}" type="parTrans" cxnId="{F580BBA1-D7C6-453D-8F61-BFC781DC8F3E}">
      <dgm:prSet custT="1"/>
      <dgm:spPr>
        <a:ln>
          <a:solidFill>
            <a:srgbClr val="00B0F0"/>
          </a:solidFill>
        </a:ln>
      </dgm:spPr>
      <dgm:t>
        <a:bodyPr/>
        <a:lstStyle/>
        <a:p>
          <a:endParaRPr lang="es-CR" sz="900" b="1"/>
        </a:p>
      </dgm:t>
    </dgm:pt>
    <dgm:pt modelId="{62B0EF68-31B2-4FB6-83F9-627816F71937}" type="sibTrans" cxnId="{F580BBA1-D7C6-453D-8F61-BFC781DC8F3E}">
      <dgm:prSet/>
      <dgm:spPr/>
      <dgm:t>
        <a:bodyPr/>
        <a:lstStyle/>
        <a:p>
          <a:endParaRPr lang="es-CR" sz="3200" b="1"/>
        </a:p>
      </dgm:t>
    </dgm:pt>
    <dgm:pt modelId="{D341C468-4076-4DEF-A1BD-BA22B918789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err="1" smtClean="0"/>
            <a:t>Correlacionales</a:t>
          </a:r>
          <a:endParaRPr lang="es-CR" sz="2000" b="1" dirty="0"/>
        </a:p>
      </dgm:t>
    </dgm:pt>
    <dgm:pt modelId="{95F652DE-0C06-4566-AC83-BD2219ED1034}" type="parTrans" cxnId="{65A06019-CA2E-4D68-984D-61086307A7CA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0F67E41F-FC27-499B-AF9B-390F7539C8A8}" type="sibTrans" cxnId="{65A06019-CA2E-4D68-984D-61086307A7CA}">
      <dgm:prSet/>
      <dgm:spPr/>
      <dgm:t>
        <a:bodyPr/>
        <a:lstStyle/>
        <a:p>
          <a:endParaRPr lang="es-CR" sz="3200" b="1"/>
        </a:p>
      </dgm:t>
    </dgm:pt>
    <dgm:pt modelId="{B1CC5A7C-AFAE-4D5B-B51F-F24D43B741F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Causales</a:t>
          </a:r>
        </a:p>
      </dgm:t>
    </dgm:pt>
    <dgm:pt modelId="{88BC59F4-B26A-49C5-9E26-2D2D1E5A82FC}" type="parTrans" cxnId="{3F27C670-15AF-4D28-810E-4D09F0FD9CFE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1000"/>
        </a:p>
      </dgm:t>
    </dgm:pt>
    <dgm:pt modelId="{4D4F758D-DBF6-4166-BBB4-9B3DE63CE40A}" type="sibTrans" cxnId="{3F27C670-15AF-4D28-810E-4D09F0FD9CFE}">
      <dgm:prSet/>
      <dgm:spPr/>
      <dgm:t>
        <a:bodyPr/>
        <a:lstStyle/>
        <a:p>
          <a:endParaRPr lang="es-CR" sz="2800"/>
        </a:p>
      </dgm:t>
    </dgm:pt>
    <dgm:pt modelId="{A2C1ED27-2E4B-44C2-9A65-F417C93B8EF1}" type="pres">
      <dgm:prSet presAssocID="{A18C169F-37C5-458D-973F-43859AC0E4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199EF93-5ADB-4ED2-9D62-10F3473DCBA8}" type="pres">
      <dgm:prSet presAssocID="{AEAF8A5E-46B6-4907-BF3D-F5400BA6DE06}" presName="root1" presStyleCnt="0"/>
      <dgm:spPr/>
      <dgm:t>
        <a:bodyPr/>
        <a:lstStyle/>
        <a:p>
          <a:endParaRPr lang="es-ES_tradnl"/>
        </a:p>
      </dgm:t>
    </dgm:pt>
    <dgm:pt modelId="{A6FAC1D4-7022-4804-9EB5-7AA2843CB818}" type="pres">
      <dgm:prSet presAssocID="{AEAF8A5E-46B6-4907-BF3D-F5400BA6DE06}" presName="LevelOneTextNode" presStyleLbl="node0" presStyleIdx="0" presStyleCnt="1" custLinFactNeighborX="-3" custLinFactNeighborY="-1488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086E9EC-AB06-4BF9-A54B-ED2C181EA7B2}" type="pres">
      <dgm:prSet presAssocID="{AEAF8A5E-46B6-4907-BF3D-F5400BA6DE06}" presName="level2hierChild" presStyleCnt="0"/>
      <dgm:spPr/>
      <dgm:t>
        <a:bodyPr/>
        <a:lstStyle/>
        <a:p>
          <a:endParaRPr lang="es-ES_tradnl"/>
        </a:p>
      </dgm:t>
    </dgm:pt>
    <dgm:pt modelId="{E796D3F2-637C-4CB8-A0BD-4EF940206C67}" type="pres">
      <dgm:prSet presAssocID="{5C0F8DDB-6963-4EB3-8276-43554A627407}" presName="conn2-1" presStyleLbl="parChTrans1D2" presStyleIdx="0" presStyleCnt="4"/>
      <dgm:spPr/>
      <dgm:t>
        <a:bodyPr/>
        <a:lstStyle/>
        <a:p>
          <a:endParaRPr lang="es-CR"/>
        </a:p>
      </dgm:t>
    </dgm:pt>
    <dgm:pt modelId="{833DE779-DA47-4DF8-A034-054D618FDBEC}" type="pres">
      <dgm:prSet presAssocID="{5C0F8DDB-6963-4EB3-8276-43554A627407}" presName="connTx" presStyleLbl="parChTrans1D2" presStyleIdx="0" presStyleCnt="4"/>
      <dgm:spPr/>
      <dgm:t>
        <a:bodyPr/>
        <a:lstStyle/>
        <a:p>
          <a:endParaRPr lang="es-CR"/>
        </a:p>
      </dgm:t>
    </dgm:pt>
    <dgm:pt modelId="{B701473E-DAA8-4CBE-99D9-F61ECB21E270}" type="pres">
      <dgm:prSet presAssocID="{7C34AC8D-40A8-4A1D-A999-463AC74665C8}" presName="root2" presStyleCnt="0"/>
      <dgm:spPr/>
      <dgm:t>
        <a:bodyPr/>
        <a:lstStyle/>
        <a:p>
          <a:endParaRPr lang="es-ES_tradnl"/>
        </a:p>
      </dgm:t>
    </dgm:pt>
    <dgm:pt modelId="{A93467EA-FC10-4CD2-9727-75B5B3D91FA9}" type="pres">
      <dgm:prSet presAssocID="{7C34AC8D-40A8-4A1D-A999-463AC74665C8}" presName="LevelTwoTextNode" presStyleLbl="node2" presStyleIdx="0" presStyleCnt="4" custLinFactNeighborX="-2836" custLinFactNeighborY="-2399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B59CD6E-52FB-496A-89F1-71035A9FF6CF}" type="pres">
      <dgm:prSet presAssocID="{7C34AC8D-40A8-4A1D-A999-463AC74665C8}" presName="level3hierChild" presStyleCnt="0"/>
      <dgm:spPr/>
      <dgm:t>
        <a:bodyPr/>
        <a:lstStyle/>
        <a:p>
          <a:endParaRPr lang="es-ES_tradnl"/>
        </a:p>
      </dgm:t>
    </dgm:pt>
    <dgm:pt modelId="{D4330515-28FD-41FD-BAE1-ED3E7871B786}" type="pres">
      <dgm:prSet presAssocID="{95F652DE-0C06-4566-AC83-BD2219ED1034}" presName="conn2-1" presStyleLbl="parChTrans1D2" presStyleIdx="1" presStyleCnt="4"/>
      <dgm:spPr/>
      <dgm:t>
        <a:bodyPr/>
        <a:lstStyle/>
        <a:p>
          <a:endParaRPr lang="es-CR"/>
        </a:p>
      </dgm:t>
    </dgm:pt>
    <dgm:pt modelId="{71B1AC0B-A225-4DCC-A3FD-55FE7DB45A8F}" type="pres">
      <dgm:prSet presAssocID="{95F652DE-0C06-4566-AC83-BD2219ED1034}" presName="connTx" presStyleLbl="parChTrans1D2" presStyleIdx="1" presStyleCnt="4"/>
      <dgm:spPr/>
      <dgm:t>
        <a:bodyPr/>
        <a:lstStyle/>
        <a:p>
          <a:endParaRPr lang="es-CR"/>
        </a:p>
      </dgm:t>
    </dgm:pt>
    <dgm:pt modelId="{D7350BBC-6685-482E-9D43-4405640CC75B}" type="pres">
      <dgm:prSet presAssocID="{D341C468-4076-4DEF-A1BD-BA22B9187890}" presName="root2" presStyleCnt="0"/>
      <dgm:spPr/>
      <dgm:t>
        <a:bodyPr/>
        <a:lstStyle/>
        <a:p>
          <a:endParaRPr lang="es-ES_tradnl"/>
        </a:p>
      </dgm:t>
    </dgm:pt>
    <dgm:pt modelId="{ECF8A054-C28F-4C85-82D0-6896B09CD944}" type="pres">
      <dgm:prSet presAssocID="{D341C468-4076-4DEF-A1BD-BA22B9187890}" presName="LevelTwoTextNode" presStyleLbl="node2" presStyleIdx="1" presStyleCnt="4" custLinFactNeighborX="-2836" custLinFactNeighborY="-205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5044D8-D422-4FF9-8758-3F5CE6B8EE5F}" type="pres">
      <dgm:prSet presAssocID="{D341C468-4076-4DEF-A1BD-BA22B9187890}" presName="level3hierChild" presStyleCnt="0"/>
      <dgm:spPr/>
      <dgm:t>
        <a:bodyPr/>
        <a:lstStyle/>
        <a:p>
          <a:endParaRPr lang="es-ES_tradnl"/>
        </a:p>
      </dgm:t>
    </dgm:pt>
    <dgm:pt modelId="{CDDEFE9C-D6C3-4B8A-9136-45CC894FC174}" type="pres">
      <dgm:prSet presAssocID="{7A7BC33D-7A07-4D06-BE1F-353BAE2D1C69}" presName="conn2-1" presStyleLbl="parChTrans1D2" presStyleIdx="2" presStyleCnt="4"/>
      <dgm:spPr/>
      <dgm:t>
        <a:bodyPr/>
        <a:lstStyle/>
        <a:p>
          <a:endParaRPr lang="es-CR"/>
        </a:p>
      </dgm:t>
    </dgm:pt>
    <dgm:pt modelId="{2FFF1036-1433-4FCC-A7FC-AE39AD269678}" type="pres">
      <dgm:prSet presAssocID="{7A7BC33D-7A07-4D06-BE1F-353BAE2D1C69}" presName="connTx" presStyleLbl="parChTrans1D2" presStyleIdx="2" presStyleCnt="4"/>
      <dgm:spPr/>
      <dgm:t>
        <a:bodyPr/>
        <a:lstStyle/>
        <a:p>
          <a:endParaRPr lang="es-CR"/>
        </a:p>
      </dgm:t>
    </dgm:pt>
    <dgm:pt modelId="{4223D788-2F64-40DD-ACE6-1A2B713A87A8}" type="pres">
      <dgm:prSet presAssocID="{DED9D985-05ED-4C3A-BDD6-5011340A6C27}" presName="root2" presStyleCnt="0"/>
      <dgm:spPr/>
      <dgm:t>
        <a:bodyPr/>
        <a:lstStyle/>
        <a:p>
          <a:endParaRPr lang="es-ES_tradnl"/>
        </a:p>
      </dgm:t>
    </dgm:pt>
    <dgm:pt modelId="{4C068BF7-BAF9-4AF6-880B-4B886A656176}" type="pres">
      <dgm:prSet presAssocID="{DED9D985-05ED-4C3A-BDD6-5011340A6C27}" presName="LevelTwoTextNode" presStyleLbl="node2" presStyleIdx="2" presStyleCnt="4" custLinFactNeighborX="-2836" custLinFactNeighborY="-1087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236C8F-4A5E-4DE7-A4E0-BF7C7FAB33C2}" type="pres">
      <dgm:prSet presAssocID="{DED9D985-05ED-4C3A-BDD6-5011340A6C27}" presName="level3hierChild" presStyleCnt="0"/>
      <dgm:spPr/>
      <dgm:t>
        <a:bodyPr/>
        <a:lstStyle/>
        <a:p>
          <a:endParaRPr lang="es-ES_tradnl"/>
        </a:p>
      </dgm:t>
    </dgm:pt>
    <dgm:pt modelId="{BB6C1845-9A44-41FC-9E27-318FF7D76081}" type="pres">
      <dgm:prSet presAssocID="{88BC59F4-B26A-49C5-9E26-2D2D1E5A82FC}" presName="conn2-1" presStyleLbl="parChTrans1D2" presStyleIdx="3" presStyleCnt="4"/>
      <dgm:spPr/>
      <dgm:t>
        <a:bodyPr/>
        <a:lstStyle/>
        <a:p>
          <a:endParaRPr lang="es-CR"/>
        </a:p>
      </dgm:t>
    </dgm:pt>
    <dgm:pt modelId="{8BED8854-C910-4E21-BE50-A0301D5E3128}" type="pres">
      <dgm:prSet presAssocID="{88BC59F4-B26A-49C5-9E26-2D2D1E5A82FC}" presName="connTx" presStyleLbl="parChTrans1D2" presStyleIdx="3" presStyleCnt="4"/>
      <dgm:spPr/>
      <dgm:t>
        <a:bodyPr/>
        <a:lstStyle/>
        <a:p>
          <a:endParaRPr lang="es-CR"/>
        </a:p>
      </dgm:t>
    </dgm:pt>
    <dgm:pt modelId="{F3B1BA2B-419C-438D-8769-68B54937F901}" type="pres">
      <dgm:prSet presAssocID="{B1CC5A7C-AFAE-4D5B-B51F-F24D43B741FF}" presName="root2" presStyleCnt="0"/>
      <dgm:spPr/>
      <dgm:t>
        <a:bodyPr/>
        <a:lstStyle/>
        <a:p>
          <a:endParaRPr lang="es-ES_tradnl"/>
        </a:p>
      </dgm:t>
    </dgm:pt>
    <dgm:pt modelId="{734A74FB-D513-4E05-9D23-2029C932D157}" type="pres">
      <dgm:prSet presAssocID="{B1CC5A7C-AFAE-4D5B-B51F-F24D43B741FF}" presName="LevelTwoTextNode" presStyleLbl="node2" presStyleIdx="3" presStyleCnt="4" custLinFactNeighborX="-2857" custLinFactNeighborY="-659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0A7C2B1-DCC0-4005-82CF-C3E3E855E75D}" type="pres">
      <dgm:prSet presAssocID="{B1CC5A7C-AFAE-4D5B-B51F-F24D43B741FF}" presName="level3hierChild" presStyleCnt="0"/>
      <dgm:spPr/>
      <dgm:t>
        <a:bodyPr/>
        <a:lstStyle/>
        <a:p>
          <a:endParaRPr lang="es-ES_tradnl"/>
        </a:p>
      </dgm:t>
    </dgm:pt>
  </dgm:ptLst>
  <dgm:cxnLst>
    <dgm:cxn modelId="{5B3CFB0C-896D-47D5-A68B-BFB17582E62C}" srcId="{AEAF8A5E-46B6-4907-BF3D-F5400BA6DE06}" destId="{7C34AC8D-40A8-4A1D-A999-463AC74665C8}" srcOrd="0" destOrd="0" parTransId="{5C0F8DDB-6963-4EB3-8276-43554A627407}" sibTransId="{A508E764-2968-4CA8-937B-F93B9BFC5266}"/>
    <dgm:cxn modelId="{F580BBA1-D7C6-453D-8F61-BFC781DC8F3E}" srcId="{AEAF8A5E-46B6-4907-BF3D-F5400BA6DE06}" destId="{DED9D985-05ED-4C3A-BDD6-5011340A6C27}" srcOrd="2" destOrd="0" parTransId="{7A7BC33D-7A07-4D06-BE1F-353BAE2D1C69}" sibTransId="{62B0EF68-31B2-4FB6-83F9-627816F71937}"/>
    <dgm:cxn modelId="{25122414-E0A9-6940-BBFB-9038579CB1A5}" type="presOf" srcId="{5C0F8DDB-6963-4EB3-8276-43554A627407}" destId="{E796D3F2-637C-4CB8-A0BD-4EF940206C67}" srcOrd="0" destOrd="0" presId="urn:microsoft.com/office/officeart/2005/8/layout/hierarchy2"/>
    <dgm:cxn modelId="{CE07EF35-A6FC-014B-90BF-3360D6BEFE69}" type="presOf" srcId="{7A7BC33D-7A07-4D06-BE1F-353BAE2D1C69}" destId="{CDDEFE9C-D6C3-4B8A-9136-45CC894FC174}" srcOrd="0" destOrd="0" presId="urn:microsoft.com/office/officeart/2005/8/layout/hierarchy2"/>
    <dgm:cxn modelId="{90A2C17C-702B-C746-BB68-3538DA2D3906}" type="presOf" srcId="{5C0F8DDB-6963-4EB3-8276-43554A627407}" destId="{833DE779-DA47-4DF8-A034-054D618FDBEC}" srcOrd="1" destOrd="0" presId="urn:microsoft.com/office/officeart/2005/8/layout/hierarchy2"/>
    <dgm:cxn modelId="{52F1BC94-78E4-C949-ADB0-EF9C2B95A74E}" type="presOf" srcId="{7C34AC8D-40A8-4A1D-A999-463AC74665C8}" destId="{A93467EA-FC10-4CD2-9727-75B5B3D91FA9}" srcOrd="0" destOrd="0" presId="urn:microsoft.com/office/officeart/2005/8/layout/hierarchy2"/>
    <dgm:cxn modelId="{4AEB4F8E-CDD9-B548-AB03-26A938AA0AE9}" type="presOf" srcId="{B1CC5A7C-AFAE-4D5B-B51F-F24D43B741FF}" destId="{734A74FB-D513-4E05-9D23-2029C932D157}" srcOrd="0" destOrd="0" presId="urn:microsoft.com/office/officeart/2005/8/layout/hierarchy2"/>
    <dgm:cxn modelId="{EE9614AC-7D5E-A34A-9DCD-2FCD6117C8AD}" type="presOf" srcId="{D341C468-4076-4DEF-A1BD-BA22B9187890}" destId="{ECF8A054-C28F-4C85-82D0-6896B09CD944}" srcOrd="0" destOrd="0" presId="urn:microsoft.com/office/officeart/2005/8/layout/hierarchy2"/>
    <dgm:cxn modelId="{7793F5FE-C437-AA47-9785-15D2D4B964DF}" type="presOf" srcId="{DED9D985-05ED-4C3A-BDD6-5011340A6C27}" destId="{4C068BF7-BAF9-4AF6-880B-4B886A656176}" srcOrd="0" destOrd="0" presId="urn:microsoft.com/office/officeart/2005/8/layout/hierarchy2"/>
    <dgm:cxn modelId="{47801F61-40C3-0146-B0D2-1FDC8A9FF54D}" type="presOf" srcId="{88BC59F4-B26A-49C5-9E26-2D2D1E5A82FC}" destId="{BB6C1845-9A44-41FC-9E27-318FF7D76081}" srcOrd="0" destOrd="0" presId="urn:microsoft.com/office/officeart/2005/8/layout/hierarchy2"/>
    <dgm:cxn modelId="{7FB98C56-CE49-8944-BCDA-D9022155C5E4}" type="presOf" srcId="{88BC59F4-B26A-49C5-9E26-2D2D1E5A82FC}" destId="{8BED8854-C910-4E21-BE50-A0301D5E3128}" srcOrd="1" destOrd="0" presId="urn:microsoft.com/office/officeart/2005/8/layout/hierarchy2"/>
    <dgm:cxn modelId="{EEC648E3-C749-472F-A13E-3F0BC6E07A36}" srcId="{A18C169F-37C5-458D-973F-43859AC0E4B7}" destId="{AEAF8A5E-46B6-4907-BF3D-F5400BA6DE06}" srcOrd="0" destOrd="0" parTransId="{9D889DD3-E305-44C3-B942-C2923ED98886}" sibTransId="{BF2100CB-521F-4516-A153-5A155BA8E796}"/>
    <dgm:cxn modelId="{3F27C670-15AF-4D28-810E-4D09F0FD9CFE}" srcId="{AEAF8A5E-46B6-4907-BF3D-F5400BA6DE06}" destId="{B1CC5A7C-AFAE-4D5B-B51F-F24D43B741FF}" srcOrd="3" destOrd="0" parTransId="{88BC59F4-B26A-49C5-9E26-2D2D1E5A82FC}" sibTransId="{4D4F758D-DBF6-4166-BBB4-9B3DE63CE40A}"/>
    <dgm:cxn modelId="{CE859E48-F4FE-4B4F-B421-06631655D7BF}" type="presOf" srcId="{AEAF8A5E-46B6-4907-BF3D-F5400BA6DE06}" destId="{A6FAC1D4-7022-4804-9EB5-7AA2843CB818}" srcOrd="0" destOrd="0" presId="urn:microsoft.com/office/officeart/2005/8/layout/hierarchy2"/>
    <dgm:cxn modelId="{65A06019-CA2E-4D68-984D-61086307A7CA}" srcId="{AEAF8A5E-46B6-4907-BF3D-F5400BA6DE06}" destId="{D341C468-4076-4DEF-A1BD-BA22B9187890}" srcOrd="1" destOrd="0" parTransId="{95F652DE-0C06-4566-AC83-BD2219ED1034}" sibTransId="{0F67E41F-FC27-499B-AF9B-390F7539C8A8}"/>
    <dgm:cxn modelId="{8C6B9BDE-F3D1-BC4B-8C6F-8BF176D5C151}" type="presOf" srcId="{95F652DE-0C06-4566-AC83-BD2219ED1034}" destId="{71B1AC0B-A225-4DCC-A3FD-55FE7DB45A8F}" srcOrd="1" destOrd="0" presId="urn:microsoft.com/office/officeart/2005/8/layout/hierarchy2"/>
    <dgm:cxn modelId="{5936AC36-3A44-1943-A571-D20609C190E0}" type="presOf" srcId="{95F652DE-0C06-4566-AC83-BD2219ED1034}" destId="{D4330515-28FD-41FD-BAE1-ED3E7871B786}" srcOrd="0" destOrd="0" presId="urn:microsoft.com/office/officeart/2005/8/layout/hierarchy2"/>
    <dgm:cxn modelId="{5D7E83ED-7BD3-A345-B7ED-34A79CB5CEDE}" type="presOf" srcId="{A18C169F-37C5-458D-973F-43859AC0E4B7}" destId="{A2C1ED27-2E4B-44C2-9A65-F417C93B8EF1}" srcOrd="0" destOrd="0" presId="urn:microsoft.com/office/officeart/2005/8/layout/hierarchy2"/>
    <dgm:cxn modelId="{8AF2DA8E-CBB7-CF41-8F20-BFA940F83975}" type="presOf" srcId="{7A7BC33D-7A07-4D06-BE1F-353BAE2D1C69}" destId="{2FFF1036-1433-4FCC-A7FC-AE39AD269678}" srcOrd="1" destOrd="0" presId="urn:microsoft.com/office/officeart/2005/8/layout/hierarchy2"/>
    <dgm:cxn modelId="{C64DFC93-7906-C14C-9993-AA0FD958F17D}" type="presParOf" srcId="{A2C1ED27-2E4B-44C2-9A65-F417C93B8EF1}" destId="{9199EF93-5ADB-4ED2-9D62-10F3473DCBA8}" srcOrd="0" destOrd="0" presId="urn:microsoft.com/office/officeart/2005/8/layout/hierarchy2"/>
    <dgm:cxn modelId="{67B82C0F-837C-3E4B-A1A2-640A0856D865}" type="presParOf" srcId="{9199EF93-5ADB-4ED2-9D62-10F3473DCBA8}" destId="{A6FAC1D4-7022-4804-9EB5-7AA2843CB818}" srcOrd="0" destOrd="0" presId="urn:microsoft.com/office/officeart/2005/8/layout/hierarchy2"/>
    <dgm:cxn modelId="{06519CF9-E3D5-7948-B4A2-AC9F272571E0}" type="presParOf" srcId="{9199EF93-5ADB-4ED2-9D62-10F3473DCBA8}" destId="{4086E9EC-AB06-4BF9-A54B-ED2C181EA7B2}" srcOrd="1" destOrd="0" presId="urn:microsoft.com/office/officeart/2005/8/layout/hierarchy2"/>
    <dgm:cxn modelId="{B3437AF0-F095-5D43-9FE1-D80AF91B63B3}" type="presParOf" srcId="{4086E9EC-AB06-4BF9-A54B-ED2C181EA7B2}" destId="{E796D3F2-637C-4CB8-A0BD-4EF940206C67}" srcOrd="0" destOrd="0" presId="urn:microsoft.com/office/officeart/2005/8/layout/hierarchy2"/>
    <dgm:cxn modelId="{4C89DCAA-11DC-CD4C-9115-8A0B9C912987}" type="presParOf" srcId="{E796D3F2-637C-4CB8-A0BD-4EF940206C67}" destId="{833DE779-DA47-4DF8-A034-054D618FDBEC}" srcOrd="0" destOrd="0" presId="urn:microsoft.com/office/officeart/2005/8/layout/hierarchy2"/>
    <dgm:cxn modelId="{3506B299-4305-F64E-A76E-0943851B4251}" type="presParOf" srcId="{4086E9EC-AB06-4BF9-A54B-ED2C181EA7B2}" destId="{B701473E-DAA8-4CBE-99D9-F61ECB21E270}" srcOrd="1" destOrd="0" presId="urn:microsoft.com/office/officeart/2005/8/layout/hierarchy2"/>
    <dgm:cxn modelId="{D6B96490-290A-CF41-AD77-C640666B15FE}" type="presParOf" srcId="{B701473E-DAA8-4CBE-99D9-F61ECB21E270}" destId="{A93467EA-FC10-4CD2-9727-75B5B3D91FA9}" srcOrd="0" destOrd="0" presId="urn:microsoft.com/office/officeart/2005/8/layout/hierarchy2"/>
    <dgm:cxn modelId="{87C18BA7-DAC6-F94E-A555-1D63D81B1CD6}" type="presParOf" srcId="{B701473E-DAA8-4CBE-99D9-F61ECB21E270}" destId="{BB59CD6E-52FB-496A-89F1-71035A9FF6CF}" srcOrd="1" destOrd="0" presId="urn:microsoft.com/office/officeart/2005/8/layout/hierarchy2"/>
    <dgm:cxn modelId="{05674ECC-3FB2-7747-B3BB-5B7C751ADA04}" type="presParOf" srcId="{4086E9EC-AB06-4BF9-A54B-ED2C181EA7B2}" destId="{D4330515-28FD-41FD-BAE1-ED3E7871B786}" srcOrd="2" destOrd="0" presId="urn:microsoft.com/office/officeart/2005/8/layout/hierarchy2"/>
    <dgm:cxn modelId="{C2433693-3017-CD48-BFC9-305C4B88CF3E}" type="presParOf" srcId="{D4330515-28FD-41FD-BAE1-ED3E7871B786}" destId="{71B1AC0B-A225-4DCC-A3FD-55FE7DB45A8F}" srcOrd="0" destOrd="0" presId="urn:microsoft.com/office/officeart/2005/8/layout/hierarchy2"/>
    <dgm:cxn modelId="{BDCD4186-6F93-2C4C-A4DE-17E9CE81CF5A}" type="presParOf" srcId="{4086E9EC-AB06-4BF9-A54B-ED2C181EA7B2}" destId="{D7350BBC-6685-482E-9D43-4405640CC75B}" srcOrd="3" destOrd="0" presId="urn:microsoft.com/office/officeart/2005/8/layout/hierarchy2"/>
    <dgm:cxn modelId="{3486EF65-5632-3B4A-9FBC-96118515BF3D}" type="presParOf" srcId="{D7350BBC-6685-482E-9D43-4405640CC75B}" destId="{ECF8A054-C28F-4C85-82D0-6896B09CD944}" srcOrd="0" destOrd="0" presId="urn:microsoft.com/office/officeart/2005/8/layout/hierarchy2"/>
    <dgm:cxn modelId="{088A9EF8-5F5A-1C4C-AF6D-DCCAEC82BC3B}" type="presParOf" srcId="{D7350BBC-6685-482E-9D43-4405640CC75B}" destId="{505044D8-D422-4FF9-8758-3F5CE6B8EE5F}" srcOrd="1" destOrd="0" presId="urn:microsoft.com/office/officeart/2005/8/layout/hierarchy2"/>
    <dgm:cxn modelId="{DE65B740-84A4-4649-9C03-1F512FF42930}" type="presParOf" srcId="{4086E9EC-AB06-4BF9-A54B-ED2C181EA7B2}" destId="{CDDEFE9C-D6C3-4B8A-9136-45CC894FC174}" srcOrd="4" destOrd="0" presId="urn:microsoft.com/office/officeart/2005/8/layout/hierarchy2"/>
    <dgm:cxn modelId="{C86EE5C3-7C73-AD4B-BD34-B8B770BC68C1}" type="presParOf" srcId="{CDDEFE9C-D6C3-4B8A-9136-45CC894FC174}" destId="{2FFF1036-1433-4FCC-A7FC-AE39AD269678}" srcOrd="0" destOrd="0" presId="urn:microsoft.com/office/officeart/2005/8/layout/hierarchy2"/>
    <dgm:cxn modelId="{D98B3D71-E504-AB48-A00D-EEA87C6E801E}" type="presParOf" srcId="{4086E9EC-AB06-4BF9-A54B-ED2C181EA7B2}" destId="{4223D788-2F64-40DD-ACE6-1A2B713A87A8}" srcOrd="5" destOrd="0" presId="urn:microsoft.com/office/officeart/2005/8/layout/hierarchy2"/>
    <dgm:cxn modelId="{69C32ECD-5B0C-5B47-A45D-69821F46294A}" type="presParOf" srcId="{4223D788-2F64-40DD-ACE6-1A2B713A87A8}" destId="{4C068BF7-BAF9-4AF6-880B-4B886A656176}" srcOrd="0" destOrd="0" presId="urn:microsoft.com/office/officeart/2005/8/layout/hierarchy2"/>
    <dgm:cxn modelId="{15F64C34-CECC-E34F-9E8D-92CBFC2E12AE}" type="presParOf" srcId="{4223D788-2F64-40DD-ACE6-1A2B713A87A8}" destId="{51236C8F-4A5E-4DE7-A4E0-BF7C7FAB33C2}" srcOrd="1" destOrd="0" presId="urn:microsoft.com/office/officeart/2005/8/layout/hierarchy2"/>
    <dgm:cxn modelId="{EC44E648-E448-8B4F-A027-99E051E2D0B3}" type="presParOf" srcId="{4086E9EC-AB06-4BF9-A54B-ED2C181EA7B2}" destId="{BB6C1845-9A44-41FC-9E27-318FF7D76081}" srcOrd="6" destOrd="0" presId="urn:microsoft.com/office/officeart/2005/8/layout/hierarchy2"/>
    <dgm:cxn modelId="{06C6A9F0-1E0A-9142-882B-19C653B3C495}" type="presParOf" srcId="{BB6C1845-9A44-41FC-9E27-318FF7D76081}" destId="{8BED8854-C910-4E21-BE50-A0301D5E3128}" srcOrd="0" destOrd="0" presId="urn:microsoft.com/office/officeart/2005/8/layout/hierarchy2"/>
    <dgm:cxn modelId="{F652A882-DDEF-D344-9DB9-69D67ED38C27}" type="presParOf" srcId="{4086E9EC-AB06-4BF9-A54B-ED2C181EA7B2}" destId="{F3B1BA2B-419C-438D-8769-68B54937F901}" srcOrd="7" destOrd="0" presId="urn:microsoft.com/office/officeart/2005/8/layout/hierarchy2"/>
    <dgm:cxn modelId="{E352F5AC-E264-8D47-8C03-88578A4696FE}" type="presParOf" srcId="{F3B1BA2B-419C-438D-8769-68B54937F901}" destId="{734A74FB-D513-4E05-9D23-2029C932D157}" srcOrd="0" destOrd="0" presId="urn:microsoft.com/office/officeart/2005/8/layout/hierarchy2"/>
    <dgm:cxn modelId="{A39DF70D-BEE1-D740-A1D8-D9A0A4CBE923}" type="presParOf" srcId="{F3B1BA2B-419C-438D-8769-68B54937F901}" destId="{D0A7C2B1-DCC0-4005-82CF-C3E3E855E7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8C169F-37C5-458D-973F-43859AC0E4B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AEAF8A5E-46B6-4907-BF3D-F5400BA6DE06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R" sz="2000" b="1" dirty="0" smtClean="0"/>
            <a:t>Hipótesis de investigación</a:t>
          </a:r>
          <a:endParaRPr lang="es-CR" sz="2000" b="1" dirty="0"/>
        </a:p>
      </dgm:t>
    </dgm:pt>
    <dgm:pt modelId="{9D889DD3-E305-44C3-B942-C2923ED98886}" type="parTrans" cxnId="{EEC648E3-C749-472F-A13E-3F0BC6E07A36}">
      <dgm:prSet custT="1"/>
      <dgm:spPr/>
      <dgm:t>
        <a:bodyPr/>
        <a:lstStyle/>
        <a:p>
          <a:endParaRPr lang="es-CR" sz="900" b="1"/>
        </a:p>
      </dgm:t>
    </dgm:pt>
    <dgm:pt modelId="{BF2100CB-521F-4516-A153-5A155BA8E796}" type="sibTrans" cxnId="{EEC648E3-C749-472F-A13E-3F0BC6E07A36}">
      <dgm:prSet/>
      <dgm:spPr/>
      <dgm:t>
        <a:bodyPr/>
        <a:lstStyle/>
        <a:p>
          <a:endParaRPr lang="es-CR" sz="3200" b="1"/>
        </a:p>
      </dgm:t>
    </dgm:pt>
    <dgm:pt modelId="{7C34AC8D-40A8-4A1D-A999-463AC74665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Descriptivas de un valor o dato pronosticado</a:t>
          </a:r>
          <a:endParaRPr lang="es-CR" sz="2000" b="1" dirty="0"/>
        </a:p>
      </dgm:t>
    </dgm:pt>
    <dgm:pt modelId="{5C0F8DDB-6963-4EB3-8276-43554A627407}" type="parTrans" cxnId="{5B3CFB0C-896D-47D5-A68B-BFB17582E62C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A508E764-2968-4CA8-937B-F93B9BFC5266}" type="sibTrans" cxnId="{5B3CFB0C-896D-47D5-A68B-BFB17582E62C}">
      <dgm:prSet/>
      <dgm:spPr/>
      <dgm:t>
        <a:bodyPr/>
        <a:lstStyle/>
        <a:p>
          <a:endParaRPr lang="es-CR" sz="3200" b="1"/>
        </a:p>
      </dgm:t>
    </dgm:pt>
    <dgm:pt modelId="{DED9D985-05ED-4C3A-BDD6-5011340A6C2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smtClean="0"/>
            <a:t>De diferencia      de grupo</a:t>
          </a:r>
          <a:endParaRPr lang="es-CR" sz="2000" b="1" dirty="0"/>
        </a:p>
      </dgm:t>
    </dgm:pt>
    <dgm:pt modelId="{7A7BC33D-7A07-4D06-BE1F-353BAE2D1C69}" type="parTrans" cxnId="{F580BBA1-D7C6-453D-8F61-BFC781DC8F3E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62B0EF68-31B2-4FB6-83F9-627816F71937}" type="sibTrans" cxnId="{F580BBA1-D7C6-453D-8F61-BFC781DC8F3E}">
      <dgm:prSet/>
      <dgm:spPr/>
      <dgm:t>
        <a:bodyPr/>
        <a:lstStyle/>
        <a:p>
          <a:endParaRPr lang="es-CR" sz="3200" b="1"/>
        </a:p>
      </dgm:t>
    </dgm:pt>
    <dgm:pt modelId="{D341C468-4076-4DEF-A1BD-BA22B918789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R" sz="2000" b="1" dirty="0" err="1" smtClean="0"/>
            <a:t>Correlacionales</a:t>
          </a:r>
          <a:endParaRPr lang="es-CR" sz="2000" b="1" dirty="0"/>
        </a:p>
      </dgm:t>
    </dgm:pt>
    <dgm:pt modelId="{95F652DE-0C06-4566-AC83-BD2219ED1034}" type="parTrans" cxnId="{65A06019-CA2E-4D68-984D-61086307A7CA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s-CR" sz="900" b="1"/>
        </a:p>
      </dgm:t>
    </dgm:pt>
    <dgm:pt modelId="{0F67E41F-FC27-499B-AF9B-390F7539C8A8}" type="sibTrans" cxnId="{65A06019-CA2E-4D68-984D-61086307A7CA}">
      <dgm:prSet/>
      <dgm:spPr/>
      <dgm:t>
        <a:bodyPr/>
        <a:lstStyle/>
        <a:p>
          <a:endParaRPr lang="es-CR" sz="3200" b="1"/>
        </a:p>
      </dgm:t>
    </dgm:pt>
    <dgm:pt modelId="{B1CC5A7C-AFAE-4D5B-B51F-F24D43B741FF}">
      <dgm:prSet custT="1"/>
      <dgm:spPr>
        <a:solidFill>
          <a:srgbClr val="FF0000"/>
        </a:solidFill>
      </dgm:spPr>
      <dgm:t>
        <a:bodyPr/>
        <a:lstStyle/>
        <a:p>
          <a:r>
            <a:rPr lang="es-CR" sz="2000" b="1" dirty="0" smtClean="0"/>
            <a:t>Causales</a:t>
          </a:r>
        </a:p>
      </dgm:t>
    </dgm:pt>
    <dgm:pt modelId="{88BC59F4-B26A-49C5-9E26-2D2D1E5A82FC}" type="parTrans" cxnId="{3F27C670-15AF-4D28-810E-4D09F0FD9CFE}">
      <dgm:prSet custT="1"/>
      <dgm:spPr>
        <a:ln>
          <a:solidFill>
            <a:srgbClr val="FF3300"/>
          </a:solidFill>
        </a:ln>
      </dgm:spPr>
      <dgm:t>
        <a:bodyPr/>
        <a:lstStyle/>
        <a:p>
          <a:endParaRPr lang="es-CR" sz="1000"/>
        </a:p>
      </dgm:t>
    </dgm:pt>
    <dgm:pt modelId="{4D4F758D-DBF6-4166-BBB4-9B3DE63CE40A}" type="sibTrans" cxnId="{3F27C670-15AF-4D28-810E-4D09F0FD9CFE}">
      <dgm:prSet/>
      <dgm:spPr/>
      <dgm:t>
        <a:bodyPr/>
        <a:lstStyle/>
        <a:p>
          <a:endParaRPr lang="es-CR" sz="2800"/>
        </a:p>
      </dgm:t>
    </dgm:pt>
    <dgm:pt modelId="{A2C1ED27-2E4B-44C2-9A65-F417C93B8EF1}" type="pres">
      <dgm:prSet presAssocID="{A18C169F-37C5-458D-973F-43859AC0E4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199EF93-5ADB-4ED2-9D62-10F3473DCBA8}" type="pres">
      <dgm:prSet presAssocID="{AEAF8A5E-46B6-4907-BF3D-F5400BA6DE06}" presName="root1" presStyleCnt="0"/>
      <dgm:spPr/>
      <dgm:t>
        <a:bodyPr/>
        <a:lstStyle/>
        <a:p>
          <a:endParaRPr lang="es-ES_tradnl"/>
        </a:p>
      </dgm:t>
    </dgm:pt>
    <dgm:pt modelId="{A6FAC1D4-7022-4804-9EB5-7AA2843CB818}" type="pres">
      <dgm:prSet presAssocID="{AEAF8A5E-46B6-4907-BF3D-F5400BA6DE06}" presName="LevelOneTextNode" presStyleLbl="node0" presStyleIdx="0" presStyleCnt="1" custLinFactNeighborX="-3" custLinFactNeighborY="-1488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086E9EC-AB06-4BF9-A54B-ED2C181EA7B2}" type="pres">
      <dgm:prSet presAssocID="{AEAF8A5E-46B6-4907-BF3D-F5400BA6DE06}" presName="level2hierChild" presStyleCnt="0"/>
      <dgm:spPr/>
      <dgm:t>
        <a:bodyPr/>
        <a:lstStyle/>
        <a:p>
          <a:endParaRPr lang="es-ES_tradnl"/>
        </a:p>
      </dgm:t>
    </dgm:pt>
    <dgm:pt modelId="{E796D3F2-637C-4CB8-A0BD-4EF940206C67}" type="pres">
      <dgm:prSet presAssocID="{5C0F8DDB-6963-4EB3-8276-43554A627407}" presName="conn2-1" presStyleLbl="parChTrans1D2" presStyleIdx="0" presStyleCnt="4"/>
      <dgm:spPr/>
      <dgm:t>
        <a:bodyPr/>
        <a:lstStyle/>
        <a:p>
          <a:endParaRPr lang="es-CR"/>
        </a:p>
      </dgm:t>
    </dgm:pt>
    <dgm:pt modelId="{833DE779-DA47-4DF8-A034-054D618FDBEC}" type="pres">
      <dgm:prSet presAssocID="{5C0F8DDB-6963-4EB3-8276-43554A627407}" presName="connTx" presStyleLbl="parChTrans1D2" presStyleIdx="0" presStyleCnt="4"/>
      <dgm:spPr/>
      <dgm:t>
        <a:bodyPr/>
        <a:lstStyle/>
        <a:p>
          <a:endParaRPr lang="es-CR"/>
        </a:p>
      </dgm:t>
    </dgm:pt>
    <dgm:pt modelId="{B701473E-DAA8-4CBE-99D9-F61ECB21E270}" type="pres">
      <dgm:prSet presAssocID="{7C34AC8D-40A8-4A1D-A999-463AC74665C8}" presName="root2" presStyleCnt="0"/>
      <dgm:spPr/>
      <dgm:t>
        <a:bodyPr/>
        <a:lstStyle/>
        <a:p>
          <a:endParaRPr lang="es-ES_tradnl"/>
        </a:p>
      </dgm:t>
    </dgm:pt>
    <dgm:pt modelId="{A93467EA-FC10-4CD2-9727-75B5B3D91FA9}" type="pres">
      <dgm:prSet presAssocID="{7C34AC8D-40A8-4A1D-A999-463AC74665C8}" presName="LevelTwoTextNode" presStyleLbl="node2" presStyleIdx="0" presStyleCnt="4" custLinFactNeighborX="-2836" custLinFactNeighborY="-2399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B59CD6E-52FB-496A-89F1-71035A9FF6CF}" type="pres">
      <dgm:prSet presAssocID="{7C34AC8D-40A8-4A1D-A999-463AC74665C8}" presName="level3hierChild" presStyleCnt="0"/>
      <dgm:spPr/>
      <dgm:t>
        <a:bodyPr/>
        <a:lstStyle/>
        <a:p>
          <a:endParaRPr lang="es-ES_tradnl"/>
        </a:p>
      </dgm:t>
    </dgm:pt>
    <dgm:pt modelId="{D4330515-28FD-41FD-BAE1-ED3E7871B786}" type="pres">
      <dgm:prSet presAssocID="{95F652DE-0C06-4566-AC83-BD2219ED1034}" presName="conn2-1" presStyleLbl="parChTrans1D2" presStyleIdx="1" presStyleCnt="4"/>
      <dgm:spPr/>
      <dgm:t>
        <a:bodyPr/>
        <a:lstStyle/>
        <a:p>
          <a:endParaRPr lang="es-CR"/>
        </a:p>
      </dgm:t>
    </dgm:pt>
    <dgm:pt modelId="{71B1AC0B-A225-4DCC-A3FD-55FE7DB45A8F}" type="pres">
      <dgm:prSet presAssocID="{95F652DE-0C06-4566-AC83-BD2219ED1034}" presName="connTx" presStyleLbl="parChTrans1D2" presStyleIdx="1" presStyleCnt="4"/>
      <dgm:spPr/>
      <dgm:t>
        <a:bodyPr/>
        <a:lstStyle/>
        <a:p>
          <a:endParaRPr lang="es-CR"/>
        </a:p>
      </dgm:t>
    </dgm:pt>
    <dgm:pt modelId="{D7350BBC-6685-482E-9D43-4405640CC75B}" type="pres">
      <dgm:prSet presAssocID="{D341C468-4076-4DEF-A1BD-BA22B9187890}" presName="root2" presStyleCnt="0"/>
      <dgm:spPr/>
      <dgm:t>
        <a:bodyPr/>
        <a:lstStyle/>
        <a:p>
          <a:endParaRPr lang="es-ES_tradnl"/>
        </a:p>
      </dgm:t>
    </dgm:pt>
    <dgm:pt modelId="{ECF8A054-C28F-4C85-82D0-6896B09CD944}" type="pres">
      <dgm:prSet presAssocID="{D341C468-4076-4DEF-A1BD-BA22B9187890}" presName="LevelTwoTextNode" presStyleLbl="node2" presStyleIdx="1" presStyleCnt="4" custLinFactNeighborX="-2836" custLinFactNeighborY="-2055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5044D8-D422-4FF9-8758-3F5CE6B8EE5F}" type="pres">
      <dgm:prSet presAssocID="{D341C468-4076-4DEF-A1BD-BA22B9187890}" presName="level3hierChild" presStyleCnt="0"/>
      <dgm:spPr/>
      <dgm:t>
        <a:bodyPr/>
        <a:lstStyle/>
        <a:p>
          <a:endParaRPr lang="es-ES_tradnl"/>
        </a:p>
      </dgm:t>
    </dgm:pt>
    <dgm:pt modelId="{CDDEFE9C-D6C3-4B8A-9136-45CC894FC174}" type="pres">
      <dgm:prSet presAssocID="{7A7BC33D-7A07-4D06-BE1F-353BAE2D1C69}" presName="conn2-1" presStyleLbl="parChTrans1D2" presStyleIdx="2" presStyleCnt="4"/>
      <dgm:spPr/>
      <dgm:t>
        <a:bodyPr/>
        <a:lstStyle/>
        <a:p>
          <a:endParaRPr lang="es-CR"/>
        </a:p>
      </dgm:t>
    </dgm:pt>
    <dgm:pt modelId="{2FFF1036-1433-4FCC-A7FC-AE39AD269678}" type="pres">
      <dgm:prSet presAssocID="{7A7BC33D-7A07-4D06-BE1F-353BAE2D1C69}" presName="connTx" presStyleLbl="parChTrans1D2" presStyleIdx="2" presStyleCnt="4"/>
      <dgm:spPr/>
      <dgm:t>
        <a:bodyPr/>
        <a:lstStyle/>
        <a:p>
          <a:endParaRPr lang="es-CR"/>
        </a:p>
      </dgm:t>
    </dgm:pt>
    <dgm:pt modelId="{4223D788-2F64-40DD-ACE6-1A2B713A87A8}" type="pres">
      <dgm:prSet presAssocID="{DED9D985-05ED-4C3A-BDD6-5011340A6C27}" presName="root2" presStyleCnt="0"/>
      <dgm:spPr/>
      <dgm:t>
        <a:bodyPr/>
        <a:lstStyle/>
        <a:p>
          <a:endParaRPr lang="es-ES_tradnl"/>
        </a:p>
      </dgm:t>
    </dgm:pt>
    <dgm:pt modelId="{4C068BF7-BAF9-4AF6-880B-4B886A656176}" type="pres">
      <dgm:prSet presAssocID="{DED9D985-05ED-4C3A-BDD6-5011340A6C27}" presName="LevelTwoTextNode" presStyleLbl="node2" presStyleIdx="2" presStyleCnt="4" custLinFactNeighborX="-2836" custLinFactNeighborY="-1087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236C8F-4A5E-4DE7-A4E0-BF7C7FAB33C2}" type="pres">
      <dgm:prSet presAssocID="{DED9D985-05ED-4C3A-BDD6-5011340A6C27}" presName="level3hierChild" presStyleCnt="0"/>
      <dgm:spPr/>
      <dgm:t>
        <a:bodyPr/>
        <a:lstStyle/>
        <a:p>
          <a:endParaRPr lang="es-ES_tradnl"/>
        </a:p>
      </dgm:t>
    </dgm:pt>
    <dgm:pt modelId="{BB6C1845-9A44-41FC-9E27-318FF7D76081}" type="pres">
      <dgm:prSet presAssocID="{88BC59F4-B26A-49C5-9E26-2D2D1E5A82FC}" presName="conn2-1" presStyleLbl="parChTrans1D2" presStyleIdx="3" presStyleCnt="4"/>
      <dgm:spPr/>
      <dgm:t>
        <a:bodyPr/>
        <a:lstStyle/>
        <a:p>
          <a:endParaRPr lang="es-CR"/>
        </a:p>
      </dgm:t>
    </dgm:pt>
    <dgm:pt modelId="{8BED8854-C910-4E21-BE50-A0301D5E3128}" type="pres">
      <dgm:prSet presAssocID="{88BC59F4-B26A-49C5-9E26-2D2D1E5A82FC}" presName="connTx" presStyleLbl="parChTrans1D2" presStyleIdx="3" presStyleCnt="4"/>
      <dgm:spPr/>
      <dgm:t>
        <a:bodyPr/>
        <a:lstStyle/>
        <a:p>
          <a:endParaRPr lang="es-CR"/>
        </a:p>
      </dgm:t>
    </dgm:pt>
    <dgm:pt modelId="{F3B1BA2B-419C-438D-8769-68B54937F901}" type="pres">
      <dgm:prSet presAssocID="{B1CC5A7C-AFAE-4D5B-B51F-F24D43B741FF}" presName="root2" presStyleCnt="0"/>
      <dgm:spPr/>
      <dgm:t>
        <a:bodyPr/>
        <a:lstStyle/>
        <a:p>
          <a:endParaRPr lang="es-ES_tradnl"/>
        </a:p>
      </dgm:t>
    </dgm:pt>
    <dgm:pt modelId="{734A74FB-D513-4E05-9D23-2029C932D157}" type="pres">
      <dgm:prSet presAssocID="{B1CC5A7C-AFAE-4D5B-B51F-F24D43B741FF}" presName="LevelTwoTextNode" presStyleLbl="node2" presStyleIdx="3" presStyleCnt="4" custLinFactNeighborX="-2857" custLinFactNeighborY="-659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0A7C2B1-DCC0-4005-82CF-C3E3E855E75D}" type="pres">
      <dgm:prSet presAssocID="{B1CC5A7C-AFAE-4D5B-B51F-F24D43B741FF}" presName="level3hierChild" presStyleCnt="0"/>
      <dgm:spPr/>
      <dgm:t>
        <a:bodyPr/>
        <a:lstStyle/>
        <a:p>
          <a:endParaRPr lang="es-ES_tradnl"/>
        </a:p>
      </dgm:t>
    </dgm:pt>
  </dgm:ptLst>
  <dgm:cxnLst>
    <dgm:cxn modelId="{5B3CFB0C-896D-47D5-A68B-BFB17582E62C}" srcId="{AEAF8A5E-46B6-4907-BF3D-F5400BA6DE06}" destId="{7C34AC8D-40A8-4A1D-A999-463AC74665C8}" srcOrd="0" destOrd="0" parTransId="{5C0F8DDB-6963-4EB3-8276-43554A627407}" sibTransId="{A508E764-2968-4CA8-937B-F93B9BFC5266}"/>
    <dgm:cxn modelId="{57C568BE-FCDD-9B43-AD47-F190F8BCEB14}" type="presOf" srcId="{88BC59F4-B26A-49C5-9E26-2D2D1E5A82FC}" destId="{8BED8854-C910-4E21-BE50-A0301D5E3128}" srcOrd="1" destOrd="0" presId="urn:microsoft.com/office/officeart/2005/8/layout/hierarchy2"/>
    <dgm:cxn modelId="{F580BBA1-D7C6-453D-8F61-BFC781DC8F3E}" srcId="{AEAF8A5E-46B6-4907-BF3D-F5400BA6DE06}" destId="{DED9D985-05ED-4C3A-BDD6-5011340A6C27}" srcOrd="2" destOrd="0" parTransId="{7A7BC33D-7A07-4D06-BE1F-353BAE2D1C69}" sibTransId="{62B0EF68-31B2-4FB6-83F9-627816F71937}"/>
    <dgm:cxn modelId="{E0E94529-CEBB-F045-B984-713A0B4EE6DA}" type="presOf" srcId="{7C34AC8D-40A8-4A1D-A999-463AC74665C8}" destId="{A93467EA-FC10-4CD2-9727-75B5B3D91FA9}" srcOrd="0" destOrd="0" presId="urn:microsoft.com/office/officeart/2005/8/layout/hierarchy2"/>
    <dgm:cxn modelId="{BD734055-418B-7340-8E4A-985E9AE9E639}" type="presOf" srcId="{7A7BC33D-7A07-4D06-BE1F-353BAE2D1C69}" destId="{2FFF1036-1433-4FCC-A7FC-AE39AD269678}" srcOrd="1" destOrd="0" presId="urn:microsoft.com/office/officeart/2005/8/layout/hierarchy2"/>
    <dgm:cxn modelId="{114CF0CD-130B-2A4B-A87F-ACE77B60A24E}" type="presOf" srcId="{95F652DE-0C06-4566-AC83-BD2219ED1034}" destId="{D4330515-28FD-41FD-BAE1-ED3E7871B786}" srcOrd="0" destOrd="0" presId="urn:microsoft.com/office/officeart/2005/8/layout/hierarchy2"/>
    <dgm:cxn modelId="{C58761D3-C727-D64E-9CEF-18A3142B200E}" type="presOf" srcId="{B1CC5A7C-AFAE-4D5B-B51F-F24D43B741FF}" destId="{734A74FB-D513-4E05-9D23-2029C932D157}" srcOrd="0" destOrd="0" presId="urn:microsoft.com/office/officeart/2005/8/layout/hierarchy2"/>
    <dgm:cxn modelId="{21619EBB-72B3-814C-AA29-21950EC66BD5}" type="presOf" srcId="{A18C169F-37C5-458D-973F-43859AC0E4B7}" destId="{A2C1ED27-2E4B-44C2-9A65-F417C93B8EF1}" srcOrd="0" destOrd="0" presId="urn:microsoft.com/office/officeart/2005/8/layout/hierarchy2"/>
    <dgm:cxn modelId="{CC1C4DD3-B825-534D-8F75-EB22FA6FF671}" type="presOf" srcId="{5C0F8DDB-6963-4EB3-8276-43554A627407}" destId="{E796D3F2-637C-4CB8-A0BD-4EF940206C67}" srcOrd="0" destOrd="0" presId="urn:microsoft.com/office/officeart/2005/8/layout/hierarchy2"/>
    <dgm:cxn modelId="{DF519651-4BC3-0D4B-BC01-95C1A7B8F87C}" type="presOf" srcId="{7A7BC33D-7A07-4D06-BE1F-353BAE2D1C69}" destId="{CDDEFE9C-D6C3-4B8A-9136-45CC894FC174}" srcOrd="0" destOrd="0" presId="urn:microsoft.com/office/officeart/2005/8/layout/hierarchy2"/>
    <dgm:cxn modelId="{EEC648E3-C749-472F-A13E-3F0BC6E07A36}" srcId="{A18C169F-37C5-458D-973F-43859AC0E4B7}" destId="{AEAF8A5E-46B6-4907-BF3D-F5400BA6DE06}" srcOrd="0" destOrd="0" parTransId="{9D889DD3-E305-44C3-B942-C2923ED98886}" sibTransId="{BF2100CB-521F-4516-A153-5A155BA8E796}"/>
    <dgm:cxn modelId="{3F27C670-15AF-4D28-810E-4D09F0FD9CFE}" srcId="{AEAF8A5E-46B6-4907-BF3D-F5400BA6DE06}" destId="{B1CC5A7C-AFAE-4D5B-B51F-F24D43B741FF}" srcOrd="3" destOrd="0" parTransId="{88BC59F4-B26A-49C5-9E26-2D2D1E5A82FC}" sibTransId="{4D4F758D-DBF6-4166-BBB4-9B3DE63CE40A}"/>
    <dgm:cxn modelId="{65A06019-CA2E-4D68-984D-61086307A7CA}" srcId="{AEAF8A5E-46B6-4907-BF3D-F5400BA6DE06}" destId="{D341C468-4076-4DEF-A1BD-BA22B9187890}" srcOrd="1" destOrd="0" parTransId="{95F652DE-0C06-4566-AC83-BD2219ED1034}" sibTransId="{0F67E41F-FC27-499B-AF9B-390F7539C8A8}"/>
    <dgm:cxn modelId="{6B5B9485-484B-C848-9E41-DD268FF821DC}" type="presOf" srcId="{88BC59F4-B26A-49C5-9E26-2D2D1E5A82FC}" destId="{BB6C1845-9A44-41FC-9E27-318FF7D76081}" srcOrd="0" destOrd="0" presId="urn:microsoft.com/office/officeart/2005/8/layout/hierarchy2"/>
    <dgm:cxn modelId="{DB13E32F-3081-5746-991A-445893068950}" type="presOf" srcId="{95F652DE-0C06-4566-AC83-BD2219ED1034}" destId="{71B1AC0B-A225-4DCC-A3FD-55FE7DB45A8F}" srcOrd="1" destOrd="0" presId="urn:microsoft.com/office/officeart/2005/8/layout/hierarchy2"/>
    <dgm:cxn modelId="{C6F54737-2179-5A4D-B925-6E550878762F}" type="presOf" srcId="{D341C468-4076-4DEF-A1BD-BA22B9187890}" destId="{ECF8A054-C28F-4C85-82D0-6896B09CD944}" srcOrd="0" destOrd="0" presId="urn:microsoft.com/office/officeart/2005/8/layout/hierarchy2"/>
    <dgm:cxn modelId="{F171359C-A5F3-A548-A23F-3BF722842F2F}" type="presOf" srcId="{DED9D985-05ED-4C3A-BDD6-5011340A6C27}" destId="{4C068BF7-BAF9-4AF6-880B-4B886A656176}" srcOrd="0" destOrd="0" presId="urn:microsoft.com/office/officeart/2005/8/layout/hierarchy2"/>
    <dgm:cxn modelId="{31F5A14B-1640-5A46-B85C-39B672DA0B11}" type="presOf" srcId="{AEAF8A5E-46B6-4907-BF3D-F5400BA6DE06}" destId="{A6FAC1D4-7022-4804-9EB5-7AA2843CB818}" srcOrd="0" destOrd="0" presId="urn:microsoft.com/office/officeart/2005/8/layout/hierarchy2"/>
    <dgm:cxn modelId="{BFF7FC40-ABEF-4D41-87C6-9A59619A1B44}" type="presOf" srcId="{5C0F8DDB-6963-4EB3-8276-43554A627407}" destId="{833DE779-DA47-4DF8-A034-054D618FDBEC}" srcOrd="1" destOrd="0" presId="urn:microsoft.com/office/officeart/2005/8/layout/hierarchy2"/>
    <dgm:cxn modelId="{DAF1BA75-895D-D540-B1DE-EAE9F131724F}" type="presParOf" srcId="{A2C1ED27-2E4B-44C2-9A65-F417C93B8EF1}" destId="{9199EF93-5ADB-4ED2-9D62-10F3473DCBA8}" srcOrd="0" destOrd="0" presId="urn:microsoft.com/office/officeart/2005/8/layout/hierarchy2"/>
    <dgm:cxn modelId="{1373BF17-67A9-A249-BFC3-A7E11AF0232C}" type="presParOf" srcId="{9199EF93-5ADB-4ED2-9D62-10F3473DCBA8}" destId="{A6FAC1D4-7022-4804-9EB5-7AA2843CB818}" srcOrd="0" destOrd="0" presId="urn:microsoft.com/office/officeart/2005/8/layout/hierarchy2"/>
    <dgm:cxn modelId="{8027CF3A-4F65-9E42-A75A-2931295C6E57}" type="presParOf" srcId="{9199EF93-5ADB-4ED2-9D62-10F3473DCBA8}" destId="{4086E9EC-AB06-4BF9-A54B-ED2C181EA7B2}" srcOrd="1" destOrd="0" presId="urn:microsoft.com/office/officeart/2005/8/layout/hierarchy2"/>
    <dgm:cxn modelId="{2FAA6C1C-290F-DD4A-A8E1-7390007F2645}" type="presParOf" srcId="{4086E9EC-AB06-4BF9-A54B-ED2C181EA7B2}" destId="{E796D3F2-637C-4CB8-A0BD-4EF940206C67}" srcOrd="0" destOrd="0" presId="urn:microsoft.com/office/officeart/2005/8/layout/hierarchy2"/>
    <dgm:cxn modelId="{2CC26924-B413-0449-8743-238841A165D2}" type="presParOf" srcId="{E796D3F2-637C-4CB8-A0BD-4EF940206C67}" destId="{833DE779-DA47-4DF8-A034-054D618FDBEC}" srcOrd="0" destOrd="0" presId="urn:microsoft.com/office/officeart/2005/8/layout/hierarchy2"/>
    <dgm:cxn modelId="{F86D8660-07E6-3F41-8563-45274D627426}" type="presParOf" srcId="{4086E9EC-AB06-4BF9-A54B-ED2C181EA7B2}" destId="{B701473E-DAA8-4CBE-99D9-F61ECB21E270}" srcOrd="1" destOrd="0" presId="urn:microsoft.com/office/officeart/2005/8/layout/hierarchy2"/>
    <dgm:cxn modelId="{9653A9B9-3A18-554E-A525-6A0BA56C7497}" type="presParOf" srcId="{B701473E-DAA8-4CBE-99D9-F61ECB21E270}" destId="{A93467EA-FC10-4CD2-9727-75B5B3D91FA9}" srcOrd="0" destOrd="0" presId="urn:microsoft.com/office/officeart/2005/8/layout/hierarchy2"/>
    <dgm:cxn modelId="{B3B48F3A-1A6A-6B40-AC52-8C1005DD979E}" type="presParOf" srcId="{B701473E-DAA8-4CBE-99D9-F61ECB21E270}" destId="{BB59CD6E-52FB-496A-89F1-71035A9FF6CF}" srcOrd="1" destOrd="0" presId="urn:microsoft.com/office/officeart/2005/8/layout/hierarchy2"/>
    <dgm:cxn modelId="{C2E1E39A-CE5F-3948-8191-D0CE375E7EA8}" type="presParOf" srcId="{4086E9EC-AB06-4BF9-A54B-ED2C181EA7B2}" destId="{D4330515-28FD-41FD-BAE1-ED3E7871B786}" srcOrd="2" destOrd="0" presId="urn:microsoft.com/office/officeart/2005/8/layout/hierarchy2"/>
    <dgm:cxn modelId="{7337BB47-9ABE-3147-9DB1-2ECE0CF452A9}" type="presParOf" srcId="{D4330515-28FD-41FD-BAE1-ED3E7871B786}" destId="{71B1AC0B-A225-4DCC-A3FD-55FE7DB45A8F}" srcOrd="0" destOrd="0" presId="urn:microsoft.com/office/officeart/2005/8/layout/hierarchy2"/>
    <dgm:cxn modelId="{41DBB048-A764-4546-9D6D-77CF973EBF81}" type="presParOf" srcId="{4086E9EC-AB06-4BF9-A54B-ED2C181EA7B2}" destId="{D7350BBC-6685-482E-9D43-4405640CC75B}" srcOrd="3" destOrd="0" presId="urn:microsoft.com/office/officeart/2005/8/layout/hierarchy2"/>
    <dgm:cxn modelId="{0ADA5B40-EC00-774B-A93C-FBD5EB78BB68}" type="presParOf" srcId="{D7350BBC-6685-482E-9D43-4405640CC75B}" destId="{ECF8A054-C28F-4C85-82D0-6896B09CD944}" srcOrd="0" destOrd="0" presId="urn:microsoft.com/office/officeart/2005/8/layout/hierarchy2"/>
    <dgm:cxn modelId="{1968572A-4225-CD49-85D2-B65E0C578D82}" type="presParOf" srcId="{D7350BBC-6685-482E-9D43-4405640CC75B}" destId="{505044D8-D422-4FF9-8758-3F5CE6B8EE5F}" srcOrd="1" destOrd="0" presId="urn:microsoft.com/office/officeart/2005/8/layout/hierarchy2"/>
    <dgm:cxn modelId="{2A392132-C905-C44D-A687-3FE8952C0D21}" type="presParOf" srcId="{4086E9EC-AB06-4BF9-A54B-ED2C181EA7B2}" destId="{CDDEFE9C-D6C3-4B8A-9136-45CC894FC174}" srcOrd="4" destOrd="0" presId="urn:microsoft.com/office/officeart/2005/8/layout/hierarchy2"/>
    <dgm:cxn modelId="{D21C5344-3462-3149-AA8F-14A74535F94E}" type="presParOf" srcId="{CDDEFE9C-D6C3-4B8A-9136-45CC894FC174}" destId="{2FFF1036-1433-4FCC-A7FC-AE39AD269678}" srcOrd="0" destOrd="0" presId="urn:microsoft.com/office/officeart/2005/8/layout/hierarchy2"/>
    <dgm:cxn modelId="{6BE8695A-CB12-CF40-BC1C-79CC5855556B}" type="presParOf" srcId="{4086E9EC-AB06-4BF9-A54B-ED2C181EA7B2}" destId="{4223D788-2F64-40DD-ACE6-1A2B713A87A8}" srcOrd="5" destOrd="0" presId="urn:microsoft.com/office/officeart/2005/8/layout/hierarchy2"/>
    <dgm:cxn modelId="{0DC86A4B-4E5E-5E45-868D-2A684A95EA42}" type="presParOf" srcId="{4223D788-2F64-40DD-ACE6-1A2B713A87A8}" destId="{4C068BF7-BAF9-4AF6-880B-4B886A656176}" srcOrd="0" destOrd="0" presId="urn:microsoft.com/office/officeart/2005/8/layout/hierarchy2"/>
    <dgm:cxn modelId="{D199C87B-63A2-D641-B140-1ACA47674FAA}" type="presParOf" srcId="{4223D788-2F64-40DD-ACE6-1A2B713A87A8}" destId="{51236C8F-4A5E-4DE7-A4E0-BF7C7FAB33C2}" srcOrd="1" destOrd="0" presId="urn:microsoft.com/office/officeart/2005/8/layout/hierarchy2"/>
    <dgm:cxn modelId="{04247FD5-C8DA-4C4A-AC18-58C1C5B4A0E8}" type="presParOf" srcId="{4086E9EC-AB06-4BF9-A54B-ED2C181EA7B2}" destId="{BB6C1845-9A44-41FC-9E27-318FF7D76081}" srcOrd="6" destOrd="0" presId="urn:microsoft.com/office/officeart/2005/8/layout/hierarchy2"/>
    <dgm:cxn modelId="{2422392C-BFBC-764B-B451-0A49E9832C30}" type="presParOf" srcId="{BB6C1845-9A44-41FC-9E27-318FF7D76081}" destId="{8BED8854-C910-4E21-BE50-A0301D5E3128}" srcOrd="0" destOrd="0" presId="urn:microsoft.com/office/officeart/2005/8/layout/hierarchy2"/>
    <dgm:cxn modelId="{D0DA5CE5-8451-EE43-A55D-9BBA8F557C1D}" type="presParOf" srcId="{4086E9EC-AB06-4BF9-A54B-ED2C181EA7B2}" destId="{F3B1BA2B-419C-438D-8769-68B54937F901}" srcOrd="7" destOrd="0" presId="urn:microsoft.com/office/officeart/2005/8/layout/hierarchy2"/>
    <dgm:cxn modelId="{B602E798-B389-6542-8E56-A573272DF543}" type="presParOf" srcId="{F3B1BA2B-419C-438D-8769-68B54937F901}" destId="{734A74FB-D513-4E05-9D23-2029C932D157}" srcOrd="0" destOrd="0" presId="urn:microsoft.com/office/officeart/2005/8/layout/hierarchy2"/>
    <dgm:cxn modelId="{9FD606DE-4B15-B04E-AA34-365D79C6939B}" type="presParOf" srcId="{F3B1BA2B-419C-438D-8769-68B54937F901}" destId="{D0A7C2B1-DCC0-4005-82CF-C3E3E855E7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3EAB1-46FE-44BE-9151-CBF28643B7F9}">
      <dsp:nvSpPr>
        <dsp:cNvPr id="0" name=""/>
        <dsp:cNvSpPr/>
      </dsp:nvSpPr>
      <dsp:spPr>
        <a:xfrm>
          <a:off x="1819" y="3461211"/>
          <a:ext cx="1691316" cy="8456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Hipótesis</a:t>
          </a:r>
          <a:endParaRPr lang="es-CR" sz="2000" b="1" kern="1200" dirty="0"/>
        </a:p>
      </dsp:txBody>
      <dsp:txXfrm>
        <a:off x="26587" y="3485979"/>
        <a:ext cx="1641780" cy="796122"/>
      </dsp:txXfrm>
    </dsp:sp>
    <dsp:sp modelId="{B5596EAE-89CF-4482-8DDE-A1AB66CD456E}">
      <dsp:nvSpPr>
        <dsp:cNvPr id="0" name=""/>
        <dsp:cNvSpPr/>
      </dsp:nvSpPr>
      <dsp:spPr>
        <a:xfrm rot="17109069">
          <a:off x="898934" y="2834121"/>
          <a:ext cx="2150461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2150461" y="12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b="1" kern="1200"/>
        </a:p>
      </dsp:txBody>
      <dsp:txXfrm>
        <a:off x="1920403" y="2792423"/>
        <a:ext cx="107523" cy="107523"/>
      </dsp:txXfrm>
    </dsp:sp>
    <dsp:sp modelId="{1A02E0F7-F73F-41EE-8F3F-C190B0D0B3F0}">
      <dsp:nvSpPr>
        <dsp:cNvPr id="0" name=""/>
        <dsp:cNvSpPr/>
      </dsp:nvSpPr>
      <dsp:spPr>
        <a:xfrm>
          <a:off x="2255194" y="1385500"/>
          <a:ext cx="1691316" cy="8456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De investigación</a:t>
          </a:r>
          <a:endParaRPr lang="es-CR" sz="1400" b="1" kern="1200" dirty="0"/>
        </a:p>
      </dsp:txBody>
      <dsp:txXfrm>
        <a:off x="2279962" y="1410268"/>
        <a:ext cx="1641780" cy="796122"/>
      </dsp:txXfrm>
    </dsp:sp>
    <dsp:sp modelId="{E796D3F2-637C-4CB8-A0BD-4EF940206C67}">
      <dsp:nvSpPr>
        <dsp:cNvPr id="0" name=""/>
        <dsp:cNvSpPr/>
      </dsp:nvSpPr>
      <dsp:spPr>
        <a:xfrm rot="17866828">
          <a:off x="3528456" y="1103516"/>
          <a:ext cx="1565997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565997" y="12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b="1" kern="1200"/>
        </a:p>
      </dsp:txBody>
      <dsp:txXfrm>
        <a:off x="4272304" y="1076429"/>
        <a:ext cx="78299" cy="78299"/>
      </dsp:txXfrm>
    </dsp:sp>
    <dsp:sp modelId="{A93467EA-FC10-4CD2-9727-75B5B3D91FA9}">
      <dsp:nvSpPr>
        <dsp:cNvPr id="0" name=""/>
        <dsp:cNvSpPr/>
      </dsp:nvSpPr>
      <dsp:spPr>
        <a:xfrm>
          <a:off x="4676398" y="0"/>
          <a:ext cx="1691316" cy="84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Descriptivas de</a:t>
          </a:r>
          <a:r>
            <a:rPr lang="es-CR" sz="1400" b="1" kern="1200" baseline="0" dirty="0" smtClean="0"/>
            <a:t> </a:t>
          </a:r>
          <a:r>
            <a:rPr lang="es-CR" sz="1400" b="1" kern="1200" dirty="0" smtClean="0"/>
            <a:t>un valor o dato pronosticado</a:t>
          </a:r>
          <a:endParaRPr lang="es-CR" sz="1400" b="1" kern="1200" dirty="0"/>
        </a:p>
      </dsp:txBody>
      <dsp:txXfrm>
        <a:off x="4701166" y="24768"/>
        <a:ext cx="1641780" cy="796122"/>
      </dsp:txXfrm>
    </dsp:sp>
    <dsp:sp modelId="{D4330515-28FD-41FD-BAE1-ED3E7871B786}">
      <dsp:nvSpPr>
        <dsp:cNvPr id="0" name=""/>
        <dsp:cNvSpPr/>
      </dsp:nvSpPr>
      <dsp:spPr>
        <a:xfrm rot="19813986">
          <a:off x="3891038" y="1587541"/>
          <a:ext cx="840833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840833" y="12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b="1" kern="1200"/>
        </a:p>
      </dsp:txBody>
      <dsp:txXfrm>
        <a:off x="4290434" y="1578583"/>
        <a:ext cx="42041" cy="42041"/>
      </dsp:txXfrm>
    </dsp:sp>
    <dsp:sp modelId="{ECF8A054-C28F-4C85-82D0-6896B09CD944}">
      <dsp:nvSpPr>
        <dsp:cNvPr id="0" name=""/>
        <dsp:cNvSpPr/>
      </dsp:nvSpPr>
      <dsp:spPr>
        <a:xfrm>
          <a:off x="4676398" y="968049"/>
          <a:ext cx="1691316" cy="84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err="1" smtClean="0"/>
            <a:t>Correlacionales</a:t>
          </a:r>
          <a:endParaRPr lang="es-CR" sz="1400" b="1" kern="1200" dirty="0"/>
        </a:p>
      </dsp:txBody>
      <dsp:txXfrm>
        <a:off x="4701166" y="992817"/>
        <a:ext cx="1641780" cy="796122"/>
      </dsp:txXfrm>
    </dsp:sp>
    <dsp:sp modelId="{CDDEFE9C-D6C3-4B8A-9136-45CC894FC174}">
      <dsp:nvSpPr>
        <dsp:cNvPr id="0" name=""/>
        <dsp:cNvSpPr/>
      </dsp:nvSpPr>
      <dsp:spPr>
        <a:xfrm rot="2547692">
          <a:off x="3816770" y="2130225"/>
          <a:ext cx="989368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989368" y="12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b="1" kern="1200"/>
        </a:p>
      </dsp:txBody>
      <dsp:txXfrm>
        <a:off x="4286720" y="2117554"/>
        <a:ext cx="49468" cy="49468"/>
      </dsp:txXfrm>
    </dsp:sp>
    <dsp:sp modelId="{4C068BF7-BAF9-4AF6-880B-4B886A656176}">
      <dsp:nvSpPr>
        <dsp:cNvPr id="0" name=""/>
        <dsp:cNvSpPr/>
      </dsp:nvSpPr>
      <dsp:spPr>
        <a:xfrm>
          <a:off x="4676398" y="2053418"/>
          <a:ext cx="1691316" cy="84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De diferencia de grupo</a:t>
          </a:r>
          <a:endParaRPr lang="es-CR" sz="1400" b="1" kern="1200" dirty="0"/>
        </a:p>
      </dsp:txBody>
      <dsp:txXfrm>
        <a:off x="4701166" y="2078186"/>
        <a:ext cx="1641780" cy="796122"/>
      </dsp:txXfrm>
    </dsp:sp>
    <dsp:sp modelId="{BB6C1845-9A44-41FC-9E27-318FF7D76081}">
      <dsp:nvSpPr>
        <dsp:cNvPr id="0" name=""/>
        <dsp:cNvSpPr/>
      </dsp:nvSpPr>
      <dsp:spPr>
        <a:xfrm rot="4099700">
          <a:off x="3323216" y="2714651"/>
          <a:ext cx="1976476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976476" y="120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700" kern="1200"/>
        </a:p>
      </dsp:txBody>
      <dsp:txXfrm>
        <a:off x="4262043" y="2677302"/>
        <a:ext cx="98823" cy="98823"/>
      </dsp:txXfrm>
    </dsp:sp>
    <dsp:sp modelId="{734A74FB-D513-4E05-9D23-2029C932D157}">
      <dsp:nvSpPr>
        <dsp:cNvPr id="0" name=""/>
        <dsp:cNvSpPr/>
      </dsp:nvSpPr>
      <dsp:spPr>
        <a:xfrm>
          <a:off x="4676398" y="3222270"/>
          <a:ext cx="1691316" cy="845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Causales</a:t>
          </a:r>
        </a:p>
      </dsp:txBody>
      <dsp:txXfrm>
        <a:off x="4701166" y="3247038"/>
        <a:ext cx="1641780" cy="796122"/>
      </dsp:txXfrm>
    </dsp:sp>
    <dsp:sp modelId="{2A405A6C-C0EC-4A4D-8A6D-1B2C92128CA9}">
      <dsp:nvSpPr>
        <dsp:cNvPr id="0" name=""/>
        <dsp:cNvSpPr/>
      </dsp:nvSpPr>
      <dsp:spPr>
        <a:xfrm rot="20948224">
          <a:off x="1687749" y="3815326"/>
          <a:ext cx="601194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601194" y="12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b="1" kern="1200"/>
        </a:p>
      </dsp:txBody>
      <dsp:txXfrm>
        <a:off x="1973316" y="3812359"/>
        <a:ext cx="30059" cy="30059"/>
      </dsp:txXfrm>
    </dsp:sp>
    <dsp:sp modelId="{67A69B48-7A75-4F9F-941F-4B109C9B34AC}">
      <dsp:nvSpPr>
        <dsp:cNvPr id="0" name=""/>
        <dsp:cNvSpPr/>
      </dsp:nvSpPr>
      <dsp:spPr>
        <a:xfrm>
          <a:off x="2283557" y="3347909"/>
          <a:ext cx="1691316" cy="8456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Nulas</a:t>
          </a:r>
          <a:endParaRPr lang="es-CR" sz="1400" b="1" kern="1200" dirty="0"/>
        </a:p>
      </dsp:txBody>
      <dsp:txXfrm>
        <a:off x="2308325" y="3372677"/>
        <a:ext cx="1641780" cy="796122"/>
      </dsp:txXfrm>
    </dsp:sp>
    <dsp:sp modelId="{90951F87-67FC-4884-8EE5-350196905830}">
      <dsp:nvSpPr>
        <dsp:cNvPr id="0" name=""/>
        <dsp:cNvSpPr/>
      </dsp:nvSpPr>
      <dsp:spPr>
        <a:xfrm rot="3849026">
          <a:off x="1327090" y="4456065"/>
          <a:ext cx="1298056" cy="24125"/>
        </a:xfrm>
        <a:custGeom>
          <a:avLst/>
          <a:gdLst/>
          <a:ahLst/>
          <a:cxnLst/>
          <a:rect l="0" t="0" r="0" b="0"/>
          <a:pathLst>
            <a:path>
              <a:moveTo>
                <a:pt x="0" y="12062"/>
              </a:moveTo>
              <a:lnTo>
                <a:pt x="1298056" y="12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943667" y="4435676"/>
        <a:ext cx="64902" cy="64902"/>
      </dsp:txXfrm>
    </dsp:sp>
    <dsp:sp modelId="{93905B81-26CE-473B-BB92-1124CB5EA3C0}">
      <dsp:nvSpPr>
        <dsp:cNvPr id="0" name=""/>
        <dsp:cNvSpPr/>
      </dsp:nvSpPr>
      <dsp:spPr>
        <a:xfrm>
          <a:off x="2259101" y="4629386"/>
          <a:ext cx="1691316" cy="8456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b="1" kern="1200" dirty="0" smtClean="0"/>
            <a:t>Alternativas</a:t>
          </a:r>
          <a:endParaRPr lang="es-CR" sz="1400" b="1" kern="1200" dirty="0"/>
        </a:p>
      </dsp:txBody>
      <dsp:txXfrm>
        <a:off x="2283869" y="4654154"/>
        <a:ext cx="1641780" cy="796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3DFE-12A7-9A44-896F-7B59646B6B38}">
      <dsp:nvSpPr>
        <dsp:cNvPr id="0" name=""/>
        <dsp:cNvSpPr/>
      </dsp:nvSpPr>
      <dsp:spPr>
        <a:xfrm>
          <a:off x="1350282" y="254"/>
          <a:ext cx="3766180" cy="2259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smtClean="0">
              <a:effectLst/>
            </a:rPr>
            <a:t>De un postulado de una teoría o de su análisis.</a:t>
          </a:r>
          <a:endParaRPr lang="es-ES_tradnl" sz="2600" kern="1200" dirty="0"/>
        </a:p>
      </dsp:txBody>
      <dsp:txXfrm>
        <a:off x="1350282" y="254"/>
        <a:ext cx="3766180" cy="2259708"/>
      </dsp:txXfrm>
    </dsp:sp>
    <dsp:sp modelId="{2590DCDB-FD43-B347-8AD0-78BE9942FDFD}">
      <dsp:nvSpPr>
        <dsp:cNvPr id="0" name=""/>
        <dsp:cNvSpPr/>
      </dsp:nvSpPr>
      <dsp:spPr>
        <a:xfrm>
          <a:off x="5493081" y="254"/>
          <a:ext cx="3766180" cy="2259708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dirty="0" smtClean="0">
              <a:effectLst/>
            </a:rPr>
            <a:t>De generalizaciones empíricas.</a:t>
          </a:r>
          <a:endParaRPr lang="es-ES_tradnl" sz="2600" kern="1200" dirty="0"/>
        </a:p>
      </dsp:txBody>
      <dsp:txXfrm>
        <a:off x="5493081" y="254"/>
        <a:ext cx="3766180" cy="2259708"/>
      </dsp:txXfrm>
    </dsp:sp>
    <dsp:sp modelId="{A4A02507-510B-CD4C-ACC0-1E13CB6C9696}">
      <dsp:nvSpPr>
        <dsp:cNvPr id="0" name=""/>
        <dsp:cNvSpPr/>
      </dsp:nvSpPr>
      <dsp:spPr>
        <a:xfrm>
          <a:off x="1350282" y="2636581"/>
          <a:ext cx="3766180" cy="2259708"/>
        </a:xfrm>
        <a:prstGeom prst="rect">
          <a:avLst/>
        </a:prstGeom>
        <a:solidFill>
          <a:srgbClr val="FF5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dirty="0" smtClean="0">
              <a:effectLst/>
            </a:rPr>
            <a:t>De estudios      revisados</a:t>
          </a:r>
          <a:r>
            <a:rPr lang="es-CR" sz="2600" kern="1200" baseline="0" dirty="0" smtClean="0">
              <a:effectLst/>
            </a:rPr>
            <a:t> </a:t>
          </a:r>
          <a:r>
            <a:rPr lang="es-CR" sz="2600" kern="1200" dirty="0" smtClean="0">
              <a:effectLst/>
            </a:rPr>
            <a:t>o antecedentes consultados.</a:t>
          </a:r>
          <a:endParaRPr lang="es-ES_tradnl" sz="2600" kern="1200" dirty="0"/>
        </a:p>
      </dsp:txBody>
      <dsp:txXfrm>
        <a:off x="1350282" y="2636581"/>
        <a:ext cx="3766180" cy="2259708"/>
      </dsp:txXfrm>
    </dsp:sp>
    <dsp:sp modelId="{654250CE-4790-864A-BC5F-E8C0DEF0033A}">
      <dsp:nvSpPr>
        <dsp:cNvPr id="0" name=""/>
        <dsp:cNvSpPr/>
      </dsp:nvSpPr>
      <dsp:spPr>
        <a:xfrm>
          <a:off x="5493081" y="2636581"/>
          <a:ext cx="3766180" cy="225970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600" kern="1200" smtClean="0">
              <a:effectLst/>
            </a:rPr>
            <a:t>La calidad de la hipótesis está relacionada con el grado en que se haya revisado la literatura exhaustivamente</a:t>
          </a:r>
          <a:endParaRPr lang="es-ES_tradnl" sz="2600" kern="1200" dirty="0"/>
        </a:p>
      </dsp:txBody>
      <dsp:txXfrm>
        <a:off x="5493081" y="2636581"/>
        <a:ext cx="3766180" cy="2259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AC1D4-7022-4804-9EB5-7AA2843CB818}">
      <dsp:nvSpPr>
        <dsp:cNvPr id="0" name=""/>
        <dsp:cNvSpPr/>
      </dsp:nvSpPr>
      <dsp:spPr>
        <a:xfrm>
          <a:off x="1" y="2310888"/>
          <a:ext cx="2310198" cy="115509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Hipótesis de investigación</a:t>
          </a:r>
          <a:endParaRPr lang="es-CR" sz="2000" b="1" kern="1200" dirty="0"/>
        </a:p>
      </dsp:txBody>
      <dsp:txXfrm>
        <a:off x="33833" y="2344720"/>
        <a:ext cx="2242534" cy="1087435"/>
      </dsp:txXfrm>
    </dsp:sp>
    <dsp:sp modelId="{E796D3F2-637C-4CB8-A0BD-4EF940206C67}">
      <dsp:nvSpPr>
        <dsp:cNvPr id="0" name=""/>
        <dsp:cNvSpPr/>
      </dsp:nvSpPr>
      <dsp:spPr>
        <a:xfrm rot="17535541">
          <a:off x="1606140" y="1822536"/>
          <a:ext cx="2266749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66749" y="169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682846" y="1782852"/>
        <a:ext cx="113337" cy="113337"/>
      </dsp:txXfrm>
    </dsp:sp>
    <dsp:sp modelId="{A93467EA-FC10-4CD2-9727-75B5B3D91FA9}">
      <dsp:nvSpPr>
        <dsp:cNvPr id="0" name=""/>
        <dsp:cNvSpPr/>
      </dsp:nvSpPr>
      <dsp:spPr>
        <a:xfrm>
          <a:off x="3168830" y="213055"/>
          <a:ext cx="2310198" cy="1155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Descriptivas de un valor o dato pronosticado</a:t>
          </a:r>
          <a:endParaRPr lang="es-CR" sz="2000" b="1" kern="1200" dirty="0"/>
        </a:p>
      </dsp:txBody>
      <dsp:txXfrm>
        <a:off x="3202662" y="246887"/>
        <a:ext cx="2242534" cy="1087435"/>
      </dsp:txXfrm>
    </dsp:sp>
    <dsp:sp modelId="{D4330515-28FD-41FD-BAE1-ED3E7871B786}">
      <dsp:nvSpPr>
        <dsp:cNvPr id="0" name=""/>
        <dsp:cNvSpPr/>
      </dsp:nvSpPr>
      <dsp:spPr>
        <a:xfrm rot="19178474">
          <a:off x="2176111" y="2506609"/>
          <a:ext cx="112680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26805" y="1698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344" y="2495424"/>
        <a:ext cx="56340" cy="56340"/>
      </dsp:txXfrm>
    </dsp:sp>
    <dsp:sp modelId="{ECF8A054-C28F-4C85-82D0-6896B09CD944}">
      <dsp:nvSpPr>
        <dsp:cNvPr id="0" name=""/>
        <dsp:cNvSpPr/>
      </dsp:nvSpPr>
      <dsp:spPr>
        <a:xfrm>
          <a:off x="3168830" y="1581201"/>
          <a:ext cx="2310198" cy="11550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/>
            <a:t>Correlacionales</a:t>
          </a:r>
          <a:endParaRPr lang="es-CR" sz="2000" b="1" kern="1200" dirty="0"/>
        </a:p>
      </dsp:txBody>
      <dsp:txXfrm>
        <a:off x="3202662" y="1615033"/>
        <a:ext cx="2242534" cy="1087435"/>
      </dsp:txXfrm>
    </dsp:sp>
    <dsp:sp modelId="{CDDEFE9C-D6C3-4B8A-9136-45CC894FC174}">
      <dsp:nvSpPr>
        <dsp:cNvPr id="0" name=""/>
        <dsp:cNvSpPr/>
      </dsp:nvSpPr>
      <dsp:spPr>
        <a:xfrm rot="2376372">
          <a:off x="2182283" y="3226692"/>
          <a:ext cx="1114462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14462" y="16984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653" y="3215815"/>
        <a:ext cx="55723" cy="55723"/>
      </dsp:txXfrm>
    </dsp:sp>
    <dsp:sp modelId="{4C068BF7-BAF9-4AF6-880B-4B886A656176}">
      <dsp:nvSpPr>
        <dsp:cNvPr id="0" name=""/>
        <dsp:cNvSpPr/>
      </dsp:nvSpPr>
      <dsp:spPr>
        <a:xfrm>
          <a:off x="3168830" y="3021366"/>
          <a:ext cx="2310198" cy="115509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 diferencia      de grupo</a:t>
          </a:r>
          <a:endParaRPr lang="es-CR" sz="2000" b="1" kern="1200" dirty="0"/>
        </a:p>
      </dsp:txBody>
      <dsp:txXfrm>
        <a:off x="3202662" y="3055198"/>
        <a:ext cx="2242534" cy="1087435"/>
      </dsp:txXfrm>
    </dsp:sp>
    <dsp:sp modelId="{BB6C1845-9A44-41FC-9E27-318FF7D76081}">
      <dsp:nvSpPr>
        <dsp:cNvPr id="0" name=""/>
        <dsp:cNvSpPr/>
      </dsp:nvSpPr>
      <dsp:spPr>
        <a:xfrm rot="4059607">
          <a:off x="1610430" y="3915570"/>
          <a:ext cx="225768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57684" y="16984"/>
              </a:lnTo>
            </a:path>
          </a:pathLst>
        </a:custGeom>
        <a:noFill/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2682830" y="3876113"/>
        <a:ext cx="112884" cy="112884"/>
      </dsp:txXfrm>
    </dsp:sp>
    <dsp:sp modelId="{734A74FB-D513-4E05-9D23-2029C932D157}">
      <dsp:nvSpPr>
        <dsp:cNvPr id="0" name=""/>
        <dsp:cNvSpPr/>
      </dsp:nvSpPr>
      <dsp:spPr>
        <a:xfrm>
          <a:off x="3168345" y="4399122"/>
          <a:ext cx="2310198" cy="1155099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Causales</a:t>
          </a:r>
        </a:p>
      </dsp:txBody>
      <dsp:txXfrm>
        <a:off x="3202177" y="4432954"/>
        <a:ext cx="2242534" cy="1087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AC1D4-7022-4804-9EB5-7AA2843CB818}">
      <dsp:nvSpPr>
        <dsp:cNvPr id="0" name=""/>
        <dsp:cNvSpPr/>
      </dsp:nvSpPr>
      <dsp:spPr>
        <a:xfrm>
          <a:off x="1" y="2310888"/>
          <a:ext cx="2310198" cy="115509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Hipótesis de investigación</a:t>
          </a:r>
          <a:endParaRPr lang="es-CR" sz="2000" b="1" kern="1200" dirty="0"/>
        </a:p>
      </dsp:txBody>
      <dsp:txXfrm>
        <a:off x="33833" y="2344720"/>
        <a:ext cx="2242534" cy="1087435"/>
      </dsp:txXfrm>
    </dsp:sp>
    <dsp:sp modelId="{E796D3F2-637C-4CB8-A0BD-4EF940206C67}">
      <dsp:nvSpPr>
        <dsp:cNvPr id="0" name=""/>
        <dsp:cNvSpPr/>
      </dsp:nvSpPr>
      <dsp:spPr>
        <a:xfrm rot="17535541">
          <a:off x="1606140" y="1822536"/>
          <a:ext cx="2266749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66749" y="169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682846" y="1782852"/>
        <a:ext cx="113337" cy="113337"/>
      </dsp:txXfrm>
    </dsp:sp>
    <dsp:sp modelId="{A93467EA-FC10-4CD2-9727-75B5B3D91FA9}">
      <dsp:nvSpPr>
        <dsp:cNvPr id="0" name=""/>
        <dsp:cNvSpPr/>
      </dsp:nvSpPr>
      <dsp:spPr>
        <a:xfrm>
          <a:off x="3168830" y="213055"/>
          <a:ext cx="2310198" cy="11550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Descriptivas de un valor o dato pronosticado</a:t>
          </a:r>
          <a:endParaRPr lang="es-CR" sz="2000" b="1" kern="1200" dirty="0"/>
        </a:p>
      </dsp:txBody>
      <dsp:txXfrm>
        <a:off x="3202662" y="246887"/>
        <a:ext cx="2242534" cy="1087435"/>
      </dsp:txXfrm>
    </dsp:sp>
    <dsp:sp modelId="{D4330515-28FD-41FD-BAE1-ED3E7871B786}">
      <dsp:nvSpPr>
        <dsp:cNvPr id="0" name=""/>
        <dsp:cNvSpPr/>
      </dsp:nvSpPr>
      <dsp:spPr>
        <a:xfrm rot="19178474">
          <a:off x="2176111" y="2506609"/>
          <a:ext cx="112680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26805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344" y="2495424"/>
        <a:ext cx="56340" cy="56340"/>
      </dsp:txXfrm>
    </dsp:sp>
    <dsp:sp modelId="{ECF8A054-C28F-4C85-82D0-6896B09CD944}">
      <dsp:nvSpPr>
        <dsp:cNvPr id="0" name=""/>
        <dsp:cNvSpPr/>
      </dsp:nvSpPr>
      <dsp:spPr>
        <a:xfrm>
          <a:off x="3168830" y="1581201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/>
            <a:t>Correlacionales</a:t>
          </a:r>
          <a:endParaRPr lang="es-CR" sz="2000" b="1" kern="1200" dirty="0"/>
        </a:p>
      </dsp:txBody>
      <dsp:txXfrm>
        <a:off x="3202662" y="1615033"/>
        <a:ext cx="2242534" cy="1087435"/>
      </dsp:txXfrm>
    </dsp:sp>
    <dsp:sp modelId="{CDDEFE9C-D6C3-4B8A-9136-45CC894FC174}">
      <dsp:nvSpPr>
        <dsp:cNvPr id="0" name=""/>
        <dsp:cNvSpPr/>
      </dsp:nvSpPr>
      <dsp:spPr>
        <a:xfrm rot="2376372">
          <a:off x="2182283" y="3226692"/>
          <a:ext cx="1114462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14462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653" y="3215815"/>
        <a:ext cx="55723" cy="55723"/>
      </dsp:txXfrm>
    </dsp:sp>
    <dsp:sp modelId="{4C068BF7-BAF9-4AF6-880B-4B886A656176}">
      <dsp:nvSpPr>
        <dsp:cNvPr id="0" name=""/>
        <dsp:cNvSpPr/>
      </dsp:nvSpPr>
      <dsp:spPr>
        <a:xfrm>
          <a:off x="3168830" y="3021366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 diferencia      de grupo</a:t>
          </a:r>
          <a:endParaRPr lang="es-CR" sz="2000" b="1" kern="1200" dirty="0"/>
        </a:p>
      </dsp:txBody>
      <dsp:txXfrm>
        <a:off x="3202662" y="3055198"/>
        <a:ext cx="2242534" cy="1087435"/>
      </dsp:txXfrm>
    </dsp:sp>
    <dsp:sp modelId="{BB6C1845-9A44-41FC-9E27-318FF7D76081}">
      <dsp:nvSpPr>
        <dsp:cNvPr id="0" name=""/>
        <dsp:cNvSpPr/>
      </dsp:nvSpPr>
      <dsp:spPr>
        <a:xfrm rot="4059607">
          <a:off x="1610430" y="3915570"/>
          <a:ext cx="225768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57684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2682830" y="3876113"/>
        <a:ext cx="112884" cy="112884"/>
      </dsp:txXfrm>
    </dsp:sp>
    <dsp:sp modelId="{734A74FB-D513-4E05-9D23-2029C932D157}">
      <dsp:nvSpPr>
        <dsp:cNvPr id="0" name=""/>
        <dsp:cNvSpPr/>
      </dsp:nvSpPr>
      <dsp:spPr>
        <a:xfrm>
          <a:off x="3168345" y="4399122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Causales</a:t>
          </a:r>
        </a:p>
      </dsp:txBody>
      <dsp:txXfrm>
        <a:off x="3202177" y="4432954"/>
        <a:ext cx="2242534" cy="1087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AC1D4-7022-4804-9EB5-7AA2843CB818}">
      <dsp:nvSpPr>
        <dsp:cNvPr id="0" name=""/>
        <dsp:cNvSpPr/>
      </dsp:nvSpPr>
      <dsp:spPr>
        <a:xfrm>
          <a:off x="1" y="2310888"/>
          <a:ext cx="2310198" cy="115509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Hipótesis de investigación</a:t>
          </a:r>
          <a:endParaRPr lang="es-CR" sz="2000" b="1" kern="1200" dirty="0"/>
        </a:p>
      </dsp:txBody>
      <dsp:txXfrm>
        <a:off x="33833" y="2344720"/>
        <a:ext cx="2242534" cy="1087435"/>
      </dsp:txXfrm>
    </dsp:sp>
    <dsp:sp modelId="{E796D3F2-637C-4CB8-A0BD-4EF940206C67}">
      <dsp:nvSpPr>
        <dsp:cNvPr id="0" name=""/>
        <dsp:cNvSpPr/>
      </dsp:nvSpPr>
      <dsp:spPr>
        <a:xfrm rot="17535541">
          <a:off x="1606140" y="1822536"/>
          <a:ext cx="2266749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66749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682846" y="1782852"/>
        <a:ext cx="113337" cy="113337"/>
      </dsp:txXfrm>
    </dsp:sp>
    <dsp:sp modelId="{A93467EA-FC10-4CD2-9727-75B5B3D91FA9}">
      <dsp:nvSpPr>
        <dsp:cNvPr id="0" name=""/>
        <dsp:cNvSpPr/>
      </dsp:nvSpPr>
      <dsp:spPr>
        <a:xfrm>
          <a:off x="3168830" y="213055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Descriptivas de un valor o dato pronosticado</a:t>
          </a:r>
          <a:endParaRPr lang="es-CR" sz="2000" b="1" kern="1200" dirty="0"/>
        </a:p>
      </dsp:txBody>
      <dsp:txXfrm>
        <a:off x="3202662" y="246887"/>
        <a:ext cx="2242534" cy="1087435"/>
      </dsp:txXfrm>
    </dsp:sp>
    <dsp:sp modelId="{D4330515-28FD-41FD-BAE1-ED3E7871B786}">
      <dsp:nvSpPr>
        <dsp:cNvPr id="0" name=""/>
        <dsp:cNvSpPr/>
      </dsp:nvSpPr>
      <dsp:spPr>
        <a:xfrm rot="19178474">
          <a:off x="2176111" y="2506609"/>
          <a:ext cx="112680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26805" y="16984"/>
              </a:lnTo>
            </a:path>
          </a:pathLst>
        </a:custGeom>
        <a:noFill/>
        <a:ln w="25400" cap="flat" cmpd="sng" algn="ctr">
          <a:solidFill>
            <a:srgbClr val="92D05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344" y="2495424"/>
        <a:ext cx="56340" cy="56340"/>
      </dsp:txXfrm>
    </dsp:sp>
    <dsp:sp modelId="{ECF8A054-C28F-4C85-82D0-6896B09CD944}">
      <dsp:nvSpPr>
        <dsp:cNvPr id="0" name=""/>
        <dsp:cNvSpPr/>
      </dsp:nvSpPr>
      <dsp:spPr>
        <a:xfrm>
          <a:off x="3168830" y="1581201"/>
          <a:ext cx="2310198" cy="115509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/>
            <a:t>Correlacionales</a:t>
          </a:r>
          <a:endParaRPr lang="es-CR" sz="2000" b="1" kern="1200" dirty="0"/>
        </a:p>
      </dsp:txBody>
      <dsp:txXfrm>
        <a:off x="3202662" y="1615033"/>
        <a:ext cx="2242534" cy="1087435"/>
      </dsp:txXfrm>
    </dsp:sp>
    <dsp:sp modelId="{CDDEFE9C-D6C3-4B8A-9136-45CC894FC174}">
      <dsp:nvSpPr>
        <dsp:cNvPr id="0" name=""/>
        <dsp:cNvSpPr/>
      </dsp:nvSpPr>
      <dsp:spPr>
        <a:xfrm rot="2376372">
          <a:off x="2182283" y="3226692"/>
          <a:ext cx="1114462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14462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653" y="3215815"/>
        <a:ext cx="55723" cy="55723"/>
      </dsp:txXfrm>
    </dsp:sp>
    <dsp:sp modelId="{4C068BF7-BAF9-4AF6-880B-4B886A656176}">
      <dsp:nvSpPr>
        <dsp:cNvPr id="0" name=""/>
        <dsp:cNvSpPr/>
      </dsp:nvSpPr>
      <dsp:spPr>
        <a:xfrm>
          <a:off x="3168830" y="3021366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 diferencia      de grupo</a:t>
          </a:r>
          <a:endParaRPr lang="es-CR" sz="2000" b="1" kern="1200" dirty="0"/>
        </a:p>
      </dsp:txBody>
      <dsp:txXfrm>
        <a:off x="3202662" y="3055198"/>
        <a:ext cx="2242534" cy="1087435"/>
      </dsp:txXfrm>
    </dsp:sp>
    <dsp:sp modelId="{BB6C1845-9A44-41FC-9E27-318FF7D76081}">
      <dsp:nvSpPr>
        <dsp:cNvPr id="0" name=""/>
        <dsp:cNvSpPr/>
      </dsp:nvSpPr>
      <dsp:spPr>
        <a:xfrm rot="4059607">
          <a:off x="1610430" y="3915570"/>
          <a:ext cx="225768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57684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2682830" y="3876113"/>
        <a:ext cx="112884" cy="112884"/>
      </dsp:txXfrm>
    </dsp:sp>
    <dsp:sp modelId="{734A74FB-D513-4E05-9D23-2029C932D157}">
      <dsp:nvSpPr>
        <dsp:cNvPr id="0" name=""/>
        <dsp:cNvSpPr/>
      </dsp:nvSpPr>
      <dsp:spPr>
        <a:xfrm>
          <a:off x="3168345" y="4399122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Causales</a:t>
          </a:r>
        </a:p>
      </dsp:txBody>
      <dsp:txXfrm>
        <a:off x="3202177" y="4432954"/>
        <a:ext cx="2242534" cy="1087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AC1D4-7022-4804-9EB5-7AA2843CB818}">
      <dsp:nvSpPr>
        <dsp:cNvPr id="0" name=""/>
        <dsp:cNvSpPr/>
      </dsp:nvSpPr>
      <dsp:spPr>
        <a:xfrm>
          <a:off x="1" y="2310888"/>
          <a:ext cx="2310198" cy="115509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Hipótesis de investigación</a:t>
          </a:r>
          <a:endParaRPr lang="es-CR" sz="2000" b="1" kern="1200" dirty="0"/>
        </a:p>
      </dsp:txBody>
      <dsp:txXfrm>
        <a:off x="33833" y="2344720"/>
        <a:ext cx="2242534" cy="1087435"/>
      </dsp:txXfrm>
    </dsp:sp>
    <dsp:sp modelId="{E796D3F2-637C-4CB8-A0BD-4EF940206C67}">
      <dsp:nvSpPr>
        <dsp:cNvPr id="0" name=""/>
        <dsp:cNvSpPr/>
      </dsp:nvSpPr>
      <dsp:spPr>
        <a:xfrm rot="17535541">
          <a:off x="1606140" y="1822536"/>
          <a:ext cx="2266749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66749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682846" y="1782852"/>
        <a:ext cx="113337" cy="113337"/>
      </dsp:txXfrm>
    </dsp:sp>
    <dsp:sp modelId="{A93467EA-FC10-4CD2-9727-75B5B3D91FA9}">
      <dsp:nvSpPr>
        <dsp:cNvPr id="0" name=""/>
        <dsp:cNvSpPr/>
      </dsp:nvSpPr>
      <dsp:spPr>
        <a:xfrm>
          <a:off x="3168830" y="213055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Descriptivas de un valor o dato pronosticado</a:t>
          </a:r>
          <a:endParaRPr lang="es-CR" sz="2000" b="1" kern="1200" dirty="0"/>
        </a:p>
      </dsp:txBody>
      <dsp:txXfrm>
        <a:off x="3202662" y="246887"/>
        <a:ext cx="2242534" cy="1087435"/>
      </dsp:txXfrm>
    </dsp:sp>
    <dsp:sp modelId="{D4330515-28FD-41FD-BAE1-ED3E7871B786}">
      <dsp:nvSpPr>
        <dsp:cNvPr id="0" name=""/>
        <dsp:cNvSpPr/>
      </dsp:nvSpPr>
      <dsp:spPr>
        <a:xfrm rot="19178474">
          <a:off x="2176111" y="2506609"/>
          <a:ext cx="112680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26805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344" y="2495424"/>
        <a:ext cx="56340" cy="56340"/>
      </dsp:txXfrm>
    </dsp:sp>
    <dsp:sp modelId="{ECF8A054-C28F-4C85-82D0-6896B09CD944}">
      <dsp:nvSpPr>
        <dsp:cNvPr id="0" name=""/>
        <dsp:cNvSpPr/>
      </dsp:nvSpPr>
      <dsp:spPr>
        <a:xfrm>
          <a:off x="3168830" y="1581201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/>
            <a:t>Correlacionales</a:t>
          </a:r>
          <a:endParaRPr lang="es-CR" sz="2000" b="1" kern="1200" dirty="0"/>
        </a:p>
      </dsp:txBody>
      <dsp:txXfrm>
        <a:off x="3202662" y="1615033"/>
        <a:ext cx="2242534" cy="1087435"/>
      </dsp:txXfrm>
    </dsp:sp>
    <dsp:sp modelId="{CDDEFE9C-D6C3-4B8A-9136-45CC894FC174}">
      <dsp:nvSpPr>
        <dsp:cNvPr id="0" name=""/>
        <dsp:cNvSpPr/>
      </dsp:nvSpPr>
      <dsp:spPr>
        <a:xfrm rot="2376372">
          <a:off x="2182283" y="3226692"/>
          <a:ext cx="1114462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14462" y="16984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653" y="3215815"/>
        <a:ext cx="55723" cy="55723"/>
      </dsp:txXfrm>
    </dsp:sp>
    <dsp:sp modelId="{4C068BF7-BAF9-4AF6-880B-4B886A656176}">
      <dsp:nvSpPr>
        <dsp:cNvPr id="0" name=""/>
        <dsp:cNvSpPr/>
      </dsp:nvSpPr>
      <dsp:spPr>
        <a:xfrm>
          <a:off x="3168830" y="3021366"/>
          <a:ext cx="2310198" cy="1155099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 diferencia      de grupo</a:t>
          </a:r>
          <a:endParaRPr lang="es-CR" sz="2000" b="1" kern="1200" dirty="0"/>
        </a:p>
      </dsp:txBody>
      <dsp:txXfrm>
        <a:off x="3202662" y="3055198"/>
        <a:ext cx="2242534" cy="1087435"/>
      </dsp:txXfrm>
    </dsp:sp>
    <dsp:sp modelId="{BB6C1845-9A44-41FC-9E27-318FF7D76081}">
      <dsp:nvSpPr>
        <dsp:cNvPr id="0" name=""/>
        <dsp:cNvSpPr/>
      </dsp:nvSpPr>
      <dsp:spPr>
        <a:xfrm rot="4059607">
          <a:off x="1610430" y="3915570"/>
          <a:ext cx="225768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57684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2682830" y="3876113"/>
        <a:ext cx="112884" cy="112884"/>
      </dsp:txXfrm>
    </dsp:sp>
    <dsp:sp modelId="{734A74FB-D513-4E05-9D23-2029C932D157}">
      <dsp:nvSpPr>
        <dsp:cNvPr id="0" name=""/>
        <dsp:cNvSpPr/>
      </dsp:nvSpPr>
      <dsp:spPr>
        <a:xfrm>
          <a:off x="3168345" y="4399122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Causales</a:t>
          </a:r>
        </a:p>
      </dsp:txBody>
      <dsp:txXfrm>
        <a:off x="3202177" y="4432954"/>
        <a:ext cx="2242534" cy="108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AC1D4-7022-4804-9EB5-7AA2843CB818}">
      <dsp:nvSpPr>
        <dsp:cNvPr id="0" name=""/>
        <dsp:cNvSpPr/>
      </dsp:nvSpPr>
      <dsp:spPr>
        <a:xfrm>
          <a:off x="1" y="2310888"/>
          <a:ext cx="2310198" cy="115509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Hipótesis de investigación</a:t>
          </a:r>
          <a:endParaRPr lang="es-CR" sz="2000" b="1" kern="1200" dirty="0"/>
        </a:p>
      </dsp:txBody>
      <dsp:txXfrm>
        <a:off x="33833" y="2344720"/>
        <a:ext cx="2242534" cy="1087435"/>
      </dsp:txXfrm>
    </dsp:sp>
    <dsp:sp modelId="{E796D3F2-637C-4CB8-A0BD-4EF940206C67}">
      <dsp:nvSpPr>
        <dsp:cNvPr id="0" name=""/>
        <dsp:cNvSpPr/>
      </dsp:nvSpPr>
      <dsp:spPr>
        <a:xfrm rot="17535541">
          <a:off x="1606140" y="1822536"/>
          <a:ext cx="2266749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66749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682846" y="1782852"/>
        <a:ext cx="113337" cy="113337"/>
      </dsp:txXfrm>
    </dsp:sp>
    <dsp:sp modelId="{A93467EA-FC10-4CD2-9727-75B5B3D91FA9}">
      <dsp:nvSpPr>
        <dsp:cNvPr id="0" name=""/>
        <dsp:cNvSpPr/>
      </dsp:nvSpPr>
      <dsp:spPr>
        <a:xfrm>
          <a:off x="3168830" y="213055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Descriptivas de un valor o dato pronosticado</a:t>
          </a:r>
          <a:endParaRPr lang="es-CR" sz="2000" b="1" kern="1200" dirty="0"/>
        </a:p>
      </dsp:txBody>
      <dsp:txXfrm>
        <a:off x="3202662" y="246887"/>
        <a:ext cx="2242534" cy="1087435"/>
      </dsp:txXfrm>
    </dsp:sp>
    <dsp:sp modelId="{D4330515-28FD-41FD-BAE1-ED3E7871B786}">
      <dsp:nvSpPr>
        <dsp:cNvPr id="0" name=""/>
        <dsp:cNvSpPr/>
      </dsp:nvSpPr>
      <dsp:spPr>
        <a:xfrm rot="19178474">
          <a:off x="2176111" y="2506609"/>
          <a:ext cx="112680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26805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344" y="2495424"/>
        <a:ext cx="56340" cy="56340"/>
      </dsp:txXfrm>
    </dsp:sp>
    <dsp:sp modelId="{ECF8A054-C28F-4C85-82D0-6896B09CD944}">
      <dsp:nvSpPr>
        <dsp:cNvPr id="0" name=""/>
        <dsp:cNvSpPr/>
      </dsp:nvSpPr>
      <dsp:spPr>
        <a:xfrm>
          <a:off x="3168830" y="1581201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/>
            <a:t>Correlacionales</a:t>
          </a:r>
          <a:endParaRPr lang="es-CR" sz="2000" b="1" kern="1200" dirty="0"/>
        </a:p>
      </dsp:txBody>
      <dsp:txXfrm>
        <a:off x="3202662" y="1615033"/>
        <a:ext cx="2242534" cy="1087435"/>
      </dsp:txXfrm>
    </dsp:sp>
    <dsp:sp modelId="{CDDEFE9C-D6C3-4B8A-9136-45CC894FC174}">
      <dsp:nvSpPr>
        <dsp:cNvPr id="0" name=""/>
        <dsp:cNvSpPr/>
      </dsp:nvSpPr>
      <dsp:spPr>
        <a:xfrm rot="2376372">
          <a:off x="2182283" y="3226692"/>
          <a:ext cx="1114462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114462" y="16984"/>
              </a:lnTo>
            </a:path>
          </a:pathLst>
        </a:custGeom>
        <a:noFill/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900" b="1" kern="1200"/>
        </a:p>
      </dsp:txBody>
      <dsp:txXfrm>
        <a:off x="2711653" y="3215815"/>
        <a:ext cx="55723" cy="55723"/>
      </dsp:txXfrm>
    </dsp:sp>
    <dsp:sp modelId="{4C068BF7-BAF9-4AF6-880B-4B886A656176}">
      <dsp:nvSpPr>
        <dsp:cNvPr id="0" name=""/>
        <dsp:cNvSpPr/>
      </dsp:nvSpPr>
      <dsp:spPr>
        <a:xfrm>
          <a:off x="3168830" y="3021366"/>
          <a:ext cx="2310198" cy="11550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De diferencia      de grupo</a:t>
          </a:r>
          <a:endParaRPr lang="es-CR" sz="2000" b="1" kern="1200" dirty="0"/>
        </a:p>
      </dsp:txBody>
      <dsp:txXfrm>
        <a:off x="3202662" y="3055198"/>
        <a:ext cx="2242534" cy="1087435"/>
      </dsp:txXfrm>
    </dsp:sp>
    <dsp:sp modelId="{BB6C1845-9A44-41FC-9E27-318FF7D76081}">
      <dsp:nvSpPr>
        <dsp:cNvPr id="0" name=""/>
        <dsp:cNvSpPr/>
      </dsp:nvSpPr>
      <dsp:spPr>
        <a:xfrm rot="4059607">
          <a:off x="1610430" y="3915570"/>
          <a:ext cx="2257684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2257684" y="16984"/>
              </a:lnTo>
            </a:path>
          </a:pathLst>
        </a:custGeom>
        <a:noFill/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000" kern="1200"/>
        </a:p>
      </dsp:txBody>
      <dsp:txXfrm>
        <a:off x="2682830" y="3876113"/>
        <a:ext cx="112884" cy="112884"/>
      </dsp:txXfrm>
    </dsp:sp>
    <dsp:sp modelId="{734A74FB-D513-4E05-9D23-2029C932D157}">
      <dsp:nvSpPr>
        <dsp:cNvPr id="0" name=""/>
        <dsp:cNvSpPr/>
      </dsp:nvSpPr>
      <dsp:spPr>
        <a:xfrm>
          <a:off x="3168345" y="4399122"/>
          <a:ext cx="2310198" cy="1155099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Causales</a:t>
          </a:r>
        </a:p>
      </dsp:txBody>
      <dsp:txXfrm>
        <a:off x="3202177" y="4432954"/>
        <a:ext cx="2242534" cy="1087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4813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4813"/>
            <a:ext cx="28813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440D6C7-9BCB-264A-9D30-C93F19913A6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06AA-DE9F-4410-B51E-F7BAB062E6D2}" type="datetimeFigureOut">
              <a:rPr lang="es-CR" smtClean="0"/>
              <a:t>1/3/2018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733425"/>
            <a:ext cx="6521450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CF16-6457-4D4E-8E2C-D46C127F75D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67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821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138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944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FlatIcon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34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Por </a:t>
            </a:r>
            <a:r>
              <a:rPr lang="es-ES_tradnl" dirty="0" err="1" smtClean="0"/>
              <a:t>pinnacleanimates</a:t>
            </a:r>
            <a:r>
              <a:rPr lang="es-ES_tradnl" dirty="0" smtClean="0"/>
              <a:t> / </a:t>
            </a:r>
            <a:r>
              <a:rPr lang="es-ES_tradnl" dirty="0" err="1" smtClean="0"/>
              <a:t>Freepik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055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Por </a:t>
            </a:r>
            <a:r>
              <a:rPr lang="es-ES_tradnl" dirty="0" err="1" smtClean="0"/>
              <a:t>alvaro_cabrera</a:t>
            </a:r>
            <a:r>
              <a:rPr lang="es-ES_tradnl" dirty="0" smtClean="0"/>
              <a:t> / </a:t>
            </a:r>
            <a:r>
              <a:rPr lang="es-ES_tradnl" dirty="0" err="1" smtClean="0"/>
              <a:t>Freepik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611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Por </a:t>
            </a:r>
            <a:r>
              <a:rPr lang="es-ES_tradnl" dirty="0" err="1" smtClean="0"/>
              <a:t>cornecoba</a:t>
            </a:r>
            <a:r>
              <a:rPr lang="es-ES_tradnl" dirty="0" smtClean="0"/>
              <a:t> / </a:t>
            </a:r>
            <a:r>
              <a:rPr lang="es-ES_tradnl" dirty="0" err="1" smtClean="0"/>
              <a:t>Freepik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21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136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 smtClean="0"/>
              <a:t>FlatIcon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43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71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CR"/>
              <a:t>Haga clic para cambiar el estilo de título	</a:t>
            </a:r>
          </a:p>
        </p:txBody>
      </p:sp>
      <p:sp>
        <p:nvSpPr>
          <p:cNvPr id="1771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CR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5937-C767-0E4C-BC3F-68F9B37E8AB0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19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DB48A-693D-B842-9918-38EF24C368D0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77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E1115-F0E2-2046-862A-D0E1C96F3A6E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47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37AC6-F21F-0F48-9AD1-2CEB55C0FBAD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82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B025-ECF8-3242-B06C-34B1121B92F8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02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6690E-F32C-0344-818A-E7E93B852E26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0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68A23-D805-544D-A151-EF9940A1A3BF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445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A1B3-8598-0A41-B80F-B80C505B33BF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235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CBE9-52B2-1243-8534-BE95EBFAC5C0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48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2802B-F9E5-794C-BF1E-64580BF8A7B4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381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8C2D4-3805-DB4C-8A8A-74CEC804BC72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134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516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6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6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cambiar el estilo de título	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modificar el estilo de texto del patrón</a:t>
            </a:r>
          </a:p>
          <a:p>
            <a:pPr lvl="1"/>
            <a:r>
              <a:rPr lang="es-CR"/>
              <a:t>Segundo nivel</a:t>
            </a:r>
          </a:p>
          <a:p>
            <a:pPr lvl="2"/>
            <a:r>
              <a:rPr lang="es-CR"/>
              <a:t>Tercer nivel</a:t>
            </a:r>
          </a:p>
          <a:p>
            <a:pPr lvl="3"/>
            <a:r>
              <a:rPr lang="es-CR"/>
              <a:t>Cuarto nivel</a:t>
            </a:r>
          </a:p>
          <a:p>
            <a:pPr lvl="4"/>
            <a:r>
              <a:rPr lang="es-CR"/>
              <a:t>Quinto nivel</a:t>
            </a: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6DED3B-670F-0D44-A1C3-515D1F3983FB}" type="slidenum">
              <a:rPr lang="es-CR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60981"/>
            <a:ext cx="12192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R" sz="4000" b="1" dirty="0" smtClean="0">
                <a:solidFill>
                  <a:srgbClr val="02467C"/>
                </a:solidFill>
                <a:effectLst/>
              </a:rPr>
              <a:t>CARACTERÍSTICAS DE UNA HIPÓTESIS</a:t>
            </a:r>
            <a:endParaRPr lang="es-CR" sz="4000" b="1" dirty="0">
              <a:solidFill>
                <a:srgbClr val="0246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3452" y="1420813"/>
            <a:ext cx="9865096" cy="5230103"/>
          </a:xfrm>
        </p:spPr>
        <p:txBody>
          <a:bodyPr/>
          <a:lstStyle/>
          <a:p>
            <a:pPr marL="514350" indent="-514350">
              <a:buClr>
                <a:srgbClr val="F92F3F"/>
              </a:buClr>
              <a:buFont typeface="+mj-lt"/>
              <a:buAutoNum type="arabicPeriod"/>
            </a:pPr>
            <a:r>
              <a:rPr lang="es-CR" sz="2900" dirty="0">
                <a:solidFill>
                  <a:srgbClr val="002060"/>
                </a:solidFill>
                <a:effectLst/>
              </a:rPr>
              <a:t>Debe referirse a una situación real.</a:t>
            </a:r>
          </a:p>
          <a:p>
            <a:pPr marL="514350" indent="-514350">
              <a:buClr>
                <a:srgbClr val="F92F3F"/>
              </a:buClr>
              <a:buFont typeface="+mj-lt"/>
              <a:buAutoNum type="arabicPeriod"/>
            </a:pPr>
            <a:r>
              <a:rPr lang="es-CR" sz="2900" dirty="0">
                <a:solidFill>
                  <a:srgbClr val="002060"/>
                </a:solidFill>
                <a:effectLst/>
              </a:rPr>
              <a:t>Sus variables o términos deben ser comprensibles, precisos y lo más concretos posible.</a:t>
            </a:r>
          </a:p>
          <a:p>
            <a:pPr marL="514350" indent="-514350">
              <a:buClr>
                <a:srgbClr val="F92F3F"/>
              </a:buClr>
              <a:buFont typeface="+mj-lt"/>
              <a:buAutoNum type="arabicPeriod"/>
            </a:pPr>
            <a:r>
              <a:rPr lang="es-CR" sz="2900" dirty="0">
                <a:solidFill>
                  <a:srgbClr val="002060"/>
                </a:solidFill>
                <a:effectLst/>
              </a:rPr>
              <a:t>La relación entre variables propuestas debe ser clara y verosímil (lógica).</a:t>
            </a:r>
          </a:p>
          <a:p>
            <a:pPr marL="514350" indent="-514350">
              <a:buClr>
                <a:srgbClr val="F92F3F"/>
              </a:buClr>
              <a:buFont typeface="+mj-lt"/>
              <a:buAutoNum type="arabicPeriod"/>
            </a:pPr>
            <a:r>
              <a:rPr lang="es-CR" sz="2900" dirty="0">
                <a:solidFill>
                  <a:srgbClr val="002060"/>
                </a:solidFill>
                <a:effectLst/>
              </a:rPr>
              <a:t>Sus términos o variables deben ser observables y medibles, así como la relación planteada entre ellas (tener referentes en la realidad).</a:t>
            </a:r>
          </a:p>
          <a:p>
            <a:pPr marL="514350" indent="-514350">
              <a:buClr>
                <a:srgbClr val="F92F3F"/>
              </a:buClr>
              <a:buFont typeface="+mj-lt"/>
              <a:buAutoNum type="arabicPeriod"/>
            </a:pPr>
            <a:r>
              <a:rPr lang="es-CR" sz="2900" dirty="0">
                <a:solidFill>
                  <a:srgbClr val="002060"/>
                </a:solidFill>
                <a:effectLst/>
              </a:rPr>
              <a:t>Deben estar relacionadas con técnicas disponibles para probarlas.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6596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5045732" cy="692696"/>
          </a:xfrm>
        </p:spPr>
        <p:txBody>
          <a:bodyPr/>
          <a:lstStyle/>
          <a:p>
            <a:r>
              <a:rPr lang="es-CR" sz="3800" b="1" dirty="0" smtClean="0">
                <a:solidFill>
                  <a:srgbClr val="02467C"/>
                </a:solidFill>
                <a:effectLst/>
              </a:rPr>
              <a:t>HIPÓTESIS DE INVESTIGACIÓN</a:t>
            </a:r>
            <a:endParaRPr lang="es-CR" sz="3800" b="1" dirty="0">
              <a:solidFill>
                <a:srgbClr val="0246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84" y="1491956"/>
            <a:ext cx="3816424" cy="4817364"/>
          </a:xfrm>
        </p:spPr>
        <p:txBody>
          <a:bodyPr/>
          <a:lstStyle/>
          <a:p>
            <a:pPr marL="0" indent="0" algn="ctr">
              <a:buNone/>
            </a:pPr>
            <a:r>
              <a:rPr lang="es-CR" sz="2800" dirty="0">
                <a:effectLst/>
              </a:rPr>
              <a:t>Proposiciones tentativas sobre la o las posibles relaciones entre dos o más variables</a:t>
            </a:r>
            <a:r>
              <a:rPr lang="es-CR" sz="2800" dirty="0" smtClean="0">
                <a:effectLst/>
              </a:rPr>
              <a:t>.</a:t>
            </a:r>
          </a:p>
          <a:p>
            <a:pPr marL="0" indent="0" algn="ctr">
              <a:buNone/>
            </a:pPr>
            <a:endParaRPr lang="es-CR" sz="2800" dirty="0">
              <a:effectLst/>
            </a:endParaRPr>
          </a:p>
          <a:p>
            <a:pPr marL="0" indent="0" algn="ctr">
              <a:buNone/>
            </a:pPr>
            <a:r>
              <a:rPr lang="es-CR" sz="2800" i="1" dirty="0">
                <a:effectLst/>
              </a:rPr>
              <a:t>También se les denomina hipótesis </a:t>
            </a:r>
            <a:r>
              <a:rPr lang="es-CR" sz="2800" i="1" dirty="0" smtClean="0">
                <a:effectLst/>
              </a:rPr>
              <a:t> de </a:t>
            </a:r>
            <a:r>
              <a:rPr lang="es-CR" sz="2800" i="1" dirty="0">
                <a:effectLst/>
              </a:rPr>
              <a:t>trabajo.</a:t>
            </a:r>
          </a:p>
          <a:p>
            <a:pPr marL="0" indent="0" algn="ctr">
              <a:buNone/>
            </a:pPr>
            <a:r>
              <a:rPr lang="es-CR" sz="2800" i="1" dirty="0">
                <a:effectLst/>
              </a:rPr>
              <a:t>Hi o H1, H2, etc.</a:t>
            </a:r>
          </a:p>
          <a:p>
            <a:pPr marL="0" indent="0" algn="ctr">
              <a:buNone/>
            </a:pPr>
            <a:endParaRPr lang="es-CR" sz="2800" dirty="0">
              <a:effectLst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83990418"/>
              </p:ext>
            </p:extLst>
          </p:nvPr>
        </p:nvGraphicFramePr>
        <p:xfrm>
          <a:off x="5303912" y="542047"/>
          <a:ext cx="55446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99764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35360" y="548680"/>
            <a:ext cx="468052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es-CR" sz="2800" dirty="0">
                <a:effectLst/>
              </a:rPr>
              <a:t>Se utilizan a veces en estudios descriptivos, para intentar predecir un dato o valor en una o más variables que se van a medir u </a:t>
            </a:r>
            <a:r>
              <a:rPr lang="es-CR" sz="2800" dirty="0" smtClean="0">
                <a:effectLst/>
              </a:rPr>
              <a:t>observar.</a:t>
            </a:r>
          </a:p>
          <a:p>
            <a:pPr marL="0" indent="0" algn="ctr">
              <a:buNone/>
            </a:pPr>
            <a:endParaRPr lang="es-CR" sz="2800" dirty="0">
              <a:effectLst/>
            </a:endParaRPr>
          </a:p>
          <a:p>
            <a:pPr marL="0" indent="0" algn="ctr">
              <a:buNone/>
            </a:pPr>
            <a:r>
              <a:rPr lang="es-CR" sz="2800" b="1" i="1" dirty="0">
                <a:effectLst/>
              </a:rPr>
              <a:t>Hi: </a:t>
            </a:r>
            <a:r>
              <a:rPr lang="es-CR" sz="2800" i="1" dirty="0">
                <a:effectLst/>
              </a:rPr>
              <a:t>«La tasa de aprobación de proyectos de investigación en el </a:t>
            </a:r>
            <a:r>
              <a:rPr lang="es-CR" sz="2800" i="1" dirty="0" smtClean="0">
                <a:effectLst/>
              </a:rPr>
              <a:t>TEC       </a:t>
            </a:r>
            <a:r>
              <a:rPr lang="es-CR" sz="2800" i="1" dirty="0">
                <a:effectLst/>
              </a:rPr>
              <a:t>el próximo </a:t>
            </a:r>
            <a:r>
              <a:rPr lang="es-CR" sz="2800" i="1" dirty="0" smtClean="0">
                <a:effectLst/>
              </a:rPr>
              <a:t>año        </a:t>
            </a:r>
            <a:r>
              <a:rPr lang="es-CR" sz="2800" i="1" dirty="0">
                <a:effectLst/>
              </a:rPr>
              <a:t>aumentará en un 10%»</a:t>
            </a:r>
          </a:p>
          <a:p>
            <a:pPr marL="0" indent="0" algn="ctr">
              <a:buNone/>
            </a:pPr>
            <a:endParaRPr lang="es-CR" sz="2800" dirty="0">
              <a:effectLst/>
            </a:endParaRPr>
          </a:p>
        </p:txBody>
      </p:sp>
      <p:sp>
        <p:nvSpPr>
          <p:cNvPr id="2" name="Rectángulo redondeado 1"/>
          <p:cNvSpPr/>
          <p:nvPr/>
        </p:nvSpPr>
        <p:spPr bwMode="auto">
          <a:xfrm>
            <a:off x="335360" y="3602387"/>
            <a:ext cx="4680520" cy="2418901"/>
          </a:xfrm>
          <a:prstGeom prst="roundRect">
            <a:avLst>
              <a:gd name="adj" fmla="val 5450"/>
            </a:avLst>
          </a:prstGeom>
          <a:noFill/>
          <a:ln w="28575" cap="flat" cmpd="sng" algn="ctr">
            <a:solidFill>
              <a:srgbClr val="FFC1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  </a:t>
            </a:r>
          </a:p>
        </p:txBody>
      </p:sp>
      <p:graphicFrame>
        <p:nvGraphicFramePr>
          <p:cNvPr id="8" name="3 Diagrama"/>
          <p:cNvGraphicFramePr/>
          <p:nvPr>
            <p:extLst>
              <p:ext uri="{D42A27DB-BD31-4B8C-83A1-F6EECF244321}">
                <p14:modId xmlns:p14="http://schemas.microsoft.com/office/powerpoint/2010/main" val="37370269"/>
              </p:ext>
            </p:extLst>
          </p:nvPr>
        </p:nvGraphicFramePr>
        <p:xfrm>
          <a:off x="5303912" y="542047"/>
          <a:ext cx="55446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171567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89248" y="764704"/>
            <a:ext cx="438261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s-CR" sz="2800" dirty="0">
                <a:effectLst/>
              </a:rPr>
              <a:t>Especifican las relaciones entre dos o más variables. </a:t>
            </a:r>
          </a:p>
          <a:p>
            <a:pPr marL="0" indent="0" algn="ctr">
              <a:buNone/>
            </a:pPr>
            <a:r>
              <a:rPr lang="es-CR" sz="2800" dirty="0">
                <a:effectLst/>
              </a:rPr>
              <a:t>El orden de los factores no altera el producto. </a:t>
            </a:r>
            <a:endParaRPr lang="es-CR" sz="2800" dirty="0" smtClean="0">
              <a:effectLst/>
            </a:endParaRPr>
          </a:p>
          <a:p>
            <a:pPr marL="0" indent="0" algn="ctr">
              <a:buNone/>
            </a:pPr>
            <a:r>
              <a:rPr lang="es-CR" sz="2800" dirty="0" smtClean="0">
                <a:effectLst/>
              </a:rPr>
              <a:t>No </a:t>
            </a:r>
            <a:r>
              <a:rPr lang="es-CR" sz="2800" dirty="0">
                <a:effectLst/>
              </a:rPr>
              <a:t>hay relación de causalidad</a:t>
            </a:r>
            <a:r>
              <a:rPr lang="es-CR" sz="2800" dirty="0" smtClean="0">
                <a:effectLst/>
              </a:rPr>
              <a:t>.</a:t>
            </a:r>
          </a:p>
          <a:p>
            <a:pPr marL="0" indent="0" algn="ctr">
              <a:buNone/>
            </a:pPr>
            <a:endParaRPr lang="es-CR" sz="2800" i="1" dirty="0">
              <a:effectLst/>
            </a:endParaRPr>
          </a:p>
          <a:p>
            <a:pPr marL="0" indent="0" algn="ctr">
              <a:buNone/>
            </a:pPr>
            <a:r>
              <a:rPr lang="es-CR" sz="2800" b="1" i="1" dirty="0" smtClean="0">
                <a:effectLst/>
              </a:rPr>
              <a:t>Hi: </a:t>
            </a:r>
            <a:r>
              <a:rPr lang="es-CR" sz="2800" i="1" dirty="0">
                <a:effectLst/>
              </a:rPr>
              <a:t>«A mayor motivación del empleado, mayor </a:t>
            </a:r>
            <a:endParaRPr lang="es-CR" sz="2800" i="1" dirty="0" smtClean="0">
              <a:effectLst/>
            </a:endParaRPr>
          </a:p>
          <a:p>
            <a:pPr marL="0" indent="0" algn="ctr">
              <a:buNone/>
            </a:pPr>
            <a:r>
              <a:rPr lang="es-CR" sz="2800" i="1" dirty="0" smtClean="0">
                <a:effectLst/>
              </a:rPr>
              <a:t>su </a:t>
            </a:r>
            <a:r>
              <a:rPr lang="es-CR" sz="2800" i="1" dirty="0">
                <a:effectLst/>
              </a:rPr>
              <a:t>productividad </a:t>
            </a:r>
            <a:endParaRPr lang="es-CR" sz="2800" i="1" dirty="0" smtClean="0">
              <a:effectLst/>
            </a:endParaRPr>
          </a:p>
          <a:p>
            <a:pPr marL="0" indent="0" algn="ctr">
              <a:buNone/>
            </a:pPr>
            <a:r>
              <a:rPr lang="es-CR" sz="2800" i="1" dirty="0" smtClean="0">
                <a:effectLst/>
              </a:rPr>
              <a:t>en </a:t>
            </a:r>
            <a:r>
              <a:rPr lang="es-CR" sz="2800" i="1" dirty="0">
                <a:effectLst/>
              </a:rPr>
              <a:t>el trabajo»</a:t>
            </a:r>
          </a:p>
          <a:p>
            <a:pPr marL="0" indent="0" algn="ctr">
              <a:buNone/>
            </a:pPr>
            <a:endParaRPr lang="es-CR" sz="2800" dirty="0">
              <a:effectLst/>
            </a:endParaRPr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1457545490"/>
              </p:ext>
            </p:extLst>
          </p:nvPr>
        </p:nvGraphicFramePr>
        <p:xfrm>
          <a:off x="5303912" y="542047"/>
          <a:ext cx="55446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 bwMode="auto">
          <a:xfrm>
            <a:off x="340296" y="3861048"/>
            <a:ext cx="4680520" cy="2418901"/>
          </a:xfrm>
          <a:prstGeom prst="roundRect">
            <a:avLst>
              <a:gd name="adj" fmla="val 5450"/>
            </a:avLst>
          </a:prstGeom>
          <a:noFill/>
          <a:ln w="28575" cap="flat" cmpd="sng" algn="ctr">
            <a:solidFill>
              <a:srgbClr val="92D0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932425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07368" y="692696"/>
            <a:ext cx="417646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s-CR" sz="2800" dirty="0">
                <a:effectLst/>
              </a:rPr>
              <a:t>Se formulan en investigaciones cuya finalidad es comparar grupos</a:t>
            </a:r>
            <a:r>
              <a:rPr lang="es-CR" sz="2800" dirty="0" smtClean="0">
                <a:effectLst/>
              </a:rPr>
              <a:t>.</a:t>
            </a:r>
          </a:p>
          <a:p>
            <a:pPr marL="0" indent="0" algn="ctr">
              <a:buNone/>
            </a:pPr>
            <a:endParaRPr lang="es-CR" sz="2800" dirty="0">
              <a:effectLst/>
            </a:endParaRPr>
          </a:p>
          <a:p>
            <a:pPr marL="0" indent="0" algn="ctr">
              <a:buNone/>
            </a:pPr>
            <a:r>
              <a:rPr lang="es-CR" sz="2800" dirty="0">
                <a:effectLst/>
              </a:rPr>
              <a:t>Se formula una hipótesis simple de diferencia de grupos o una hipótesis direccional de diferencia de grupos.</a:t>
            </a:r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3219351515"/>
              </p:ext>
            </p:extLst>
          </p:nvPr>
        </p:nvGraphicFramePr>
        <p:xfrm>
          <a:off x="5303912" y="542047"/>
          <a:ext cx="55446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932425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512" y="404664"/>
            <a:ext cx="9217024" cy="45307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CR" sz="2800" b="1" dirty="0">
                <a:solidFill>
                  <a:srgbClr val="00B0F0"/>
                </a:solidFill>
                <a:effectLst/>
              </a:rPr>
              <a:t>Hipótesis </a:t>
            </a:r>
            <a:r>
              <a:rPr lang="es-CR" sz="2800" b="1" u="sng" dirty="0">
                <a:solidFill>
                  <a:srgbClr val="00B0F0"/>
                </a:solidFill>
                <a:effectLst/>
              </a:rPr>
              <a:t>simple</a:t>
            </a:r>
            <a:r>
              <a:rPr lang="es-CR" sz="2800" b="1" dirty="0">
                <a:solidFill>
                  <a:srgbClr val="00B0F0"/>
                </a:solidFill>
                <a:effectLst/>
              </a:rPr>
              <a:t> de diferencia de grupos: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Hi: </a:t>
            </a:r>
            <a:r>
              <a:rPr lang="es-CR" sz="2800" i="1" dirty="0">
                <a:solidFill>
                  <a:schemeClr val="bg2">
                    <a:lumMod val="25000"/>
                  </a:schemeClr>
                </a:solidFill>
                <a:effectLst/>
              </a:rPr>
              <a:t>«La tasa de aprobación del examen de admisión </a:t>
            </a:r>
            <a:endParaRPr lang="es-CR" sz="2800" i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del </a:t>
            </a:r>
            <a:r>
              <a:rPr lang="es-CR" sz="2800" i="1" dirty="0">
                <a:solidFill>
                  <a:schemeClr val="bg2">
                    <a:lumMod val="25000"/>
                  </a:schemeClr>
                </a:solidFill>
                <a:effectLst/>
              </a:rPr>
              <a:t>TEC no es igual en estudiantes provenientes </a:t>
            </a:r>
            <a:endParaRPr lang="es-CR" sz="2800" i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de </a:t>
            </a:r>
            <a:r>
              <a:rPr lang="es-CR" sz="2800" i="1" dirty="0">
                <a:solidFill>
                  <a:schemeClr val="bg2">
                    <a:lumMod val="25000"/>
                  </a:schemeClr>
                </a:solidFill>
                <a:effectLst/>
              </a:rPr>
              <a:t>colegios privados que de públicos</a:t>
            </a: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». 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R" sz="2800" i="1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R" sz="2800" b="1" dirty="0">
                <a:solidFill>
                  <a:srgbClr val="00B0F0"/>
                </a:solidFill>
                <a:effectLst/>
              </a:rPr>
              <a:t>Hipótesis </a:t>
            </a:r>
            <a:r>
              <a:rPr lang="es-CR" sz="2800" b="1" u="sng" dirty="0">
                <a:solidFill>
                  <a:srgbClr val="00B0F0"/>
                </a:solidFill>
                <a:effectLst/>
              </a:rPr>
              <a:t>direccional</a:t>
            </a:r>
            <a:r>
              <a:rPr lang="es-CR" sz="2800" b="1" dirty="0">
                <a:solidFill>
                  <a:srgbClr val="00B0F0"/>
                </a:solidFill>
                <a:effectLst/>
              </a:rPr>
              <a:t> de diferencia de grupos: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Hi: </a:t>
            </a:r>
            <a:r>
              <a:rPr lang="es-CR" sz="2800" i="1" dirty="0">
                <a:solidFill>
                  <a:schemeClr val="bg2">
                    <a:lumMod val="25000"/>
                  </a:schemeClr>
                </a:solidFill>
                <a:effectLst/>
              </a:rPr>
              <a:t>«Los estudiantes provenientes de colegios científicos optan más por carreras de ingeniería en el TEC </a:t>
            </a: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que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s-CR" sz="2800" i="1" dirty="0">
                <a:solidFill>
                  <a:schemeClr val="bg2">
                    <a:lumMod val="25000"/>
                  </a:schemeClr>
                </a:solidFill>
                <a:effectLst/>
              </a:rPr>
              <a:t>los provenientes de colegios técnicos</a:t>
            </a:r>
            <a:r>
              <a:rPr lang="es-CR" sz="28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».</a:t>
            </a:r>
            <a:endParaRPr lang="es-CR" sz="1800" i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CR" sz="180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R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Las </a:t>
            </a:r>
            <a:r>
              <a:rPr lang="es-CR" sz="2800" b="1" dirty="0">
                <a:solidFill>
                  <a:schemeClr val="bg2">
                    <a:lumMod val="25000"/>
                  </a:schemeClr>
                </a:solidFill>
                <a:effectLst/>
              </a:rPr>
              <a:t>hipótesis direccional de diferencia de grupos generalmente se deriva de una teoría o estudios antecedentes, o bien, el investigador está bastante familiarizado con el problema de estudio.</a:t>
            </a:r>
          </a:p>
          <a:p>
            <a:pPr>
              <a:spcBef>
                <a:spcPts val="0"/>
              </a:spcBef>
            </a:pP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5379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91344" y="874816"/>
            <a:ext cx="4896544" cy="5983184"/>
          </a:xfrm>
        </p:spPr>
        <p:txBody>
          <a:bodyPr/>
          <a:lstStyle/>
          <a:p>
            <a:pPr marL="0" indent="0" algn="ctr">
              <a:buNone/>
            </a:pPr>
            <a:r>
              <a:rPr lang="es-CR" sz="2800" dirty="0">
                <a:solidFill>
                  <a:srgbClr val="002060"/>
                </a:solidFill>
                <a:effectLst/>
              </a:rPr>
              <a:t>Además de proponer la relación entre dos o más variables, se establece la relación de causa-efecto</a:t>
            </a:r>
            <a:r>
              <a:rPr lang="es-CR" sz="2800" dirty="0" smtClean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 algn="ctr">
              <a:buNone/>
            </a:pPr>
            <a:endParaRPr lang="es-CR" sz="2800" dirty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r>
              <a:rPr lang="es-CR" sz="2800" i="1" dirty="0">
                <a:solidFill>
                  <a:srgbClr val="002060"/>
                </a:solidFill>
                <a:effectLst/>
              </a:rPr>
              <a:t>Correlación y causalidad son conceptos asociados, pero distintos. Si dos variables están correlacionadas no necesariamente implica que una será causa de la otra.</a:t>
            </a:r>
          </a:p>
          <a:p>
            <a:pPr marL="0" indent="0" algn="ctr">
              <a:buNone/>
            </a:pPr>
            <a:endParaRPr lang="es-CR" sz="2800" i="1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1824064591"/>
              </p:ext>
            </p:extLst>
          </p:nvPr>
        </p:nvGraphicFramePr>
        <p:xfrm>
          <a:off x="5303912" y="542047"/>
          <a:ext cx="55446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932425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846931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2467C"/>
                </a:solidFill>
                <a:effectLst/>
              </a:rPr>
              <a:t>HIPÓTESIS CAUSALES </a:t>
            </a:r>
            <a:r>
              <a:rPr lang="es-CR" sz="2000" b="1" dirty="0" smtClean="0">
                <a:solidFill>
                  <a:srgbClr val="02467C"/>
                </a:solidFill>
                <a:effectLst/>
              </a:rPr>
              <a:t>1/2</a:t>
            </a:r>
            <a:endParaRPr lang="es-CR" sz="2000" b="1" dirty="0">
              <a:solidFill>
                <a:srgbClr val="0246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1696" y="1576878"/>
            <a:ext cx="11568608" cy="2304256"/>
          </a:xfrm>
        </p:spPr>
        <p:txBody>
          <a:bodyPr/>
          <a:lstStyle/>
          <a:p>
            <a:pPr marL="581025" indent="-444500">
              <a:buClr>
                <a:srgbClr val="F92F3F"/>
              </a:buClr>
              <a:buFont typeface="ZapfDingbatsITC" charset="0"/>
              <a:buChar char="➻"/>
            </a:pPr>
            <a:r>
              <a:rPr lang="es-CR" sz="2800" dirty="0">
                <a:effectLst/>
              </a:rPr>
              <a:t>Para establecer causalidad antes debe haberse demostrado </a:t>
            </a:r>
            <a:r>
              <a:rPr lang="es-CR" sz="2800" u="sng" dirty="0">
                <a:effectLst/>
              </a:rPr>
              <a:t>correlación</a:t>
            </a:r>
            <a:r>
              <a:rPr lang="es-CR" sz="2800" dirty="0">
                <a:effectLst/>
              </a:rPr>
              <a:t>.</a:t>
            </a:r>
          </a:p>
          <a:p>
            <a:pPr marL="581025" indent="-444500">
              <a:buClr>
                <a:srgbClr val="F92F3F"/>
              </a:buClr>
              <a:buFont typeface="ZapfDingbatsITC" charset="0"/>
              <a:buChar char="➻"/>
            </a:pPr>
            <a:r>
              <a:rPr lang="es-CR" sz="2800" dirty="0">
                <a:effectLst/>
              </a:rPr>
              <a:t>La causa debe ocurrir </a:t>
            </a:r>
            <a:r>
              <a:rPr lang="es-CR" sz="2800" u="sng" dirty="0">
                <a:effectLst/>
              </a:rPr>
              <a:t>antes</a:t>
            </a:r>
            <a:r>
              <a:rPr lang="es-CR" sz="2800" dirty="0">
                <a:effectLst/>
              </a:rPr>
              <a:t> que el efecto.</a:t>
            </a:r>
          </a:p>
          <a:p>
            <a:pPr marL="581025" indent="-444500">
              <a:buClr>
                <a:srgbClr val="F92F3F"/>
              </a:buClr>
              <a:buFont typeface="ZapfDingbatsITC" charset="0"/>
              <a:buChar char="➻"/>
            </a:pPr>
            <a:r>
              <a:rPr lang="es-CR" sz="2800" dirty="0">
                <a:effectLst/>
              </a:rPr>
              <a:t>Los cambios en la causa tienen que provocar cambios en el </a:t>
            </a:r>
            <a:r>
              <a:rPr lang="es-CR" sz="2800" dirty="0" smtClean="0">
                <a:effectLst/>
              </a:rPr>
              <a:t>efecto</a:t>
            </a:r>
            <a:endParaRPr lang="es-CR" sz="2800" i="1" dirty="0">
              <a:effectLst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983432" y="5489108"/>
            <a:ext cx="98650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charset="0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136525" indent="0" algn="ctr">
              <a:buClr>
                <a:srgbClr val="F92F3F"/>
              </a:buClr>
              <a:buNone/>
            </a:pPr>
            <a:r>
              <a:rPr lang="es-CR" sz="2500" b="0" i="1" kern="0" dirty="0" smtClean="0">
                <a:effectLst/>
              </a:rPr>
              <a:t>Nota: la causalidad implica correlación, </a:t>
            </a:r>
          </a:p>
          <a:p>
            <a:pPr marL="136525" indent="0" algn="ctr">
              <a:buClr>
                <a:srgbClr val="F92F3F"/>
              </a:buClr>
              <a:buNone/>
            </a:pPr>
            <a:r>
              <a:rPr lang="es-CR" sz="2500" b="0" i="1" kern="0" dirty="0" smtClean="0">
                <a:effectLst/>
              </a:rPr>
              <a:t>pero no toda correlación significa causalidad.</a:t>
            </a:r>
            <a:endParaRPr lang="es-CR" sz="2500" b="0" i="1" kern="0" dirty="0">
              <a:effectLst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2768098" y="4149080"/>
            <a:ext cx="6295764" cy="1166975"/>
            <a:chOff x="2768098" y="4149080"/>
            <a:chExt cx="6295764" cy="1166975"/>
          </a:xfrm>
        </p:grpSpPr>
        <p:sp>
          <p:nvSpPr>
            <p:cNvPr id="4" name="2 Marcador de contenido"/>
            <p:cNvSpPr txBox="1">
              <a:spLocks/>
            </p:cNvSpPr>
            <p:nvPr/>
          </p:nvSpPr>
          <p:spPr bwMode="auto">
            <a:xfrm>
              <a:off x="3000451" y="4163927"/>
              <a:ext cx="583264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charset="0"/>
                <a:buBlip>
                  <a:blip r:embed="rId2"/>
                </a:buBlip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charset="0"/>
                <a:buBlip>
                  <a:blip r:embed="rId3"/>
                </a:buBlip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9pPr>
            </a:lstStyle>
            <a:p>
              <a:pPr marL="136525" indent="0" algn="ctr">
                <a:buClr>
                  <a:srgbClr val="F92F3F"/>
                </a:buClr>
                <a:buNone/>
              </a:pPr>
              <a:r>
                <a:rPr lang="es-CR" sz="2800" b="1" kern="0" dirty="0" smtClean="0">
                  <a:solidFill>
                    <a:srgbClr val="F92E3F"/>
                  </a:solidFill>
                  <a:effectLst/>
                </a:rPr>
                <a:t>Causa </a:t>
              </a:r>
              <a:r>
                <a:rPr lang="es-CR" sz="2800" b="0" kern="0" dirty="0" smtClean="0">
                  <a:solidFill>
                    <a:srgbClr val="F92E3F"/>
                  </a:solidFill>
                  <a:effectLst/>
                </a:rPr>
                <a:t>= variable independiente</a:t>
              </a:r>
            </a:p>
            <a:p>
              <a:pPr marL="136525" indent="0" algn="ctr">
                <a:buClr>
                  <a:srgbClr val="F92F3F"/>
                </a:buClr>
                <a:buNone/>
              </a:pPr>
              <a:r>
                <a:rPr lang="es-CR" sz="2800" b="1" kern="0" dirty="0" smtClean="0">
                  <a:solidFill>
                    <a:srgbClr val="F92E3F"/>
                  </a:solidFill>
                  <a:effectLst/>
                </a:rPr>
                <a:t>Efecto</a:t>
              </a:r>
              <a:r>
                <a:rPr lang="es-CR" sz="2800" b="0" kern="0" dirty="0" smtClean="0">
                  <a:solidFill>
                    <a:srgbClr val="F92E3F"/>
                  </a:solidFill>
                  <a:effectLst/>
                </a:rPr>
                <a:t> = variable dependiente</a:t>
              </a:r>
              <a:endParaRPr lang="es-CR" sz="2800" b="0" i="1" kern="0" dirty="0">
                <a:solidFill>
                  <a:srgbClr val="F92E3F"/>
                </a:solidFill>
                <a:effectLst/>
              </a:endParaRPr>
            </a:p>
          </p:txBody>
        </p:sp>
        <p:sp>
          <p:nvSpPr>
            <p:cNvPr id="6" name="Rectángulo redondeado 5"/>
            <p:cNvSpPr/>
            <p:nvPr/>
          </p:nvSpPr>
          <p:spPr bwMode="auto">
            <a:xfrm>
              <a:off x="2768098" y="4149080"/>
              <a:ext cx="6295764" cy="1086753"/>
            </a:xfrm>
            <a:prstGeom prst="roundRect">
              <a:avLst>
                <a:gd name="adj" fmla="val 5450"/>
              </a:avLst>
            </a:prstGeom>
            <a:noFill/>
            <a:ln w="38100" cap="flat" cmpd="sng" algn="ctr">
              <a:solidFill>
                <a:srgbClr val="F92E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800" b="0" i="0" u="none" strike="noStrike" cap="none" normalizeH="0" baseline="0" smtClean="0">
                  <a:ln>
                    <a:noFill/>
                  </a:ln>
                  <a:solidFill>
                    <a:srgbClr val="14C2FB"/>
                  </a:solidFill>
                  <a:effectLst/>
                  <a:latin typeface="Arial" charset="0"/>
                  <a:cs typeface="Arial" charset="0"/>
                </a:rPr>
                <a:t>   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1129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9396" y="1502363"/>
            <a:ext cx="10873208" cy="3168352"/>
          </a:xfrm>
        </p:spPr>
        <p:txBody>
          <a:bodyPr/>
          <a:lstStyle/>
          <a:p>
            <a:pPr>
              <a:buClr>
                <a:srgbClr val="F92E3F"/>
              </a:buClr>
              <a:buSzPct val="86000"/>
              <a:buFont typeface="STHeitiSC-Light" charset="-122"/>
              <a:buChar char="★"/>
            </a:pPr>
            <a:r>
              <a:rPr lang="es-CR" sz="2800" b="1" dirty="0">
                <a:solidFill>
                  <a:schemeClr val="bg2">
                    <a:lumMod val="25000"/>
                  </a:schemeClr>
                </a:solidFill>
                <a:effectLst/>
              </a:rPr>
              <a:t>Hipótesis causales </a:t>
            </a:r>
            <a:r>
              <a:rPr lang="es-CR" sz="2800" b="1" dirty="0" err="1">
                <a:solidFill>
                  <a:schemeClr val="bg2">
                    <a:lumMod val="25000"/>
                  </a:schemeClr>
                </a:solidFill>
                <a:effectLst/>
              </a:rPr>
              <a:t>bivariadas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: se plantea una relación entre una variable independiente y una variable dependiente.</a:t>
            </a:r>
          </a:p>
          <a:p>
            <a:pPr>
              <a:buClr>
                <a:srgbClr val="F92E3F"/>
              </a:buClr>
              <a:buSzPct val="86000"/>
              <a:buFont typeface="STHeitiSC-Light" charset="-122"/>
              <a:buChar char="★"/>
            </a:pPr>
            <a:r>
              <a:rPr lang="es-CR" sz="2800" b="1" dirty="0">
                <a:solidFill>
                  <a:schemeClr val="bg2">
                    <a:lumMod val="25000"/>
                  </a:schemeClr>
                </a:solidFill>
                <a:effectLst/>
              </a:rPr>
              <a:t>Hipótesis causales multivariadas: 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plantean relación entre diversas variables independientes y una dependiente, o una independiente y varias dependientes, o diversas variables independientes y varias dependientes</a:t>
            </a:r>
            <a:r>
              <a:rPr lang="es-CR" sz="2200" i="1" dirty="0">
                <a:solidFill>
                  <a:schemeClr val="bg2">
                    <a:lumMod val="25000"/>
                  </a:schemeClr>
                </a:solidFill>
                <a:effectLst/>
              </a:rPr>
              <a:t>.  </a:t>
            </a:r>
            <a:r>
              <a:rPr lang="es-CR" sz="22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(</a:t>
            </a:r>
            <a:r>
              <a:rPr lang="es-CR" sz="2200" i="1" dirty="0">
                <a:solidFill>
                  <a:schemeClr val="bg2">
                    <a:lumMod val="25000"/>
                  </a:schemeClr>
                </a:solidFill>
                <a:effectLst/>
              </a:rPr>
              <a:t>Ejemplos páginas  </a:t>
            </a:r>
            <a:r>
              <a:rPr lang="es-CR" sz="2200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101-103).</a:t>
            </a:r>
            <a:endParaRPr lang="es-CR" sz="2200" i="1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846931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2467C"/>
                </a:solidFill>
                <a:effectLst/>
              </a:rPr>
              <a:t>HIPÓTESIS CAUSALES </a:t>
            </a:r>
            <a:r>
              <a:rPr lang="es-CR" sz="2000" b="1" dirty="0">
                <a:solidFill>
                  <a:srgbClr val="02467C"/>
                </a:solidFill>
                <a:effectLst/>
              </a:rPr>
              <a:t>2</a:t>
            </a:r>
            <a:r>
              <a:rPr lang="es-CR" sz="2000" b="1" dirty="0" smtClean="0">
                <a:solidFill>
                  <a:srgbClr val="02467C"/>
                </a:solidFill>
                <a:effectLst/>
              </a:rPr>
              <a:t>/2</a:t>
            </a:r>
            <a:endParaRPr lang="es-CR" sz="2000" b="1" dirty="0">
              <a:solidFill>
                <a:srgbClr val="02467C"/>
              </a:solidFill>
              <a:effectLst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67408" y="4849475"/>
            <a:ext cx="10513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charset="0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F92E3F"/>
              </a:buClr>
              <a:buSzPct val="86000"/>
              <a:buNone/>
            </a:pPr>
            <a:r>
              <a:rPr lang="es-CR" sz="2600" b="0" kern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Se pueden también plantear otro tipo de relaciones causales,            en donde ciertas variables intervienen modificando la relación: </a:t>
            </a:r>
          </a:p>
          <a:p>
            <a:pPr marL="0" indent="0" algn="ctr">
              <a:buClr>
                <a:srgbClr val="F92E3F"/>
              </a:buClr>
              <a:buSzPct val="86000"/>
              <a:buNone/>
            </a:pPr>
            <a:r>
              <a:rPr lang="es-CR" sz="2600" b="0" i="1" kern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variables intervinientes.</a:t>
            </a:r>
          </a:p>
          <a:p>
            <a:pPr algn="ctr">
              <a:buFont typeface="Arial" charset="0"/>
              <a:buChar char="•"/>
            </a:pPr>
            <a:endParaRPr lang="es-CR" sz="2600" b="0" kern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846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463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84" y="620688"/>
            <a:ext cx="10801200" cy="4530725"/>
          </a:xfrm>
        </p:spPr>
        <p:txBody>
          <a:bodyPr/>
          <a:lstStyle/>
          <a:p>
            <a:pPr marL="539750" indent="-539750">
              <a:lnSpc>
                <a:spcPct val="150000"/>
              </a:lnSpc>
              <a:buClr>
                <a:srgbClr val="FFFF00"/>
              </a:buClr>
              <a:buFont typeface="STHeitiSC-Light" charset="-122"/>
              <a:buChar char="★"/>
            </a:pPr>
            <a:r>
              <a:rPr lang="es-CR" b="1" i="1" dirty="0" smtClean="0">
                <a:solidFill>
                  <a:schemeClr val="bg1"/>
                </a:solidFill>
                <a:effectLst/>
              </a:rPr>
              <a:t>Hipótesis </a:t>
            </a:r>
            <a:r>
              <a:rPr lang="es-CR" b="1" i="1" dirty="0" smtClean="0">
                <a:solidFill>
                  <a:srgbClr val="FFFF00"/>
                </a:solidFill>
                <a:effectLst/>
              </a:rPr>
              <a:t>NULAS</a:t>
            </a:r>
            <a:r>
              <a:rPr lang="es-CR" b="1" i="1" dirty="0" smtClean="0">
                <a:solidFill>
                  <a:schemeClr val="bg1"/>
                </a:solidFill>
                <a:effectLst/>
              </a:rPr>
              <a:t>: </a:t>
            </a:r>
            <a:r>
              <a:rPr lang="es-CR" dirty="0" smtClean="0">
                <a:solidFill>
                  <a:schemeClr val="bg1"/>
                </a:solidFill>
                <a:effectLst/>
              </a:rPr>
              <a:t>proposiciones acerca de la relación entre variables que sirven para refutar o negar lo que afirma la hipótesis de investigación, es la negación de la hipótesis de investigación. </a:t>
            </a:r>
            <a:r>
              <a:rPr lang="es-CR" i="1" dirty="0" smtClean="0">
                <a:solidFill>
                  <a:srgbClr val="FFFF00"/>
                </a:solidFill>
                <a:effectLst/>
              </a:rPr>
              <a:t>H</a:t>
            </a:r>
            <a:r>
              <a:rPr lang="es-CR" i="1" baseline="-25000" dirty="0" smtClean="0">
                <a:solidFill>
                  <a:srgbClr val="FFFF00"/>
                </a:solidFill>
                <a:effectLst/>
              </a:rPr>
              <a:t>0</a:t>
            </a:r>
          </a:p>
          <a:p>
            <a:pPr marL="539750" indent="-539750">
              <a:lnSpc>
                <a:spcPct val="150000"/>
              </a:lnSpc>
              <a:buClr>
                <a:srgbClr val="FFFF00"/>
              </a:buClr>
              <a:buFont typeface="STHeitiSC-Light" charset="-122"/>
              <a:buChar char="★"/>
            </a:pPr>
            <a:endParaRPr lang="es-CR" dirty="0" smtClean="0">
              <a:solidFill>
                <a:schemeClr val="bg1"/>
              </a:solidFill>
              <a:effectLst/>
            </a:endParaRPr>
          </a:p>
          <a:p>
            <a:pPr marL="539750" indent="-539750">
              <a:lnSpc>
                <a:spcPct val="150000"/>
              </a:lnSpc>
              <a:buClr>
                <a:srgbClr val="FFFF00"/>
              </a:buClr>
              <a:buFont typeface="STHeitiSC-Light" charset="-122"/>
              <a:buChar char="★"/>
            </a:pPr>
            <a:r>
              <a:rPr lang="es-CR" b="1" i="1" dirty="0">
                <a:solidFill>
                  <a:schemeClr val="bg1"/>
                </a:solidFill>
                <a:effectLst/>
              </a:rPr>
              <a:t>Hipótesis </a:t>
            </a:r>
            <a:r>
              <a:rPr lang="es-CR" b="1" i="1" dirty="0" smtClean="0">
                <a:solidFill>
                  <a:srgbClr val="FFFF00"/>
                </a:solidFill>
                <a:effectLst/>
              </a:rPr>
              <a:t>ALTERNATIVAS</a:t>
            </a:r>
            <a:r>
              <a:rPr lang="es-CR" b="1" i="1" dirty="0" smtClean="0">
                <a:solidFill>
                  <a:schemeClr val="bg1"/>
                </a:solidFill>
                <a:effectLst/>
              </a:rPr>
              <a:t>: </a:t>
            </a:r>
            <a:r>
              <a:rPr lang="es-CR" dirty="0">
                <a:solidFill>
                  <a:schemeClr val="bg1"/>
                </a:solidFill>
                <a:effectLst/>
              </a:rPr>
              <a:t>proposiciones </a:t>
            </a:r>
            <a:r>
              <a:rPr lang="es-CR" dirty="0" smtClean="0">
                <a:solidFill>
                  <a:schemeClr val="bg1"/>
                </a:solidFill>
                <a:effectLst/>
              </a:rPr>
              <a:t>alternas ante las hipótesis de investigación y nula. </a:t>
            </a:r>
            <a:r>
              <a:rPr lang="es-CR" i="1" dirty="0" smtClean="0">
                <a:solidFill>
                  <a:srgbClr val="FFFF00"/>
                </a:solidFill>
                <a:effectLst/>
              </a:rPr>
              <a:t>H</a:t>
            </a:r>
            <a:r>
              <a:rPr lang="es-CR" i="1" baseline="-25000" dirty="0" smtClean="0">
                <a:solidFill>
                  <a:srgbClr val="FFFF00"/>
                </a:solidFill>
                <a:effectLst/>
              </a:rPr>
              <a:t>a</a:t>
            </a:r>
            <a:endParaRPr lang="es-CR" dirty="0" smtClean="0">
              <a:solidFill>
                <a:srgbClr val="FFFF00"/>
              </a:solidFill>
              <a:effectLst/>
            </a:endParaRPr>
          </a:p>
          <a:p>
            <a:pPr marL="539750" indent="-539750">
              <a:lnSpc>
                <a:spcPct val="150000"/>
              </a:lnSpc>
              <a:buClr>
                <a:srgbClr val="FFFF00"/>
              </a:buClr>
              <a:buFont typeface="STHeitiSC-Light" charset="-122"/>
              <a:buChar char="★"/>
            </a:pPr>
            <a:endParaRPr lang="es-CR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52" y="116632"/>
            <a:ext cx="2232248" cy="51899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/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091033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988840"/>
            <a:ext cx="10729192" cy="338455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charset="0"/>
              <a:buNone/>
            </a:pPr>
            <a:endParaRPr lang="es-CR" sz="2000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9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s-ES_tradnl" sz="2800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METODOLOGÍA DE LA </a:t>
            </a:r>
            <a:r>
              <a:rPr lang="es-ES_tradnl" sz="2800" dirty="0" smtClean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INVESTIGACIÓN</a:t>
            </a:r>
          </a:p>
          <a:p>
            <a:pPr algn="ctr" eaLnBrk="1" hangingPunct="1">
              <a:buNone/>
            </a:pPr>
            <a:r>
              <a:rPr lang="es-ES_tradnl" sz="3500" dirty="0" smtClean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 </a:t>
            </a:r>
            <a:endParaRPr lang="es-ES_tradnl" sz="3900" b="1" dirty="0" smtClean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s-ES" sz="46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FORMULACIÓN DE HIPÓTESIS</a:t>
            </a:r>
            <a:endParaRPr lang="es-ES_tradnl" sz="4600" b="1" dirty="0" smtClean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4000" b="1" dirty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Dr. Alan Henderson García</a:t>
            </a:r>
            <a:endParaRPr lang="es-ES" sz="20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980728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9456" y="548680"/>
            <a:ext cx="9865096" cy="2448272"/>
          </a:xfrm>
        </p:spPr>
        <p:txBody>
          <a:bodyPr/>
          <a:lstStyle/>
          <a:p>
            <a:pPr>
              <a:buClr>
                <a:srgbClr val="F92E3F"/>
              </a:buClr>
              <a:buFont typeface="ZapfDingbatsITC" charset="0"/>
              <a:buChar char="❊"/>
            </a:pPr>
            <a:r>
              <a:rPr lang="es-CR" sz="2800" dirty="0">
                <a:effectLst/>
              </a:rPr>
              <a:t>Se debe tener el número de hipótesis necesarias para guiar el estudio, ni una más ni una menos.</a:t>
            </a:r>
          </a:p>
          <a:p>
            <a:pPr>
              <a:buClr>
                <a:srgbClr val="F92E3F"/>
              </a:buClr>
              <a:buFont typeface="ZapfDingbatsITC" charset="0"/>
              <a:buChar char="❊"/>
            </a:pPr>
            <a:r>
              <a:rPr lang="es-CR" sz="2800" dirty="0">
                <a:effectLst/>
              </a:rPr>
              <a:t>En una misma investigación es posible establecer  todos los tipos de hipótesis, porque el problema de investigación así lo requiere. </a:t>
            </a:r>
            <a:r>
              <a:rPr lang="es-CR" sz="2400" i="1" dirty="0">
                <a:effectLst/>
              </a:rPr>
              <a:t>(ejemplo página 107</a:t>
            </a:r>
            <a:r>
              <a:rPr lang="es-CR" sz="2400" i="1" dirty="0" smtClean="0">
                <a:effectLst/>
              </a:rPr>
              <a:t>)</a:t>
            </a:r>
            <a:r>
              <a:rPr lang="es-CR" sz="2800" dirty="0" smtClean="0">
                <a:effectLst/>
              </a:rPr>
              <a:t>.</a:t>
            </a:r>
            <a:endParaRPr lang="es-CR" sz="2800" dirty="0">
              <a:effectLst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767408" y="3401616"/>
            <a:ext cx="10657184" cy="3456384"/>
            <a:chOff x="767408" y="3401616"/>
            <a:chExt cx="10657184" cy="3456384"/>
          </a:xfrm>
        </p:grpSpPr>
        <p:sp>
          <p:nvSpPr>
            <p:cNvPr id="4" name="2 Marcador de contenido"/>
            <p:cNvSpPr txBox="1">
              <a:spLocks/>
            </p:cNvSpPr>
            <p:nvPr/>
          </p:nvSpPr>
          <p:spPr bwMode="auto">
            <a:xfrm>
              <a:off x="1055440" y="3401616"/>
              <a:ext cx="1036915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90000"/>
                <a:buFont typeface="Wingdings" charset="0"/>
                <a:buBlip>
                  <a:blip r:embed="rId2"/>
                </a:buBlip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charset="0"/>
                <a:buBlip>
                  <a:blip r:embed="rId3"/>
                </a:buBlip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Arial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defRPr>
              </a:lvl9pPr>
            </a:lstStyle>
            <a:p>
              <a:pPr marL="0" indent="0">
                <a:buClr>
                  <a:srgbClr val="F92E3F"/>
                </a:buClr>
                <a:buNone/>
              </a:pPr>
              <a:r>
                <a:rPr lang="es-CR" sz="2800" b="1" i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Prueba de hipótesis:  </a:t>
              </a:r>
              <a:r>
                <a:rPr lang="es-CR" sz="2800" b="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desde el punto de vista técnico, no se acepta una hipótesis a través de un estudio, sino que se aporta evidencia en su favor o en su contra. No podemos probar que una hipótesis sea verdadera o falsa, sino argumentar que fue apoyada o no de acuerdo con los datos obtenidos.                  </a:t>
              </a:r>
            </a:p>
            <a:p>
              <a:pPr marL="0" indent="0">
                <a:buClr>
                  <a:srgbClr val="F92E3F"/>
                </a:buClr>
                <a:buNone/>
              </a:pPr>
              <a:r>
                <a:rPr lang="es-CR" sz="2800" b="1" i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En la investigación el fin último es el conocimiento</a:t>
              </a:r>
              <a:r>
                <a:rPr lang="es-CR" sz="2800" b="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.</a:t>
              </a:r>
              <a:endParaRPr lang="es-CR" sz="2800" b="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  <p:sp>
          <p:nvSpPr>
            <p:cNvPr id="5" name="Rectángulo redondeado 4"/>
            <p:cNvSpPr/>
            <p:nvPr/>
          </p:nvSpPr>
          <p:spPr bwMode="auto">
            <a:xfrm>
              <a:off x="767408" y="3401616"/>
              <a:ext cx="10585176" cy="2907704"/>
            </a:xfrm>
            <a:prstGeom prst="roundRect">
              <a:avLst>
                <a:gd name="adj" fmla="val 2890"/>
              </a:avLst>
            </a:prstGeom>
            <a:noFill/>
            <a:ln w="38100" cap="flat" cmpd="sng" algn="ctr">
              <a:solidFill>
                <a:srgbClr val="F92E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1800" b="0" i="0" u="none" strike="noStrike" cap="none" normalizeH="0" baseline="0" smtClean="0">
                  <a:ln>
                    <a:noFill/>
                  </a:ln>
                  <a:solidFill>
                    <a:srgbClr val="14C2FB"/>
                  </a:solidFill>
                  <a:effectLst/>
                  <a:latin typeface="Arial" charset="0"/>
                  <a:cs typeface="Arial" charset="0"/>
                </a:rPr>
                <a:t>   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1532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726830"/>
            <a:ext cx="3902224" cy="38371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84352"/>
            <a:ext cx="12192000" cy="1143000"/>
          </a:xfrm>
        </p:spPr>
        <p:txBody>
          <a:bodyPr/>
          <a:lstStyle/>
          <a:p>
            <a:r>
              <a:rPr lang="es-CR" sz="4000" b="1" dirty="0" smtClean="0">
                <a:solidFill>
                  <a:srgbClr val="02467C"/>
                </a:solidFill>
                <a:effectLst/>
              </a:rPr>
              <a:t>DEFINICIÓN DE LAS VARIABLES</a:t>
            </a:r>
            <a:endParaRPr lang="es-CR" sz="4000" b="1" dirty="0">
              <a:solidFill>
                <a:srgbClr val="0246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361" y="2581743"/>
            <a:ext cx="7560840" cy="3943601"/>
          </a:xfrm>
        </p:spPr>
        <p:txBody>
          <a:bodyPr/>
          <a:lstStyle/>
          <a:p>
            <a:pPr>
              <a:buClr>
                <a:srgbClr val="F92E3F"/>
              </a:buClr>
              <a:buSzPct val="102000"/>
              <a:buFont typeface="ZapfDingbatsITC" charset="0"/>
              <a:buChar char="➭"/>
            </a:pPr>
            <a:r>
              <a:rPr lang="es-C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Definición </a:t>
            </a:r>
            <a:r>
              <a:rPr lang="es-C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conceptual: 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definiciones de diccionarios o de libros especializados.</a:t>
            </a:r>
          </a:p>
          <a:p>
            <a:pPr>
              <a:buClr>
                <a:srgbClr val="F92E3F"/>
              </a:buClr>
              <a:buSzPct val="102000"/>
              <a:buFont typeface="ZapfDingbatsITC" charset="0"/>
              <a:buChar char="➭"/>
            </a:pPr>
            <a:r>
              <a:rPr lang="es-C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Definición operacional:</a:t>
            </a:r>
            <a:r>
              <a:rPr lang="es-CR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conjunto de procedimientos y actividades que se desarrollan para medir una variable. Nos permiten vincularnos directamente con la realidad o con el fenómeno, contexto, expresión, comunidad o situación</a:t>
            </a:r>
            <a:r>
              <a:rPr lang="es-C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  <a:r>
              <a:rPr lang="es-C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</a:t>
            </a:r>
            <a:r>
              <a:rPr lang="es-CR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Ejemplos páginas 110-111-113)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67159" y="1268760"/>
            <a:ext cx="11161240" cy="10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charset="0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Blip>
                <a:blip r:embed="rId5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s-CR" sz="2800" b="0" kern="0" dirty="0" smtClean="0">
                <a:effectLst/>
              </a:rPr>
              <a:t>Al formular una hipótesis es indispensable </a:t>
            </a:r>
          </a:p>
          <a:p>
            <a:pPr marL="0" indent="0" algn="ctr">
              <a:buFont typeface="Wingdings" charset="0"/>
              <a:buNone/>
            </a:pPr>
            <a:r>
              <a:rPr lang="es-CR" sz="2800" b="0" kern="0" dirty="0" smtClean="0">
                <a:effectLst/>
              </a:rPr>
              <a:t>definir los términos o variables incluidas en ellas.</a:t>
            </a:r>
            <a:endParaRPr lang="es-CR" sz="2400" b="0" i="1" kern="0" dirty="0"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9275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656692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¿</a:t>
            </a:r>
            <a:r>
              <a:rPr lang="es-ES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Qué aprendiste en esta sesión?</a:t>
            </a:r>
            <a:endParaRPr lang="es-ES" sz="2000" b="1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99456" y="1591570"/>
            <a:ext cx="10081120" cy="484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Qué </a:t>
            </a:r>
            <a:r>
              <a:rPr lang="es-ES_tradnl" sz="2400" b="0" dirty="0">
                <a:solidFill>
                  <a:schemeClr val="bg1"/>
                </a:solidFill>
              </a:rPr>
              <a:t>es una hipótesis y los 3 tipos que </a:t>
            </a:r>
            <a:r>
              <a:rPr lang="es-ES_tradnl" sz="2400" b="0" dirty="0" smtClean="0">
                <a:solidFill>
                  <a:schemeClr val="bg1"/>
                </a:solidFill>
              </a:rPr>
              <a:t>existen.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Cómo </a:t>
            </a:r>
            <a:r>
              <a:rPr lang="es-ES_tradnl" sz="2400" b="0" dirty="0">
                <a:solidFill>
                  <a:schemeClr val="bg1"/>
                </a:solidFill>
              </a:rPr>
              <a:t>se formula una hipótesis para los </a:t>
            </a:r>
            <a:r>
              <a:rPr lang="es-ES_tradnl" sz="2400" b="0">
                <a:solidFill>
                  <a:schemeClr val="bg1"/>
                </a:solidFill>
              </a:rPr>
              <a:t>4 </a:t>
            </a:r>
            <a:r>
              <a:rPr lang="es-ES_tradnl" sz="2400" b="0" smtClean="0">
                <a:solidFill>
                  <a:schemeClr val="bg1"/>
                </a:solidFill>
              </a:rPr>
              <a:t>tipos </a:t>
            </a:r>
            <a:r>
              <a:rPr lang="es-ES_tradnl" sz="2400" b="0" dirty="0">
                <a:solidFill>
                  <a:schemeClr val="bg1"/>
                </a:solidFill>
              </a:rPr>
              <a:t>de </a:t>
            </a:r>
            <a:r>
              <a:rPr lang="es-ES_tradnl" sz="2400" b="0" dirty="0" smtClean="0">
                <a:solidFill>
                  <a:schemeClr val="bg1"/>
                </a:solidFill>
              </a:rPr>
              <a:t>alcance.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Qué </a:t>
            </a:r>
            <a:r>
              <a:rPr lang="es-ES_tradnl" sz="2400" b="0" dirty="0">
                <a:solidFill>
                  <a:schemeClr val="bg1"/>
                </a:solidFill>
              </a:rPr>
              <a:t>es una hipótesis y qué es una </a:t>
            </a:r>
            <a:r>
              <a:rPr lang="es-ES_tradnl" sz="2400" b="0" dirty="0" smtClean="0">
                <a:solidFill>
                  <a:schemeClr val="bg1"/>
                </a:solidFill>
              </a:rPr>
              <a:t>variable.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4 </a:t>
            </a:r>
            <a:r>
              <a:rPr lang="es-ES_tradnl" sz="2400" b="0" dirty="0">
                <a:solidFill>
                  <a:schemeClr val="bg1"/>
                </a:solidFill>
              </a:rPr>
              <a:t>fuentes que originan una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5 </a:t>
            </a:r>
            <a:r>
              <a:rPr lang="es-ES_tradnl" sz="2400" b="0" dirty="0">
                <a:solidFill>
                  <a:schemeClr val="bg1"/>
                </a:solidFill>
              </a:rPr>
              <a:t>características de una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Qué </a:t>
            </a:r>
            <a:r>
              <a:rPr lang="es-ES_tradnl" sz="2400" b="0" dirty="0">
                <a:solidFill>
                  <a:schemeClr val="bg1"/>
                </a:solidFill>
              </a:rPr>
              <a:t>es una hipótesis de investigación y sus 4 </a:t>
            </a:r>
            <a:r>
              <a:rPr lang="es-ES_tradnl" sz="2400" b="0" dirty="0" smtClean="0">
                <a:solidFill>
                  <a:schemeClr val="bg1"/>
                </a:solidFill>
              </a:rPr>
              <a:t>tipos.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Qué </a:t>
            </a:r>
            <a:r>
              <a:rPr lang="es-ES_tradnl" sz="2400" b="0" dirty="0">
                <a:solidFill>
                  <a:schemeClr val="bg1"/>
                </a:solidFill>
              </a:rPr>
              <a:t>es una hipótesis nula y una </a:t>
            </a:r>
            <a:r>
              <a:rPr lang="es-ES_tradnl" sz="2400" b="0" dirty="0" smtClean="0">
                <a:solidFill>
                  <a:schemeClr val="bg1"/>
                </a:solidFill>
              </a:rPr>
              <a:t>alternativa.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Qué </a:t>
            </a:r>
            <a:r>
              <a:rPr lang="es-ES_tradnl" sz="2400" b="0" dirty="0">
                <a:solidFill>
                  <a:schemeClr val="bg1"/>
                </a:solidFill>
              </a:rPr>
              <a:t>es una prueba de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Los </a:t>
            </a:r>
            <a:r>
              <a:rPr lang="es-ES_tradnl" sz="2400" b="0" dirty="0">
                <a:solidFill>
                  <a:schemeClr val="bg1"/>
                </a:solidFill>
              </a:rPr>
              <a:t>2 tipos de definiciones de </a:t>
            </a:r>
            <a:r>
              <a:rPr lang="es-ES_tradnl" sz="2400" b="0" dirty="0" smtClean="0">
                <a:solidFill>
                  <a:schemeClr val="bg1"/>
                </a:solidFill>
              </a:rPr>
              <a:t>variables.</a:t>
            </a:r>
            <a:endParaRPr lang="es-ES" sz="2300" b="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690" y="4464884"/>
            <a:ext cx="1757574" cy="17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268760"/>
            <a:ext cx="10729192" cy="678801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es-ES_tradnl" sz="3900" b="1" dirty="0" err="1" smtClean="0">
                <a:solidFill>
                  <a:srgbClr val="FF0000"/>
                </a:solidFill>
                <a:effectLst/>
                <a:ea typeface="Times New Roman" charset="0"/>
                <a:cs typeface="Times New Roman" charset="0"/>
              </a:rPr>
              <a:t>Recomendaci</a:t>
            </a:r>
            <a:r>
              <a:rPr lang="es-ES" sz="3900" b="1" dirty="0" err="1" smtClean="0">
                <a:solidFill>
                  <a:srgbClr val="FF0000"/>
                </a:solidFill>
                <a:effectLst/>
                <a:ea typeface="Times New Roman" charset="0"/>
                <a:cs typeface="Times New Roman" charset="0"/>
              </a:rPr>
              <a:t>ón</a:t>
            </a:r>
            <a:endParaRPr lang="es-ES_tradnl" sz="4000" b="1" dirty="0">
              <a:solidFill>
                <a:srgbClr val="FF0000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" sz="2000" b="1" dirty="0">
              <a:solidFill>
                <a:srgbClr val="FF0000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9084" y="2318102"/>
            <a:ext cx="8222888" cy="273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 fontAlgn="auto">
              <a:spcAft>
                <a:spcPts val="0"/>
              </a:spcAft>
              <a:buNone/>
            </a:pPr>
            <a:r>
              <a:rPr lang="es-ES" sz="30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Esta presentación puede verla en modo de “presentación”, para aprovechar las animaciones agregadas, las cuales pretenden hacer su estudio más dinámico y a la vez facilitar la comprensión de la materia. </a:t>
            </a:r>
          </a:p>
          <a:p>
            <a:pPr marL="90488" indent="0" algn="just" fontAlgn="auto">
              <a:spcAft>
                <a:spcPts val="0"/>
              </a:spcAft>
              <a:buNone/>
            </a:pPr>
            <a:endParaRPr lang="es-ES" sz="3000" b="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9" name="Agrupar 8"/>
          <p:cNvGrpSpPr/>
          <p:nvPr/>
        </p:nvGrpSpPr>
        <p:grpSpPr>
          <a:xfrm>
            <a:off x="5008892" y="4549291"/>
            <a:ext cx="1763272" cy="1060564"/>
            <a:chOff x="9462764" y="2204864"/>
            <a:chExt cx="1371600" cy="824983"/>
          </a:xfrm>
        </p:grpSpPr>
        <p:grpSp>
          <p:nvGrpSpPr>
            <p:cNvPr id="8" name="Agrupar 7"/>
            <p:cNvGrpSpPr/>
            <p:nvPr/>
          </p:nvGrpSpPr>
          <p:grpSpPr>
            <a:xfrm>
              <a:off x="9462764" y="2492896"/>
              <a:ext cx="1371600" cy="536951"/>
              <a:chOff x="9624392" y="2564904"/>
              <a:chExt cx="1371600" cy="536951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4392" y="2564904"/>
                <a:ext cx="1371600" cy="457200"/>
              </a:xfrm>
              <a:prstGeom prst="rect">
                <a:avLst/>
              </a:prstGeom>
            </p:spPr>
          </p:pic>
          <p:sp>
            <p:nvSpPr>
              <p:cNvPr id="7" name="Anillo 6"/>
              <p:cNvSpPr/>
              <p:nvPr/>
            </p:nvSpPr>
            <p:spPr>
              <a:xfrm>
                <a:off x="10017447" y="2597561"/>
                <a:ext cx="504294" cy="504294"/>
              </a:xfrm>
              <a:prstGeom prst="donut">
                <a:avLst>
                  <a:gd name="adj" fmla="val 5629"/>
                </a:avLst>
              </a:prstGeom>
              <a:solidFill>
                <a:srgbClr val="F92F3F"/>
              </a:solidFill>
              <a:ln>
                <a:solidFill>
                  <a:srgbClr val="F92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Conector recto de flecha 3"/>
            <p:cNvCxnSpPr/>
            <p:nvPr/>
          </p:nvCxnSpPr>
          <p:spPr>
            <a:xfrm flipH="1">
              <a:off x="10272464" y="2204864"/>
              <a:ext cx="360040" cy="320689"/>
            </a:xfrm>
            <a:prstGeom prst="straightConnector1">
              <a:avLst/>
            </a:prstGeom>
            <a:ln w="38100">
              <a:solidFill>
                <a:srgbClr val="F92F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4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656692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¿Sobre </a:t>
            </a:r>
            <a:r>
              <a:rPr lang="es-ES_tradnl" sz="3900" b="1" dirty="0" err="1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ffectLst/>
                <a:ea typeface="Times New Roman" charset="0"/>
                <a:cs typeface="Times New Roman" charset="0"/>
              </a:rPr>
              <a:t>é aprenderás en esta sesión?</a:t>
            </a:r>
            <a:endParaRPr lang="es-ES" sz="2000" b="1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67508" y="1616284"/>
            <a:ext cx="8856984" cy="4785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444500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Qué </a:t>
            </a:r>
            <a:r>
              <a:rPr lang="es-ES_tradnl" sz="2400" b="0" dirty="0">
                <a:solidFill>
                  <a:schemeClr val="bg1"/>
                </a:solidFill>
              </a:rPr>
              <a:t>es una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 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>
                <a:solidFill>
                  <a:schemeClr val="bg1"/>
                </a:solidFill>
              </a:rPr>
              <a:t>Alcances e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>
                <a:solidFill>
                  <a:schemeClr val="bg1"/>
                </a:solidFill>
              </a:rPr>
              <a:t>Hipótesis y </a:t>
            </a:r>
            <a:r>
              <a:rPr lang="es-ES_tradnl" sz="2400" b="0" dirty="0" smtClean="0">
                <a:solidFill>
                  <a:schemeClr val="bg1"/>
                </a:solidFill>
              </a:rPr>
              <a:t>variable.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>
                <a:solidFill>
                  <a:schemeClr val="bg1"/>
                </a:solidFill>
              </a:rPr>
              <a:t>De dónde surge la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>
                <a:solidFill>
                  <a:schemeClr val="bg1"/>
                </a:solidFill>
              </a:rPr>
              <a:t>Características de una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>
                <a:solidFill>
                  <a:schemeClr val="bg1"/>
                </a:solidFill>
              </a:rPr>
              <a:t>Hipótesis de </a:t>
            </a:r>
            <a:r>
              <a:rPr lang="es-ES_tradnl" sz="2400" b="0" dirty="0" smtClean="0">
                <a:solidFill>
                  <a:schemeClr val="bg1"/>
                </a:solidFill>
              </a:rPr>
              <a:t>investigación.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Definición </a:t>
            </a:r>
            <a:r>
              <a:rPr lang="es-ES_tradnl" sz="2400" b="0" dirty="0">
                <a:solidFill>
                  <a:schemeClr val="bg1"/>
                </a:solidFill>
              </a:rPr>
              <a:t>de los tipos de hipótesis de </a:t>
            </a:r>
            <a:r>
              <a:rPr lang="es-ES_tradnl" sz="2400" b="0" dirty="0" smtClean="0">
                <a:solidFill>
                  <a:schemeClr val="bg1"/>
                </a:solidFill>
              </a:rPr>
              <a:t>investigación.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 smtClean="0">
                <a:solidFill>
                  <a:schemeClr val="bg1"/>
                </a:solidFill>
              </a:rPr>
              <a:t>Hipótesis </a:t>
            </a:r>
            <a:r>
              <a:rPr lang="es-ES_tradnl" sz="2400" b="0" dirty="0">
                <a:solidFill>
                  <a:schemeClr val="bg1"/>
                </a:solidFill>
              </a:rPr>
              <a:t>nula y </a:t>
            </a:r>
            <a:r>
              <a:rPr lang="es-ES_tradnl" sz="2400" b="0" dirty="0" smtClean="0">
                <a:solidFill>
                  <a:schemeClr val="bg1"/>
                </a:solidFill>
              </a:rPr>
              <a:t>alternativa.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>
                <a:solidFill>
                  <a:schemeClr val="bg1"/>
                </a:solidFill>
              </a:rPr>
              <a:t>Prueba de </a:t>
            </a:r>
            <a:r>
              <a:rPr lang="es-ES_tradnl" sz="2400" b="0" dirty="0" smtClean="0">
                <a:solidFill>
                  <a:schemeClr val="bg1"/>
                </a:solidFill>
              </a:rPr>
              <a:t>hipótesis.</a:t>
            </a:r>
            <a:endParaRPr lang="es-ES_tradnl" sz="2400" b="0" dirty="0">
              <a:solidFill>
                <a:schemeClr val="bg1"/>
              </a:solidFill>
            </a:endParaRPr>
          </a:p>
          <a:p>
            <a:pPr marL="454025" indent="-444500">
              <a:buFont typeface="STHeitiSC-Light" charset="-122"/>
              <a:buChar char="★"/>
            </a:pPr>
            <a:r>
              <a:rPr lang="es-ES_tradnl" sz="2400" b="0" dirty="0">
                <a:solidFill>
                  <a:schemeClr val="bg1"/>
                </a:solidFill>
              </a:rPr>
              <a:t>Definición de las </a:t>
            </a:r>
            <a:r>
              <a:rPr lang="es-ES_tradnl" sz="2400" b="0" dirty="0" smtClean="0">
                <a:solidFill>
                  <a:schemeClr val="bg1"/>
                </a:solidFill>
              </a:rPr>
              <a:t>variables.</a:t>
            </a:r>
            <a:endParaRPr lang="es-ES" sz="2400" b="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312" y="3849336"/>
            <a:ext cx="2609632" cy="26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908720"/>
            <a:ext cx="4392488" cy="1124744"/>
          </a:xfrm>
        </p:spPr>
        <p:txBody>
          <a:bodyPr/>
          <a:lstStyle/>
          <a:p>
            <a:r>
              <a:rPr lang="es-CR" b="1" dirty="0" smtClean="0">
                <a:solidFill>
                  <a:srgbClr val="02467C"/>
                </a:solidFill>
                <a:effectLst/>
              </a:rPr>
              <a:t>HIPÓTESIS</a:t>
            </a:r>
            <a:endParaRPr lang="es-CR" b="1" dirty="0">
              <a:solidFill>
                <a:srgbClr val="0246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4370" y="1745382"/>
            <a:ext cx="5148572" cy="4608512"/>
          </a:xfrm>
        </p:spPr>
        <p:txBody>
          <a:bodyPr/>
          <a:lstStyle/>
          <a:p>
            <a:pPr marL="0" indent="0" algn="ctr">
              <a:buNone/>
            </a:pPr>
            <a:r>
              <a:rPr lang="es-CR" sz="2800" dirty="0">
                <a:effectLst/>
              </a:rPr>
              <a:t>Explicaciones tentativas </a:t>
            </a:r>
            <a:endParaRPr lang="es-CR" sz="2800" dirty="0" smtClean="0">
              <a:effectLst/>
            </a:endParaRPr>
          </a:p>
          <a:p>
            <a:pPr marL="0" indent="0" algn="ctr">
              <a:buNone/>
            </a:pPr>
            <a:r>
              <a:rPr lang="es-CR" sz="2800" dirty="0" smtClean="0">
                <a:effectLst/>
              </a:rPr>
              <a:t>del </a:t>
            </a:r>
            <a:r>
              <a:rPr lang="es-CR" sz="2800" dirty="0">
                <a:effectLst/>
              </a:rPr>
              <a:t>fenómeno investigado que se formulan como proposiciones. </a:t>
            </a:r>
            <a:endParaRPr lang="es-CR" sz="2800" dirty="0" smtClean="0">
              <a:effectLst/>
            </a:endParaRPr>
          </a:p>
          <a:p>
            <a:pPr marL="0" indent="0" algn="ctr">
              <a:buNone/>
            </a:pPr>
            <a:endParaRPr lang="es-CR" sz="2800" dirty="0">
              <a:effectLst/>
            </a:endParaRPr>
          </a:p>
          <a:p>
            <a:pPr marL="0" indent="0" algn="ctr">
              <a:buNone/>
            </a:pPr>
            <a:r>
              <a:rPr lang="es-CR" sz="2800" dirty="0">
                <a:effectLst/>
              </a:rPr>
              <a:t>Son respuestas </a:t>
            </a:r>
            <a:endParaRPr lang="es-CR" sz="2800" dirty="0" smtClean="0">
              <a:effectLst/>
            </a:endParaRPr>
          </a:p>
          <a:p>
            <a:pPr marL="0" indent="0" algn="ctr">
              <a:buNone/>
            </a:pPr>
            <a:r>
              <a:rPr lang="es-CR" sz="2800" dirty="0" smtClean="0">
                <a:effectLst/>
              </a:rPr>
              <a:t>provisionales </a:t>
            </a:r>
            <a:r>
              <a:rPr lang="es-CR" sz="2800" dirty="0">
                <a:effectLst/>
              </a:rPr>
              <a:t>a las preguntas de investigación.</a:t>
            </a:r>
          </a:p>
          <a:p>
            <a:pPr marL="0" indent="0" algn="ctr">
              <a:buNone/>
            </a:pPr>
            <a:endParaRPr lang="es-CR" sz="2800" dirty="0">
              <a:effectLst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78382909"/>
              </p:ext>
            </p:extLst>
          </p:nvPr>
        </p:nvGraphicFramePr>
        <p:xfrm>
          <a:off x="5483932" y="980728"/>
          <a:ext cx="643064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9399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504" y="620688"/>
            <a:ext cx="12192000" cy="414883"/>
          </a:xfrm>
        </p:spPr>
        <p:txBody>
          <a:bodyPr/>
          <a:lstStyle/>
          <a:p>
            <a:r>
              <a:rPr lang="es-CR" sz="3600" b="1" dirty="0" smtClean="0">
                <a:solidFill>
                  <a:srgbClr val="02467C"/>
                </a:solidFill>
                <a:effectLst/>
              </a:rPr>
              <a:t>ALCANCE E HIPÓTESIS</a:t>
            </a:r>
            <a:endParaRPr lang="es-CR" sz="3600" b="1" dirty="0">
              <a:solidFill>
                <a:srgbClr val="02467C"/>
              </a:solidFill>
              <a:effectLst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207730"/>
              </p:ext>
            </p:extLst>
          </p:nvPr>
        </p:nvGraphicFramePr>
        <p:xfrm>
          <a:off x="1985040" y="1308648"/>
          <a:ext cx="8229600" cy="3383280"/>
        </p:xfrm>
        <a:graphic>
          <a:graphicData uri="http://schemas.openxmlformats.org/drawingml/2006/table">
            <a:tbl>
              <a:tblPr firstRow="1" bandRow="1">
                <a:solidFill>
                  <a:srgbClr val="7030A0"/>
                </a:solidFill>
                <a:tableStyleId>{46F890A9-2807-4EBB-B81D-B2AA78EC7F39}</a:tableStyleId>
              </a:tblPr>
              <a:tblGrid>
                <a:gridCol w="3318872"/>
                <a:gridCol w="4910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Alcance del estudio</a:t>
                      </a:r>
                      <a:endParaRPr lang="es-CR" sz="2400" dirty="0"/>
                    </a:p>
                  </a:txBody>
                  <a:tcPr>
                    <a:solidFill>
                      <a:srgbClr val="F92F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Formulación</a:t>
                      </a:r>
                      <a:r>
                        <a:rPr lang="es-CR" sz="2400" baseline="0" dirty="0" smtClean="0"/>
                        <a:t> de hipótesis</a:t>
                      </a:r>
                      <a:endParaRPr lang="es-CR" sz="2400" dirty="0"/>
                    </a:p>
                  </a:txBody>
                  <a:tcPr>
                    <a:solidFill>
                      <a:srgbClr val="F92F3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Exploratorio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No se formulan</a:t>
                      </a:r>
                      <a:r>
                        <a:rPr lang="es-CR" sz="2400" baseline="0" dirty="0" smtClean="0"/>
                        <a:t> hipótesis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Descriptivo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Sólo</a:t>
                      </a:r>
                      <a:r>
                        <a:rPr lang="es-CR" sz="2400" baseline="0" dirty="0" smtClean="0"/>
                        <a:t> se formulan hipótesis cuando se pronostica </a:t>
                      </a:r>
                    </a:p>
                    <a:p>
                      <a:pPr algn="ctr"/>
                      <a:r>
                        <a:rPr lang="es-CR" sz="2400" baseline="0" dirty="0" smtClean="0"/>
                        <a:t>un hecho o dato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err="1" smtClean="0"/>
                        <a:t>Correlacional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Se formulan</a:t>
                      </a:r>
                      <a:r>
                        <a:rPr lang="es-CR" sz="2400" baseline="0" dirty="0" smtClean="0"/>
                        <a:t> hipótesis </a:t>
                      </a:r>
                      <a:r>
                        <a:rPr lang="es-CR" sz="2400" baseline="0" dirty="0" err="1" smtClean="0"/>
                        <a:t>correlacionales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Explicativo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 smtClean="0"/>
                        <a:t>Se formulan</a:t>
                      </a:r>
                      <a:r>
                        <a:rPr lang="es-CR" sz="2400" baseline="0" dirty="0" smtClean="0"/>
                        <a:t> hipótesis causales</a:t>
                      </a:r>
                      <a:endParaRPr lang="es-CR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066412" y="4998318"/>
            <a:ext cx="7884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000" b="0" dirty="0">
                <a:solidFill>
                  <a:srgbClr val="002060"/>
                </a:solidFill>
              </a:rPr>
              <a:t>En una investigación se pueden tener una o varias hipótesis.</a:t>
            </a:r>
          </a:p>
          <a:p>
            <a:pPr algn="ctr"/>
            <a:r>
              <a:rPr lang="es-CR" sz="2000" b="0" dirty="0">
                <a:solidFill>
                  <a:srgbClr val="002060"/>
                </a:solidFill>
              </a:rPr>
              <a:t>Los estudios cualitativos, por lo regular, no formulan hipótesis antes de recolectar datos, su naturaleza es más bien inducir las hipótesis por medio de la recolección y análisis de los datos.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9016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18886"/>
          <a:stretch/>
        </p:blipFill>
        <p:spPr>
          <a:xfrm>
            <a:off x="7680176" y="692696"/>
            <a:ext cx="4511824" cy="586122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3352" y="1729527"/>
            <a:ext cx="8784976" cy="4530725"/>
          </a:xfrm>
        </p:spPr>
        <p:txBody>
          <a:bodyPr/>
          <a:lstStyle/>
          <a:p>
            <a:pPr marL="547687" indent="-457200">
              <a:buClr>
                <a:srgbClr val="F92F3F"/>
              </a:buClr>
              <a:buFont typeface="ZapfDingbatsITC" charset="0"/>
              <a:buChar char="✲"/>
            </a:pPr>
            <a:r>
              <a:rPr lang="es-CR" sz="2800" dirty="0">
                <a:solidFill>
                  <a:schemeClr val="accent1">
                    <a:lumMod val="25000"/>
                  </a:schemeClr>
                </a:solidFill>
                <a:effectLst/>
              </a:rPr>
              <a:t>Explicaciones tentativas, no los hechos en sí.</a:t>
            </a:r>
          </a:p>
          <a:p>
            <a:pPr marL="547687" indent="-457200">
              <a:buClr>
                <a:srgbClr val="F92F3F"/>
              </a:buClr>
              <a:buFont typeface="ZapfDingbatsITC" charset="0"/>
              <a:buChar char="✲"/>
            </a:pPr>
            <a:r>
              <a:rPr lang="es-CR" sz="2800" dirty="0">
                <a:solidFill>
                  <a:schemeClr val="accent1">
                    <a:lumMod val="25000"/>
                  </a:schemeClr>
                </a:solidFill>
                <a:effectLst/>
              </a:rPr>
              <a:t>Una hipótesis es diferente a la afirmación de un hecho.</a:t>
            </a:r>
          </a:p>
          <a:p>
            <a:pPr marL="547687" indent="-457200">
              <a:buClr>
                <a:srgbClr val="F92F3F"/>
              </a:buClr>
              <a:buFont typeface="ZapfDingbatsITC" charset="0"/>
              <a:buChar char="✲"/>
            </a:pPr>
            <a:r>
              <a:rPr lang="es-CR" sz="2800" dirty="0">
                <a:solidFill>
                  <a:schemeClr val="accent1">
                    <a:lumMod val="25000"/>
                  </a:schemeClr>
                </a:solidFill>
                <a:effectLst/>
              </a:rPr>
              <a:t>Son proposiciones tentativas acerca de las relaciones entre dos o más variables, y se apoyan en conocimiento organizados y sistematizados.</a:t>
            </a:r>
          </a:p>
          <a:p>
            <a:pPr marL="547687" indent="-457200">
              <a:buClr>
                <a:srgbClr val="F92F3F"/>
              </a:buClr>
              <a:buFont typeface="ZapfDingbatsITC" charset="0"/>
              <a:buChar char="✲"/>
            </a:pPr>
            <a:r>
              <a:rPr lang="es-CR" sz="2800" dirty="0">
                <a:solidFill>
                  <a:schemeClr val="accent1">
                    <a:lumMod val="25000"/>
                  </a:schemeClr>
                </a:solidFill>
                <a:effectLst/>
              </a:rPr>
              <a:t>Siempre están sujetas a comprobación empírica y a verificación de la realidad.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0" y="404664"/>
            <a:ext cx="12192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es-CR" sz="4000" b="1" kern="0" dirty="0" smtClean="0">
                <a:solidFill>
                  <a:srgbClr val="02467C"/>
                </a:solidFill>
                <a:effectLst/>
              </a:rPr>
              <a:t>HIPÓTESIS</a:t>
            </a:r>
            <a:endParaRPr lang="es-CR" sz="4000" b="1" kern="0" dirty="0">
              <a:solidFill>
                <a:srgbClr val="02467C"/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6130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000" b="1" dirty="0" smtClean="0">
                <a:solidFill>
                  <a:srgbClr val="02467C"/>
                </a:solidFill>
                <a:effectLst/>
              </a:rPr>
              <a:t>VARIABLE</a:t>
            </a:r>
            <a:endParaRPr lang="es-CR" sz="4000" b="1" dirty="0">
              <a:solidFill>
                <a:srgbClr val="02467C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368" y="1823468"/>
            <a:ext cx="6984776" cy="4458717"/>
          </a:xfrm>
        </p:spPr>
        <p:txBody>
          <a:bodyPr/>
          <a:lstStyle/>
          <a:p>
            <a:pPr>
              <a:buClr>
                <a:srgbClr val="F92F3F"/>
              </a:buClr>
              <a:buFont typeface="ZapfDingbatsITC" charset="0"/>
              <a:buChar char="✲"/>
            </a:pPr>
            <a:r>
              <a:rPr lang="es-CR" sz="2600" dirty="0">
                <a:solidFill>
                  <a:srgbClr val="002060"/>
                </a:solidFill>
                <a:effectLst/>
              </a:rPr>
              <a:t>Propiedad que puede fluctuar y cuya variación es susceptible de medirse u observarse.</a:t>
            </a:r>
          </a:p>
          <a:p>
            <a:pPr>
              <a:buClr>
                <a:srgbClr val="F92F3F"/>
              </a:buClr>
              <a:buFont typeface="ZapfDingbatsITC" charset="0"/>
              <a:buChar char="✲"/>
            </a:pPr>
            <a:r>
              <a:rPr lang="es-CR" sz="2600" dirty="0">
                <a:solidFill>
                  <a:srgbClr val="002060"/>
                </a:solidFill>
                <a:effectLst/>
              </a:rPr>
              <a:t>El concepto de variable se aplica a personas u otros seres vivos, objetos, hechos y fenómenos, los cuales adquieren diversos valores respecto de la variables referida.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0" t="34250" r="33201" b="3801"/>
          <a:stretch/>
        </p:blipFill>
        <p:spPr>
          <a:xfrm rot="19792990">
            <a:off x="7799678" y="1078539"/>
            <a:ext cx="3148467" cy="58049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2830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7813"/>
            <a:ext cx="12192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R" sz="4000" b="1" dirty="0" smtClean="0">
                <a:solidFill>
                  <a:srgbClr val="02467C"/>
                </a:solidFill>
                <a:effectLst/>
              </a:rPr>
              <a:t>¿DE DÓNDE SURGE LA HIPÓTESIS?</a:t>
            </a:r>
            <a:endParaRPr lang="es-CR" sz="4000" b="1" dirty="0">
              <a:solidFill>
                <a:srgbClr val="02467C"/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3123809"/>
              </p:ext>
            </p:extLst>
          </p:nvPr>
        </p:nvGraphicFramePr>
        <p:xfrm>
          <a:off x="671032" y="1556792"/>
          <a:ext cx="106095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7397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Haz de lu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9391</TotalTime>
  <Words>1407</Words>
  <Application>Microsoft Office PowerPoint</Application>
  <PresentationFormat>Panorámica</PresentationFormat>
  <Paragraphs>192</Paragraphs>
  <Slides>23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STHeitiSC-Light</vt:lpstr>
      <vt:lpstr>Times New Roman</vt:lpstr>
      <vt:lpstr>Wingdings</vt:lpstr>
      <vt:lpstr>ZapfDingbatsITC</vt:lpstr>
      <vt:lpstr>Haz de luz</vt:lpstr>
      <vt:lpstr>Presentación de PowerPoint</vt:lpstr>
      <vt:lpstr>Presentación de PowerPoint</vt:lpstr>
      <vt:lpstr>Presentación de PowerPoint</vt:lpstr>
      <vt:lpstr>Presentación de PowerPoint</vt:lpstr>
      <vt:lpstr>HIPÓTESIS</vt:lpstr>
      <vt:lpstr>ALCANCE E HIPÓTESIS</vt:lpstr>
      <vt:lpstr>Presentación de PowerPoint</vt:lpstr>
      <vt:lpstr>VARIABLE</vt:lpstr>
      <vt:lpstr>¿DE DÓNDE SURGE LA HIPÓTESIS?</vt:lpstr>
      <vt:lpstr>CARACTERÍSTICAS DE UNA HIPÓTESIS</vt:lpstr>
      <vt:lpstr>HIPÓTESIS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HIPÓTESIS CAUSALES 1/2</vt:lpstr>
      <vt:lpstr>HIPÓTESIS CAUSALES 2/2</vt:lpstr>
      <vt:lpstr>Presentación de PowerPoint</vt:lpstr>
      <vt:lpstr>Presentación de PowerPoint</vt:lpstr>
      <vt:lpstr>DEFINICIÓN DE LAS VARIABLES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procesos</dc:title>
  <dc:subject>Curso Rediseño de Procesos</dc:subject>
  <dc:creator>Alan Henderson</dc:creator>
  <cp:lastModifiedBy>Alan Henderson García</cp:lastModifiedBy>
  <cp:revision>352</cp:revision>
  <dcterms:created xsi:type="dcterms:W3CDTF">2001-10-27T11:21:57Z</dcterms:created>
  <dcterms:modified xsi:type="dcterms:W3CDTF">2018-03-02T00:22:11Z</dcterms:modified>
</cp:coreProperties>
</file>