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8CDD6-7012-4D71-B220-0FB7CF9E32D9}" v="1" dt="2018-05-21T16:12:16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86C8CDD6-7012-4D71-B220-0FB7CF9E32D9}"/>
    <pc:docChg chg="modSld">
      <pc:chgData name="Norberto Oviedo Ugalde" userId="f6dd41cc-30ac-40c0-95f2-225f08fe1ba3" providerId="ADAL" clId="{86C8CDD6-7012-4D71-B220-0FB7CF9E32D9}" dt="2018-05-21T16:12:16.978" v="0" actId="207"/>
      <pc:docMkLst>
        <pc:docMk/>
      </pc:docMkLst>
      <pc:sldChg chg="modSp">
        <pc:chgData name="Norberto Oviedo Ugalde" userId="f6dd41cc-30ac-40c0-95f2-225f08fe1ba3" providerId="ADAL" clId="{86C8CDD6-7012-4D71-B220-0FB7CF9E32D9}" dt="2018-05-21T16:12:16.978" v="0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86C8CDD6-7012-4D71-B220-0FB7CF9E32D9}" dt="2018-05-21T16:12:16.978" v="0" actId="207"/>
          <ac:spMkLst>
            <pc:docMk/>
            <pc:sldMk cId="173496091" sldId="260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0AD0D1EA-95DD-4E18-B717-0DD4E7526B56}"/>
    <pc:docChg chg="undo custSel modSld">
      <pc:chgData name="Norberto Oviedo Ugalde" userId="f6dd41cc-30ac-40c0-95f2-225f08fe1ba3" providerId="ADAL" clId="{0AD0D1EA-95DD-4E18-B717-0DD4E7526B56}" dt="2018-03-16T17:17:40.484" v="520" actId="255"/>
      <pc:docMkLst>
        <pc:docMk/>
      </pc:docMkLst>
      <pc:sldChg chg="modSp">
        <pc:chgData name="Norberto Oviedo Ugalde" userId="f6dd41cc-30ac-40c0-95f2-225f08fe1ba3" providerId="ADAL" clId="{0AD0D1EA-95DD-4E18-B717-0DD4E7526B56}" dt="2018-03-16T17:17:40.484" v="520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0AD0D1EA-95DD-4E18-B717-0DD4E7526B56}" dt="2018-03-16T17:17:40.484" v="520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AD0D1EA-95DD-4E18-B717-0DD4E7526B56}" dt="2018-03-16T17:17:09.092" v="518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0AD0D1EA-95DD-4E18-B717-0DD4E7526B56}" dt="2018-03-16T17:17:09.092" v="518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AD0D1EA-95DD-4E18-B717-0DD4E7526B56}" dt="2018-02-23T23:51:35.878" v="0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0AD0D1EA-95DD-4E18-B717-0DD4E7526B56}" dt="2018-02-23T23:51:35.878" v="0" actId="20577"/>
          <ac:spMkLst>
            <pc:docMk/>
            <pc:sldMk cId="1580782875" sldId="263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0AD0D1EA-95DD-4E18-B717-0DD4E7526B56}" dt="2018-02-24T00:35:13.683" v="284" actId="20577"/>
        <pc:sldMkLst>
          <pc:docMk/>
          <pc:sldMk cId="83991214" sldId="264"/>
        </pc:sldMkLst>
        <pc:spChg chg="mod">
          <ac:chgData name="Norberto Oviedo Ugalde" userId="f6dd41cc-30ac-40c0-95f2-225f08fe1ba3" providerId="ADAL" clId="{0AD0D1EA-95DD-4E18-B717-0DD4E7526B56}" dt="2018-02-24T00:10:23.849" v="108" actId="20577"/>
          <ac:spMkLst>
            <pc:docMk/>
            <pc:sldMk cId="83991214" sldId="264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0AD0D1EA-95DD-4E18-B717-0DD4E7526B56}" dt="2018-02-23T23:54:11.905" v="34" actId="20577"/>
          <ac:spMkLst>
            <pc:docMk/>
            <pc:sldMk cId="83991214" sldId="264"/>
            <ac:spMk id="3" creationId="{CB268264-0662-4E5F-9699-117257076B5D}"/>
          </ac:spMkLst>
        </pc:spChg>
        <pc:spChg chg="add mod">
          <ac:chgData name="Norberto Oviedo Ugalde" userId="f6dd41cc-30ac-40c0-95f2-225f08fe1ba3" providerId="ADAL" clId="{0AD0D1EA-95DD-4E18-B717-0DD4E7526B56}" dt="2018-02-23T23:54:32.821" v="37" actId="20577"/>
          <ac:spMkLst>
            <pc:docMk/>
            <pc:sldMk cId="83991214" sldId="264"/>
            <ac:spMk id="5" creationId="{9ACED04A-DF92-4CF7-96B7-AD684EDCBDFC}"/>
          </ac:spMkLst>
        </pc:spChg>
        <pc:spChg chg="mod">
          <ac:chgData name="Norberto Oviedo Ugalde" userId="f6dd41cc-30ac-40c0-95f2-225f08fe1ba3" providerId="ADAL" clId="{0AD0D1EA-95DD-4E18-B717-0DD4E7526B56}" dt="2018-02-24T00:27:16.152" v="236" actId="14100"/>
          <ac:spMkLst>
            <pc:docMk/>
            <pc:sldMk cId="83991214" sldId="264"/>
            <ac:spMk id="6" creationId="{2644BCF8-4926-403E-AEA9-D5B6F912C1E2}"/>
          </ac:spMkLst>
        </pc:spChg>
        <pc:spChg chg="add mod">
          <ac:chgData name="Norberto Oviedo Ugalde" userId="f6dd41cc-30ac-40c0-95f2-225f08fe1ba3" providerId="ADAL" clId="{0AD0D1EA-95DD-4E18-B717-0DD4E7526B56}" dt="2018-02-23T23:52:59.420" v="5" actId="14100"/>
          <ac:spMkLst>
            <pc:docMk/>
            <pc:sldMk cId="83991214" sldId="264"/>
            <ac:spMk id="7" creationId="{207E2B9A-D482-4145-B5E4-857A1A51A524}"/>
          </ac:spMkLst>
        </pc:spChg>
        <pc:spChg chg="add mod">
          <ac:chgData name="Norberto Oviedo Ugalde" userId="f6dd41cc-30ac-40c0-95f2-225f08fe1ba3" providerId="ADAL" clId="{0AD0D1EA-95DD-4E18-B717-0DD4E7526B56}" dt="2018-02-23T23:59:58.134" v="61" actId="113"/>
          <ac:spMkLst>
            <pc:docMk/>
            <pc:sldMk cId="83991214" sldId="264"/>
            <ac:spMk id="8" creationId="{7A3E34E3-CCC6-4F49-84F6-0E57BE7A5BB1}"/>
          </ac:spMkLst>
        </pc:spChg>
        <pc:spChg chg="add mod">
          <ac:chgData name="Norberto Oviedo Ugalde" userId="f6dd41cc-30ac-40c0-95f2-225f08fe1ba3" providerId="ADAL" clId="{0AD0D1EA-95DD-4E18-B717-0DD4E7526B56}" dt="2018-02-24T00:01:05.598" v="75" actId="14100"/>
          <ac:spMkLst>
            <pc:docMk/>
            <pc:sldMk cId="83991214" sldId="264"/>
            <ac:spMk id="9" creationId="{C7F1BCB8-E7F9-4B7F-9BAA-1734DEC266F3}"/>
          </ac:spMkLst>
        </pc:spChg>
        <pc:spChg chg="add mod">
          <ac:chgData name="Norberto Oviedo Ugalde" userId="f6dd41cc-30ac-40c0-95f2-225f08fe1ba3" providerId="ADAL" clId="{0AD0D1EA-95DD-4E18-B717-0DD4E7526B56}" dt="2018-02-23T23:58:15.065" v="47" actId="14100"/>
          <ac:spMkLst>
            <pc:docMk/>
            <pc:sldMk cId="83991214" sldId="264"/>
            <ac:spMk id="10" creationId="{B8F868A0-181B-468B-B261-BBCD380D4E62}"/>
          </ac:spMkLst>
        </pc:spChg>
        <pc:spChg chg="add mod">
          <ac:chgData name="Norberto Oviedo Ugalde" userId="f6dd41cc-30ac-40c0-95f2-225f08fe1ba3" providerId="ADAL" clId="{0AD0D1EA-95DD-4E18-B717-0DD4E7526B56}" dt="2018-02-23T23:58:55.585" v="51" actId="692"/>
          <ac:spMkLst>
            <pc:docMk/>
            <pc:sldMk cId="83991214" sldId="264"/>
            <ac:spMk id="11" creationId="{DA0DCDBF-1E6E-435F-91FC-98E2E05198FC}"/>
          </ac:spMkLst>
        </pc:spChg>
        <pc:spChg chg="add del">
          <ac:chgData name="Norberto Oviedo Ugalde" userId="f6dd41cc-30ac-40c0-95f2-225f08fe1ba3" providerId="ADAL" clId="{0AD0D1EA-95DD-4E18-B717-0DD4E7526B56}" dt="2018-02-23T23:59:09.290" v="53" actId="20577"/>
          <ac:spMkLst>
            <pc:docMk/>
            <pc:sldMk cId="83991214" sldId="264"/>
            <ac:spMk id="13" creationId="{A5B47DFC-6D41-4184-B74D-CADFE62DED00}"/>
          </ac:spMkLst>
        </pc:spChg>
        <pc:spChg chg="add mod">
          <ac:chgData name="Norberto Oviedo Ugalde" userId="f6dd41cc-30ac-40c0-95f2-225f08fe1ba3" providerId="ADAL" clId="{0AD0D1EA-95DD-4E18-B717-0DD4E7526B56}" dt="2018-02-23T23:59:34.655" v="59" actId="14100"/>
          <ac:spMkLst>
            <pc:docMk/>
            <pc:sldMk cId="83991214" sldId="264"/>
            <ac:spMk id="14" creationId="{85E50091-5D05-427E-B234-7CB61D9EF35C}"/>
          </ac:spMkLst>
        </pc:spChg>
        <pc:spChg chg="add mod">
          <ac:chgData name="Norberto Oviedo Ugalde" userId="f6dd41cc-30ac-40c0-95f2-225f08fe1ba3" providerId="ADAL" clId="{0AD0D1EA-95DD-4E18-B717-0DD4E7526B56}" dt="2018-02-24T00:27:26.354" v="238" actId="14100"/>
          <ac:spMkLst>
            <pc:docMk/>
            <pc:sldMk cId="83991214" sldId="264"/>
            <ac:spMk id="15" creationId="{31295F08-AFE1-4DCE-834E-A48A18E19C49}"/>
          </ac:spMkLst>
        </pc:spChg>
        <pc:spChg chg="add mod">
          <ac:chgData name="Norberto Oviedo Ugalde" userId="f6dd41cc-30ac-40c0-95f2-225f08fe1ba3" providerId="ADAL" clId="{0AD0D1EA-95DD-4E18-B717-0DD4E7526B56}" dt="2018-02-24T00:33:40.933" v="275" actId="1076"/>
          <ac:spMkLst>
            <pc:docMk/>
            <pc:sldMk cId="83991214" sldId="264"/>
            <ac:spMk id="16" creationId="{F5272768-F6EF-458A-82C8-3869FB282762}"/>
          </ac:spMkLst>
        </pc:spChg>
        <pc:spChg chg="add mod">
          <ac:chgData name="Norberto Oviedo Ugalde" userId="f6dd41cc-30ac-40c0-95f2-225f08fe1ba3" providerId="ADAL" clId="{0AD0D1EA-95DD-4E18-B717-0DD4E7526B56}" dt="2018-02-24T00:33:11.781" v="272" actId="1076"/>
          <ac:spMkLst>
            <pc:docMk/>
            <pc:sldMk cId="83991214" sldId="264"/>
            <ac:spMk id="17" creationId="{B5286DA5-1F10-4ABB-AECD-A837EDB5728A}"/>
          </ac:spMkLst>
        </pc:spChg>
        <pc:spChg chg="add mod">
          <ac:chgData name="Norberto Oviedo Ugalde" userId="f6dd41cc-30ac-40c0-95f2-225f08fe1ba3" providerId="ADAL" clId="{0AD0D1EA-95DD-4E18-B717-0DD4E7526B56}" dt="2018-02-24T00:30:48.916" v="261" actId="20577"/>
          <ac:spMkLst>
            <pc:docMk/>
            <pc:sldMk cId="83991214" sldId="264"/>
            <ac:spMk id="18" creationId="{A25D691B-1DEC-4A58-9A24-AF2F4E6DC97A}"/>
          </ac:spMkLst>
        </pc:spChg>
        <pc:spChg chg="add del">
          <ac:chgData name="Norberto Oviedo Ugalde" userId="f6dd41cc-30ac-40c0-95f2-225f08fe1ba3" providerId="ADAL" clId="{0AD0D1EA-95DD-4E18-B717-0DD4E7526B56}" dt="2018-02-24T00:29:12.249" v="247" actId="20577"/>
          <ac:spMkLst>
            <pc:docMk/>
            <pc:sldMk cId="83991214" sldId="264"/>
            <ac:spMk id="19" creationId="{DA6D0B7E-E52F-4E21-93EA-2C558CD20BBD}"/>
          </ac:spMkLst>
        </pc:spChg>
      </pc:sldChg>
      <pc:sldChg chg="addSp modSp modAnim">
        <pc:chgData name="Norberto Oviedo Ugalde" userId="f6dd41cc-30ac-40c0-95f2-225f08fe1ba3" providerId="ADAL" clId="{0AD0D1EA-95DD-4E18-B717-0DD4E7526B56}" dt="2018-02-24T00:39:05.866" v="304" actId="20577"/>
        <pc:sldMkLst>
          <pc:docMk/>
          <pc:sldMk cId="806541374" sldId="265"/>
        </pc:sldMkLst>
        <pc:spChg chg="add mod">
          <ac:chgData name="Norberto Oviedo Ugalde" userId="f6dd41cc-30ac-40c0-95f2-225f08fe1ba3" providerId="ADAL" clId="{0AD0D1EA-95DD-4E18-B717-0DD4E7526B56}" dt="2018-02-24T00:38:58.589" v="303" actId="255"/>
          <ac:spMkLst>
            <pc:docMk/>
            <pc:sldMk cId="806541374" sldId="265"/>
            <ac:spMk id="3" creationId="{3A9B49AD-C310-475D-8ED0-D0C4B8F30C66}"/>
          </ac:spMkLst>
        </pc:spChg>
        <pc:spChg chg="mod">
          <ac:chgData name="Norberto Oviedo Ugalde" userId="f6dd41cc-30ac-40c0-95f2-225f08fe1ba3" providerId="ADAL" clId="{0AD0D1EA-95DD-4E18-B717-0DD4E7526B56}" dt="2018-02-24T00:38:32.322" v="299" actId="5793"/>
          <ac:spMkLst>
            <pc:docMk/>
            <pc:sldMk cId="806541374" sldId="265"/>
            <ac:spMk id="6" creationId="{2644BCF8-4926-403E-AEA9-D5B6F912C1E2}"/>
          </ac:spMkLst>
        </pc:spChg>
        <pc:spChg chg="mod">
          <ac:chgData name="Norberto Oviedo Ugalde" userId="f6dd41cc-30ac-40c0-95f2-225f08fe1ba3" providerId="ADAL" clId="{0AD0D1EA-95DD-4E18-B717-0DD4E7526B56}" dt="2018-02-24T00:37:13.034" v="290" actId="1076"/>
          <ac:spMkLst>
            <pc:docMk/>
            <pc:sldMk cId="806541374" sldId="265"/>
            <ac:spMk id="9" creationId="{6B233028-5346-438A-8D63-7358165E52B5}"/>
          </ac:spMkLst>
        </pc:spChg>
        <pc:spChg chg="mod">
          <ac:chgData name="Norberto Oviedo Ugalde" userId="f6dd41cc-30ac-40c0-95f2-225f08fe1ba3" providerId="ADAL" clId="{0AD0D1EA-95DD-4E18-B717-0DD4E7526B56}" dt="2018-02-24T00:37:15.346" v="291" actId="1076"/>
          <ac:spMkLst>
            <pc:docMk/>
            <pc:sldMk cId="806541374" sldId="265"/>
            <ac:spMk id="10" creationId="{B547EDE5-8B8A-4497-A76B-3EC38F4AB907}"/>
          </ac:spMkLst>
        </pc:spChg>
      </pc:sldChg>
      <pc:sldChg chg="addSp delSp modSp modAnim">
        <pc:chgData name="Norberto Oviedo Ugalde" userId="f6dd41cc-30ac-40c0-95f2-225f08fe1ba3" providerId="ADAL" clId="{0AD0D1EA-95DD-4E18-B717-0DD4E7526B56}" dt="2018-02-24T17:16:31.454" v="453" actId="20577"/>
        <pc:sldMkLst>
          <pc:docMk/>
          <pc:sldMk cId="353892180" sldId="266"/>
        </pc:sldMkLst>
        <pc:spChg chg="add del mod">
          <ac:chgData name="Norberto Oviedo Ugalde" userId="f6dd41cc-30ac-40c0-95f2-225f08fe1ba3" providerId="ADAL" clId="{0AD0D1EA-95DD-4E18-B717-0DD4E7526B56}" dt="2018-02-24T01:22:39.948" v="427" actId="478"/>
          <ac:spMkLst>
            <pc:docMk/>
            <pc:sldMk cId="353892180" sldId="266"/>
            <ac:spMk id="3" creationId="{7B714D1C-C363-4AE7-B02C-F2D1152B2343}"/>
          </ac:spMkLst>
        </pc:spChg>
        <pc:spChg chg="mod">
          <ac:chgData name="Norberto Oviedo Ugalde" userId="f6dd41cc-30ac-40c0-95f2-225f08fe1ba3" providerId="ADAL" clId="{0AD0D1EA-95DD-4E18-B717-0DD4E7526B56}" dt="2018-02-24T01:22:14.429" v="420" actId="1076"/>
          <ac:spMkLst>
            <pc:docMk/>
            <pc:sldMk cId="353892180" sldId="266"/>
            <ac:spMk id="4" creationId="{E87668B5-0FFA-4D1C-9358-D0D1FD27FD85}"/>
          </ac:spMkLst>
        </pc:spChg>
        <pc:spChg chg="add del mod">
          <ac:chgData name="Norberto Oviedo Ugalde" userId="f6dd41cc-30ac-40c0-95f2-225f08fe1ba3" providerId="ADAL" clId="{0AD0D1EA-95DD-4E18-B717-0DD4E7526B56}" dt="2018-02-24T00:43:28.945" v="331" actId="767"/>
          <ac:spMkLst>
            <pc:docMk/>
            <pc:sldMk cId="353892180" sldId="266"/>
            <ac:spMk id="5" creationId="{B1D414C7-AA92-4342-9C3D-B86CE81B6807}"/>
          </ac:spMkLst>
        </pc:spChg>
        <pc:spChg chg="add mod">
          <ac:chgData name="Norberto Oviedo Ugalde" userId="f6dd41cc-30ac-40c0-95f2-225f08fe1ba3" providerId="ADAL" clId="{0AD0D1EA-95DD-4E18-B717-0DD4E7526B56}" dt="2018-02-24T01:11:18.091" v="347" actId="1076"/>
          <ac:spMkLst>
            <pc:docMk/>
            <pc:sldMk cId="353892180" sldId="266"/>
            <ac:spMk id="6" creationId="{EB299B79-FF92-404F-96CC-32C3BB412F0D}"/>
          </ac:spMkLst>
        </pc:spChg>
        <pc:spChg chg="mod">
          <ac:chgData name="Norberto Oviedo Ugalde" userId="f6dd41cc-30ac-40c0-95f2-225f08fe1ba3" providerId="ADAL" clId="{0AD0D1EA-95DD-4E18-B717-0DD4E7526B56}" dt="2018-02-24T01:22:18.061" v="421" actId="1076"/>
          <ac:spMkLst>
            <pc:docMk/>
            <pc:sldMk cId="353892180" sldId="266"/>
            <ac:spMk id="7" creationId="{E08BA595-58A0-4054-AF73-3518507C227D}"/>
          </ac:spMkLst>
        </pc:spChg>
        <pc:spChg chg="mod">
          <ac:chgData name="Norberto Oviedo Ugalde" userId="f6dd41cc-30ac-40c0-95f2-225f08fe1ba3" providerId="ADAL" clId="{0AD0D1EA-95DD-4E18-B717-0DD4E7526B56}" dt="2018-02-24T01:22:05.221" v="418" actId="1076"/>
          <ac:spMkLst>
            <pc:docMk/>
            <pc:sldMk cId="353892180" sldId="266"/>
            <ac:spMk id="8" creationId="{951EA889-F51C-45A4-B015-2136965CDFEF}"/>
          </ac:spMkLst>
        </pc:spChg>
        <pc:spChg chg="add mod">
          <ac:chgData name="Norberto Oviedo Ugalde" userId="f6dd41cc-30ac-40c0-95f2-225f08fe1ba3" providerId="ADAL" clId="{0AD0D1EA-95DD-4E18-B717-0DD4E7526B56}" dt="2018-02-24T01:12:24.772" v="348" actId="14100"/>
          <ac:spMkLst>
            <pc:docMk/>
            <pc:sldMk cId="353892180" sldId="266"/>
            <ac:spMk id="11" creationId="{579CF8EE-E657-4847-8FA2-4AC57E0E1111}"/>
          </ac:spMkLst>
        </pc:spChg>
        <pc:spChg chg="mod">
          <ac:chgData name="Norberto Oviedo Ugalde" userId="f6dd41cc-30ac-40c0-95f2-225f08fe1ba3" providerId="ADAL" clId="{0AD0D1EA-95DD-4E18-B717-0DD4E7526B56}" dt="2018-02-24T01:25:34.452" v="442" actId="20577"/>
          <ac:spMkLst>
            <pc:docMk/>
            <pc:sldMk cId="353892180" sldId="266"/>
            <ac:spMk id="13" creationId="{3DABC82F-9A42-4674-9143-6A9F5C1A6733}"/>
          </ac:spMkLst>
        </pc:spChg>
        <pc:spChg chg="add mod">
          <ac:chgData name="Norberto Oviedo Ugalde" userId="f6dd41cc-30ac-40c0-95f2-225f08fe1ba3" providerId="ADAL" clId="{0AD0D1EA-95DD-4E18-B717-0DD4E7526B56}" dt="2018-02-24T01:23:36.499" v="435" actId="14100"/>
          <ac:spMkLst>
            <pc:docMk/>
            <pc:sldMk cId="353892180" sldId="266"/>
            <ac:spMk id="14" creationId="{0285FBBF-6C88-4539-B673-E9949D1123DB}"/>
          </ac:spMkLst>
        </pc:spChg>
        <pc:spChg chg="add mod">
          <ac:chgData name="Norberto Oviedo Ugalde" userId="f6dd41cc-30ac-40c0-95f2-225f08fe1ba3" providerId="ADAL" clId="{0AD0D1EA-95DD-4E18-B717-0DD4E7526B56}" dt="2018-02-24T01:25:26.510" v="439" actId="14100"/>
          <ac:spMkLst>
            <pc:docMk/>
            <pc:sldMk cId="353892180" sldId="266"/>
            <ac:spMk id="24" creationId="{33CAEF8D-3D69-4E07-8497-4B8FCD7D4F4F}"/>
          </ac:spMkLst>
        </pc:spChg>
        <pc:spChg chg="add mod">
          <ac:chgData name="Norberto Oviedo Ugalde" userId="f6dd41cc-30ac-40c0-95f2-225f08fe1ba3" providerId="ADAL" clId="{0AD0D1EA-95DD-4E18-B717-0DD4E7526B56}" dt="2018-02-24T01:26:11.585" v="447" actId="14100"/>
          <ac:spMkLst>
            <pc:docMk/>
            <pc:sldMk cId="353892180" sldId="266"/>
            <ac:spMk id="25" creationId="{3F0DAC52-1AD0-44FA-99B3-E12A2F4A1DE5}"/>
          </ac:spMkLst>
        </pc:spChg>
        <pc:cxnChg chg="add mod">
          <ac:chgData name="Norberto Oviedo Ugalde" userId="f6dd41cc-30ac-40c0-95f2-225f08fe1ba3" providerId="ADAL" clId="{0AD0D1EA-95DD-4E18-B717-0DD4E7526B56}" dt="2018-02-24T01:22:30.776" v="425" actId="1076"/>
          <ac:cxnSpMkLst>
            <pc:docMk/>
            <pc:sldMk cId="353892180" sldId="266"/>
            <ac:cxnSpMk id="16" creationId="{60CB3B04-5002-4300-AE01-AC074BA186F2}"/>
          </ac:cxnSpMkLst>
        </pc:cxnChg>
        <pc:cxnChg chg="add mod">
          <ac:chgData name="Norberto Oviedo Ugalde" userId="f6dd41cc-30ac-40c0-95f2-225f08fe1ba3" providerId="ADAL" clId="{0AD0D1EA-95DD-4E18-B717-0DD4E7526B56}" dt="2018-02-24T01:22:28.971" v="424" actId="1076"/>
          <ac:cxnSpMkLst>
            <pc:docMk/>
            <pc:sldMk cId="353892180" sldId="266"/>
            <ac:cxnSpMk id="17" creationId="{015F725D-EB8C-4CE6-B295-8ACDEACECE35}"/>
          </ac:cxnSpMkLst>
        </pc:cxnChg>
        <pc:cxnChg chg="add mod">
          <ac:chgData name="Norberto Oviedo Ugalde" userId="f6dd41cc-30ac-40c0-95f2-225f08fe1ba3" providerId="ADAL" clId="{0AD0D1EA-95DD-4E18-B717-0DD4E7526B56}" dt="2018-02-24T01:22:33.277" v="426" actId="1076"/>
          <ac:cxnSpMkLst>
            <pc:docMk/>
            <pc:sldMk cId="353892180" sldId="266"/>
            <ac:cxnSpMk id="18" creationId="{425979F4-3F40-4B75-A0E2-5B5EC9645729}"/>
          </ac:cxnSpMkLst>
        </pc:cxnChg>
        <pc:cxnChg chg="add mod">
          <ac:chgData name="Norberto Oviedo Ugalde" userId="f6dd41cc-30ac-40c0-95f2-225f08fe1ba3" providerId="ADAL" clId="{0AD0D1EA-95DD-4E18-B717-0DD4E7526B56}" dt="2018-02-24T01:22:27.141" v="423" actId="1076"/>
          <ac:cxnSpMkLst>
            <pc:docMk/>
            <pc:sldMk cId="353892180" sldId="266"/>
            <ac:cxnSpMk id="20" creationId="{678B86C7-0D0A-4E78-837A-A3B51AC72C9E}"/>
          </ac:cxnSpMkLst>
        </pc:cxnChg>
      </pc:sldChg>
    </pc:docChg>
  </pc:docChgLst>
  <pc:docChgLst>
    <pc:chgData name="Norberto Oviedo Ugalde" userId="f6dd41cc-30ac-40c0-95f2-225f08fe1ba3" providerId="ADAL" clId="{DB03D7AC-4430-4D99-93D5-B9EB15E8E6A1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s-ES_tradnl" dirty="0"/>
            </a:br>
            <a:r>
              <a:rPr lang="es-ES_tradnl" dirty="0"/>
              <a:t>Ecuación diferencial exacta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M.Sc</a:t>
            </a:r>
            <a:r>
              <a:rPr lang="es-ES_tradnl" sz="36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 Norberto Oviedo Ugalde</a:t>
            </a:r>
            <a:br>
              <a:rPr lang="es-ES_tradnl" sz="4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endParaRPr lang="es-ES_trad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Determine </a:t>
                </a:r>
                <a:r>
                  <a:rPr lang="es-CR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una</a:t>
                </a:r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 función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s-CR" b="1" i="1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R" b="1" i="1" dirty="0" err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s-CR" b="1" i="1" dirty="0" err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R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tal que la ecuación diferencial</a:t>
                </a:r>
              </a:p>
              <a:p>
                <a:pPr algn="just"/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sea exacta y resuélvala.</a:t>
                </a:r>
              </a:p>
              <a:p>
                <a:pPr algn="just"/>
                <a:endParaRPr lang="es-CR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/>
                <a:endParaRPr lang="es-CR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  <a:blipFill>
                <a:blip r:embed="rId2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R" sz="3200" dirty="0"/>
                  <a:t>       </a:t>
                </a:r>
                <a14:m>
                  <m:oMath xmlns:m="http://schemas.openxmlformats.org/officeDocument/2006/math">
                    <m:r>
                      <a:rPr lang="es-CR" sz="32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CR" sz="32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419" sz="3200" b="1" i="1" dirty="0">
                        <a:latin typeface="Cambria Math" panose="02040503050406030204" pitchFamily="18" charset="0"/>
                      </a:rPr>
                      <m:t>𝐬𝐞𝐧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 + </m:t>
                    </m:r>
                    <m:sSup>
                      <m:sSupPr>
                        <m:ctrlPr>
                          <a:rPr lang="es-CR" sz="32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32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R" sz="32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CR" sz="32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419" sz="32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R" sz="3200" b="1" i="1" dirty="0" err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sz="3200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s-CR" sz="3200" b="1" i="1" dirty="0" err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s-CR" sz="3200" b="1" i="1" dirty="0" err="1"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s-CR" sz="3200" b="1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s-419" sz="3200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x-none" sz="25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349829" y="273231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676899" y="674914"/>
                <a:ext cx="6253843" cy="2351315"/>
              </a:xfrm>
            </p:spPr>
            <p:txBody>
              <a:bodyPr numCol="1">
                <a:normAutofit/>
              </a:bodyPr>
              <a:lstStyle/>
              <a:p>
                <a:endParaRPr lang="es-419" sz="33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Debe cumplirse que: 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CR" sz="2400" b="1" i="1" dirty="0" err="1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CR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x-none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676899" y="674914"/>
                <a:ext cx="6253843" cy="2351315"/>
              </a:xfrm>
              <a:blipFill>
                <a:blip r:embed="rId2"/>
                <a:stretch>
                  <a:fillRect l="-107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261257" y="713013"/>
                <a:ext cx="5246914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𝐬𝐞𝐧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7" y="713013"/>
                <a:ext cx="5246914" cy="235131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001986" y="457198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texto 1">
                <a:extLst>
                  <a:ext uri="{FF2B5EF4-FFF2-40B4-BE49-F238E27FC236}">
                    <a16:creationId xmlns:a16="http://schemas.microsoft.com/office/drawing/2014/main" id="{2644BCF8-4926-403E-AEA9-D5B6F912C1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8640" y="3315087"/>
                <a:ext cx="4693920" cy="1081212"/>
              </a:xfrm>
              <a:prstGeom prst="rect">
                <a:avLst/>
              </a:prstGeom>
            </p:spPr>
            <p:txBody>
              <a:bodyPr wrap="square" numCol="1" anchor="ctr" anchorCtr="0">
                <a:normAutofit fontScale="55000" lnSpcReduction="20000"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3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𝑵</m:t>
                      </m:r>
                      <m:d>
                        <m:dPr>
                          <m:ctrlPr>
                            <a:rPr lang="es-CR" sz="3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3800" b="1" i="1" dirty="0" err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CR" sz="3800" b="1" i="1" dirty="0" err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CR" sz="3800" b="1" i="1" dirty="0" err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= −</m:t>
                      </m:r>
                      <m:func>
                        <m:funcPr>
                          <m:ctrlPr>
                            <a:rPr lang="es-CR" sz="38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38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s-CR" sz="38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R" sz="3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3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38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38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38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38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3800" b="1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3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x-none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6" name="Marcador de texto 1">
                <a:extLst>
                  <a:ext uri="{FF2B5EF4-FFF2-40B4-BE49-F238E27FC236}">
                    <a16:creationId xmlns:a16="http://schemas.microsoft.com/office/drawing/2014/main" id="{2644BCF8-4926-403E-AEA9-D5B6F912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3315087"/>
                <a:ext cx="4693920" cy="1081212"/>
              </a:xfrm>
              <a:prstGeom prst="rect">
                <a:avLst/>
              </a:prstGeom>
              <a:blipFill>
                <a:blip r:embed="rId4"/>
                <a:stretch>
                  <a:fillRect t="-452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207E2B9A-D482-4145-B5E4-857A1A51A524}"/>
              </a:ext>
            </a:extLst>
          </p:cNvPr>
          <p:cNvSpPr/>
          <p:nvPr/>
        </p:nvSpPr>
        <p:spPr>
          <a:xfrm>
            <a:off x="375225" y="1732558"/>
            <a:ext cx="2416743" cy="36446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ACED04A-DF92-4CF7-96B7-AD684EDCBDFC}"/>
              </a:ext>
            </a:extLst>
          </p:cNvPr>
          <p:cNvSpPr txBox="1"/>
          <p:nvPr/>
        </p:nvSpPr>
        <p:spPr>
          <a:xfrm>
            <a:off x="1102012" y="2097024"/>
            <a:ext cx="96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M(</a:t>
            </a:r>
            <a:r>
              <a:rPr lang="en-US" sz="2000" b="1" dirty="0" err="1">
                <a:solidFill>
                  <a:srgbClr val="FF0000"/>
                </a:solidFill>
              </a:rPr>
              <a:t>x,y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  <a:endParaRPr lang="es-CR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7A3E34E3-CCC6-4F49-84F6-0E57BE7A5BB1}"/>
                  </a:ext>
                </a:extLst>
              </p:cNvPr>
              <p:cNvSpPr/>
              <p:nvPr/>
            </p:nvSpPr>
            <p:spPr>
              <a:xfrm>
                <a:off x="10202344" y="2035469"/>
                <a:ext cx="7169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CR" sz="2400" b="1" i="1" dirty="0" err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sz="2400" b="1" i="1" dirty="0" err="1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CR" sz="2400" b="1" i="1" dirty="0" err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es-CR" sz="24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7A3E34E3-CCC6-4F49-84F6-0E57BE7A5B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2344" y="2035469"/>
                <a:ext cx="716955" cy="461665"/>
              </a:xfrm>
              <a:prstGeom prst="rect">
                <a:avLst/>
              </a:prstGeom>
              <a:blipFill>
                <a:blip r:embed="rId5"/>
                <a:stretch>
                  <a:fillRect r="-2393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B8F868A0-181B-468B-B261-BBCD380D4E62}"/>
              </a:ext>
            </a:extLst>
          </p:cNvPr>
          <p:cNvSpPr/>
          <p:nvPr/>
        </p:nvSpPr>
        <p:spPr>
          <a:xfrm>
            <a:off x="7522465" y="2035469"/>
            <a:ext cx="2595516" cy="4616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A0DCDBF-1E6E-435F-91FC-98E2E05198FC}"/>
              </a:ext>
            </a:extLst>
          </p:cNvPr>
          <p:cNvSpPr/>
          <p:nvPr/>
        </p:nvSpPr>
        <p:spPr>
          <a:xfrm>
            <a:off x="3518755" y="1729507"/>
            <a:ext cx="894749" cy="364466"/>
          </a:xfrm>
          <a:prstGeom prst="rect">
            <a:avLst/>
          </a:prstGeom>
          <a:noFill/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5E50091-5D05-427E-B234-7CB61D9EF35C}"/>
              </a:ext>
            </a:extLst>
          </p:cNvPr>
          <p:cNvSpPr/>
          <p:nvPr/>
        </p:nvSpPr>
        <p:spPr>
          <a:xfrm>
            <a:off x="10286709" y="2044700"/>
            <a:ext cx="1018865" cy="452433"/>
          </a:xfrm>
          <a:prstGeom prst="rect">
            <a:avLst/>
          </a:prstGeom>
          <a:noFill/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C7F1BCB8-E7F9-4B7F-9BAA-1734DEC266F3}"/>
              </a:ext>
            </a:extLst>
          </p:cNvPr>
          <p:cNvSpPr/>
          <p:nvPr/>
        </p:nvSpPr>
        <p:spPr>
          <a:xfrm>
            <a:off x="8435990" y="1824118"/>
            <a:ext cx="2981310" cy="94448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1295F08-AFE1-4DCE-834E-A48A18E19C49}"/>
              </a:ext>
            </a:extLst>
          </p:cNvPr>
          <p:cNvSpPr/>
          <p:nvPr/>
        </p:nvSpPr>
        <p:spPr>
          <a:xfrm>
            <a:off x="4341715" y="3429000"/>
            <a:ext cx="660271" cy="387096"/>
          </a:xfrm>
          <a:prstGeom prst="rect">
            <a:avLst/>
          </a:prstGeom>
          <a:noFill/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5272768-F6EF-458A-82C8-3869FB282762}"/>
              </a:ext>
            </a:extLst>
          </p:cNvPr>
          <p:cNvSpPr/>
          <p:nvPr/>
        </p:nvSpPr>
        <p:spPr>
          <a:xfrm>
            <a:off x="6096000" y="3715946"/>
            <a:ext cx="1328928" cy="441626"/>
          </a:xfrm>
          <a:prstGeom prst="rect">
            <a:avLst/>
          </a:prstGeom>
          <a:noFill/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5286DA5-1F10-4ABB-AECD-A837EDB5728A}"/>
                  </a:ext>
                </a:extLst>
              </p:cNvPr>
              <p:cNvSpPr/>
              <p:nvPr/>
            </p:nvSpPr>
            <p:spPr>
              <a:xfrm>
                <a:off x="5676899" y="3315087"/>
                <a:ext cx="6096000" cy="12926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En el caso más simple puede tomarse  </a:t>
                </a:r>
                <a14:m>
                  <m:oMath xmlns:m="http://schemas.openxmlformats.org/officeDocument/2006/math"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CR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CR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5286DA5-1F10-4ABB-AECD-A837EDB572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899" y="3315087"/>
                <a:ext cx="6096000" cy="1292662"/>
              </a:xfrm>
              <a:prstGeom prst="rect">
                <a:avLst/>
              </a:prstGeom>
              <a:blipFill>
                <a:blip r:embed="rId6"/>
                <a:stretch>
                  <a:fillRect l="-1300" t="-3302" r="-160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A25D691B-1DEC-4A58-9A24-AF2F4E6DC97A}"/>
                  </a:ext>
                </a:extLst>
              </p:cNvPr>
              <p:cNvSpPr/>
              <p:nvPr/>
            </p:nvSpPr>
            <p:spPr>
              <a:xfrm>
                <a:off x="2628898" y="4867900"/>
                <a:ext cx="7368541" cy="842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s-CR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−</m:t>
                      </m:r>
                      <m:func>
                        <m:funcPr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A25D691B-1DEC-4A58-9A24-AF2F4E6DC9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898" y="4867900"/>
                <a:ext cx="7368541" cy="8428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7" grpId="0" animBg="1"/>
      <p:bldP spid="5" grpId="0"/>
      <p:bldP spid="8" grpId="0"/>
      <p:bldP spid="10" grpId="0" animBg="1"/>
      <p:bldP spid="11" grpId="0" animBg="1"/>
      <p:bldP spid="14" grpId="0" animBg="1"/>
      <p:bldP spid="9" grpId="0" animBg="1"/>
      <p:bldP spid="15" grpId="0" animBg="1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61257" y="664856"/>
                <a:ext cx="9922697" cy="2351315"/>
              </a:xfrm>
            </p:spPr>
            <p:txBody>
              <a:bodyPr numCol="1">
                <a:normAutofit/>
              </a:bodyPr>
              <a:lstStyle/>
              <a:p>
                <a:r>
                  <a:rPr lang="en-US" sz="33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                                  </a:t>
                </a:r>
                <a:r>
                  <a:rPr lang="x-none" sz="33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Solución</a:t>
                </a:r>
                <a:endParaRPr lang="es-419" sz="33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Como la ecuación diferencial </a:t>
                </a:r>
                <a:r>
                  <a:rPr lang="en-US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1]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es exacta entonces existe una función </a:t>
                </a:r>
                <a14:m>
                  <m:oMath xmlns:m="http://schemas.openxmlformats.org/officeDocument/2006/math">
                    <m:r>
                      <a:rPr lang="es-CR" sz="2200" b="1" i="1" dirty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s-CR" sz="22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CR" sz="2200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sz="22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CR" sz="22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sz="22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R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tal que:  </a:t>
                </a:r>
                <a:endParaRPr lang="x-none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61257" y="664856"/>
                <a:ext cx="9922697" cy="2351315"/>
              </a:xfrm>
              <a:blipFill>
                <a:blip r:embed="rId2"/>
                <a:stretch>
                  <a:fillRect l="-737" r="-79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225741" y="595157"/>
                <a:ext cx="5870259" cy="126464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 smtClean="0">
                          <a:latin typeface="Cambria Math" panose="02040503050406030204" pitchFamily="18" charset="0"/>
                        </a:rPr>
                        <m:t>( </m:t>
                      </m:r>
                      <m:r>
                        <a:rPr lang="es-CR" sz="20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𝐬𝐞𝐧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+(−</m:t>
                      </m:r>
                      <m:func>
                        <m:func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41" y="595157"/>
                <a:ext cx="5870259" cy="126464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671826" y="40466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Marcador de texto 1">
            <a:extLst>
              <a:ext uri="{FF2B5EF4-FFF2-40B4-BE49-F238E27FC236}">
                <a16:creationId xmlns:a16="http://schemas.microsoft.com/office/drawing/2014/main" id="{2644BCF8-4926-403E-AEA9-D5B6F912C1E2}"/>
              </a:ext>
            </a:extLst>
          </p:cNvPr>
          <p:cNvSpPr txBox="1">
            <a:spLocks/>
          </p:cNvSpPr>
          <p:nvPr/>
        </p:nvSpPr>
        <p:spPr>
          <a:xfrm>
            <a:off x="261257" y="3303814"/>
            <a:ext cx="11669485" cy="1731482"/>
          </a:xfrm>
          <a:prstGeom prst="rect">
            <a:avLst/>
          </a:prstGeom>
        </p:spPr>
        <p:txBody>
          <a:bodyPr wrap="square" numCol="1" anchor="ctr" anchorCtr="0">
            <a:normAutofit fontScale="85000" lnSpcReduction="20000"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dirty="0"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08BA595-58A0-4054-AF73-3518507C227D}"/>
                  </a:ext>
                </a:extLst>
              </p:cNvPr>
              <p:cNvSpPr/>
              <p:nvPr/>
            </p:nvSpPr>
            <p:spPr>
              <a:xfrm>
                <a:off x="3222171" y="3243945"/>
                <a:ext cx="6262792" cy="674914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sSub>
                        <m:sSub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08BA595-58A0-4054-AF73-3518507C2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1" y="3243945"/>
                <a:ext cx="6262792" cy="674914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51EA889-F51C-45A4-B015-2136965CDFEF}"/>
                  </a:ext>
                </a:extLst>
              </p:cNvPr>
              <p:cNvSpPr/>
              <p:nvPr/>
            </p:nvSpPr>
            <p:spPr>
              <a:xfrm>
                <a:off x="3222171" y="4109354"/>
                <a:ext cx="6262792" cy="674914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s-CR" sz="2400" b="1" i="1" dirty="0" err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=−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51EA889-F51C-45A4-B015-2136965CD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1" y="4109354"/>
                <a:ext cx="6262792" cy="674914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6"/>
                <a:stretch>
                  <a:fillRect b="-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6B233028-5346-438A-8D63-7358165E52B5}"/>
              </a:ext>
            </a:extLst>
          </p:cNvPr>
          <p:cNvSpPr/>
          <p:nvPr/>
        </p:nvSpPr>
        <p:spPr>
          <a:xfrm>
            <a:off x="2998361" y="32452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547EDE5-8B8A-4497-A76B-3EC38F4AB907}"/>
              </a:ext>
            </a:extLst>
          </p:cNvPr>
          <p:cNvSpPr/>
          <p:nvPr/>
        </p:nvSpPr>
        <p:spPr>
          <a:xfrm>
            <a:off x="3074655" y="414663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A9B49AD-C310-475D-8ED0-D0C4B8F30C66}"/>
                  </a:ext>
                </a:extLst>
              </p:cNvPr>
              <p:cNvSpPr/>
              <p:nvPr/>
            </p:nvSpPr>
            <p:spPr>
              <a:xfrm>
                <a:off x="364112" y="5322938"/>
                <a:ext cx="107793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Además la solución de la ecuación 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[1]</a:t>
                </a:r>
                <a:r>
                  <a:rPr lang="es-C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viene  dada por     </a:t>
                </a:r>
                <a14:m>
                  <m:oMath xmlns:m="http://schemas.openxmlformats.org/officeDocument/2006/math"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s-CR" sz="2400" b="1" i="1" dirty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A9B49AD-C310-475D-8ED0-D0C4B8F30C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12" y="5322938"/>
                <a:ext cx="10779376" cy="461665"/>
              </a:xfrm>
              <a:prstGeom prst="rect">
                <a:avLst/>
              </a:prstGeom>
              <a:blipFill>
                <a:blip r:embed="rId7"/>
                <a:stretch>
                  <a:fillRect l="-792" t="-9211" b="-3026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5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096001" y="499337"/>
                <a:ext cx="5682712" cy="2351315"/>
              </a:xfrm>
            </p:spPr>
            <p:txBody>
              <a:bodyPr numCol="1">
                <a:normAutofit/>
              </a:bodyPr>
              <a:lstStyle/>
              <a:p>
                <a:r>
                  <a:rPr lang="x-none" sz="36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Solución</a:t>
                </a:r>
                <a:endParaRPr lang="es-419" sz="36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De la ecuación </a:t>
                </a:r>
                <a:r>
                  <a:rPr lang="es-CR" sz="20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[2]</a:t>
                </a:r>
                <a:r>
                  <a:rPr lang="es-C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podemos establecer que: </a:t>
                </a:r>
              </a:p>
              <a:p>
                <a:pPr algn="just"/>
                <a:endParaRPr lang="es-C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= −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𝒚</m:t>
                      </m:r>
                      <m:func>
                        <m:func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–</m:t>
                      </m:r>
                      <m:f>
                        <m:f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CR" sz="4000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096001" y="499337"/>
                <a:ext cx="5682712" cy="2351315"/>
              </a:xfrm>
              <a:blipFill>
                <a:blip r:embed="rId2"/>
                <a:stretch>
                  <a:fillRect l="-966" t="-1943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261256" y="728011"/>
                <a:ext cx="5834744" cy="12719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 smtClean="0">
                          <a:latin typeface="Cambria Math" panose="02040503050406030204" pitchFamily="18" charset="0"/>
                        </a:rPr>
                        <m:t>( </m:t>
                      </m:r>
                      <m:r>
                        <a:rPr lang="es-CR" sz="20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0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𝐬𝐞𝐧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+(−</m:t>
                      </m:r>
                      <m:func>
                        <m:func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0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6" y="728011"/>
                <a:ext cx="5834744" cy="12719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575423" y="32832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08BA595-58A0-4054-AF73-3518507C227D}"/>
                  </a:ext>
                </a:extLst>
              </p:cNvPr>
              <p:cNvSpPr/>
              <p:nvPr/>
            </p:nvSpPr>
            <p:spPr>
              <a:xfrm>
                <a:off x="273190" y="2363315"/>
                <a:ext cx="3447534" cy="109511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2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sz="2200" b="1" i="1" dirty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s-CR" sz="22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2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2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2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R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08BA595-58A0-4054-AF73-3518507C2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90" y="2363315"/>
                <a:ext cx="3447534" cy="109511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 l="-17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51EA889-F51C-45A4-B015-2136965CDFEF}"/>
                  </a:ext>
                </a:extLst>
              </p:cNvPr>
              <p:cNvSpPr/>
              <p:nvPr/>
            </p:nvSpPr>
            <p:spPr>
              <a:xfrm>
                <a:off x="261255" y="3815682"/>
                <a:ext cx="3477984" cy="102491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2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sz="2200" b="1" i="1" dirty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s-CR" sz="2200" b="1" i="1" dirty="0" err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=− 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s-CR" sz="22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2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2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2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2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s-CR" sz="2200" b="1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R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51EA889-F51C-45A4-B015-2136965CD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5" y="3815682"/>
                <a:ext cx="3477984" cy="102491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6B233028-5346-438A-8D63-7358165E52B5}"/>
              </a:ext>
            </a:extLst>
          </p:cNvPr>
          <p:cNvSpPr/>
          <p:nvPr/>
        </p:nvSpPr>
        <p:spPr>
          <a:xfrm>
            <a:off x="3371334" y="205945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547EDE5-8B8A-4497-A76B-3EC38F4AB907}"/>
              </a:ext>
            </a:extLst>
          </p:cNvPr>
          <p:cNvSpPr/>
          <p:nvPr/>
        </p:nvSpPr>
        <p:spPr>
          <a:xfrm>
            <a:off x="3371334" y="358758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3DABC82F-9A42-4674-9143-6A9F5C1A673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46248" y="2460155"/>
                <a:ext cx="7884496" cy="2835052"/>
              </a:xfrm>
              <a:prstGeom prst="rect">
                <a:avLst/>
              </a:prstGeom>
            </p:spPr>
            <p:txBody>
              <a:bodyPr wrap="square" numCol="1" anchor="ctr" anchorCtr="0">
                <a:norm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Luego usando resultado </a:t>
                </a:r>
                <a:r>
                  <a:rPr lang="es-CR" sz="2200" b="1" dirty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[3]:</a:t>
                </a:r>
              </a:p>
              <a:p>
                <a:pPr algn="just"/>
                <a:endParaRPr lang="es-419" sz="2400" b="1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s-CR" sz="2400" b="1" i="1" dirty="0" smtClean="0">
                          <a:latin typeface="Cambria Math" panose="02040503050406030204" pitchFamily="18" charset="0"/>
                        </a:rPr>
                        <m:t>= −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func>
                        <m:func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fName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>
                        <m:f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</a:endParaRPr>
              </a:p>
              <a:p>
                <a:pPr algn="just"/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s-CR" sz="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3DABC82F-9A42-4674-9143-6A9F5C1A6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248" y="2460155"/>
                <a:ext cx="7884496" cy="2835052"/>
              </a:xfrm>
              <a:prstGeom prst="rect">
                <a:avLst/>
              </a:prstGeom>
              <a:blipFill>
                <a:blip r:embed="rId6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579CF8EE-E657-4847-8FA2-4AC57E0E1111}"/>
              </a:ext>
            </a:extLst>
          </p:cNvPr>
          <p:cNvSpPr/>
          <p:nvPr/>
        </p:nvSpPr>
        <p:spPr>
          <a:xfrm>
            <a:off x="7702627" y="1562793"/>
            <a:ext cx="3904157" cy="864032"/>
          </a:xfrm>
          <a:prstGeom prst="rect">
            <a:avLst/>
          </a:prstGeom>
          <a:noFill/>
          <a:ln w="444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285FBBF-6C88-4539-B673-E9949D1123DB}"/>
              </a:ext>
            </a:extLst>
          </p:cNvPr>
          <p:cNvSpPr/>
          <p:nvPr/>
        </p:nvSpPr>
        <p:spPr>
          <a:xfrm>
            <a:off x="5401302" y="3429000"/>
            <a:ext cx="3083412" cy="869280"/>
          </a:xfrm>
          <a:prstGeom prst="rect">
            <a:avLst/>
          </a:prstGeom>
          <a:noFill/>
          <a:ln w="444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B299B79-FF92-404F-96CC-32C3BB412F0D}"/>
                  </a:ext>
                </a:extLst>
              </p:cNvPr>
              <p:cNvSpPr txBox="1"/>
              <p:nvPr/>
            </p:nvSpPr>
            <p:spPr>
              <a:xfrm>
                <a:off x="4904485" y="2934941"/>
                <a:ext cx="465537" cy="4703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s-CR" sz="28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B299B79-FF92-404F-96CC-32C3BB412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485" y="2934941"/>
                <a:ext cx="465537" cy="4703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60CB3B04-5002-4300-AE01-AC074BA186F2}"/>
              </a:ext>
            </a:extLst>
          </p:cNvPr>
          <p:cNvCxnSpPr/>
          <p:nvPr/>
        </p:nvCxnSpPr>
        <p:spPr>
          <a:xfrm flipV="1">
            <a:off x="9110338" y="3723493"/>
            <a:ext cx="581891" cy="4030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15F725D-EB8C-4CE6-B295-8ACDEACECE35}"/>
              </a:ext>
            </a:extLst>
          </p:cNvPr>
          <p:cNvCxnSpPr/>
          <p:nvPr/>
        </p:nvCxnSpPr>
        <p:spPr>
          <a:xfrm flipV="1">
            <a:off x="5784328" y="3669834"/>
            <a:ext cx="581891" cy="4030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25979F4-3F40-4B75-A0E2-5B5EC9645729}"/>
              </a:ext>
            </a:extLst>
          </p:cNvPr>
          <p:cNvCxnSpPr>
            <a:cxnSpLocks/>
          </p:cNvCxnSpPr>
          <p:nvPr/>
        </p:nvCxnSpPr>
        <p:spPr>
          <a:xfrm>
            <a:off x="10165061" y="3540927"/>
            <a:ext cx="465512" cy="7215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78B86C7-0D0A-4E78-837A-A3B51AC72C9E}"/>
              </a:ext>
            </a:extLst>
          </p:cNvPr>
          <p:cNvCxnSpPr>
            <a:cxnSpLocks/>
          </p:cNvCxnSpPr>
          <p:nvPr/>
        </p:nvCxnSpPr>
        <p:spPr>
          <a:xfrm>
            <a:off x="6790367" y="3558396"/>
            <a:ext cx="502756" cy="7215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3CAEF8D-3D69-4E07-8497-4B8FCD7D4F4F}"/>
              </a:ext>
            </a:extLst>
          </p:cNvPr>
          <p:cNvSpPr/>
          <p:nvPr/>
        </p:nvSpPr>
        <p:spPr>
          <a:xfrm>
            <a:off x="58281" y="5097744"/>
            <a:ext cx="105722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Así la solución general de la ecuación </a:t>
            </a:r>
            <a:r>
              <a:rPr lang="es-CR" sz="2400" b="1" dirty="0">
                <a:solidFill>
                  <a:srgbClr val="326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 corresponde a</a:t>
            </a:r>
          </a:p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3F0DAC52-1AD0-44FA-99B3-E12A2F4A1DE5}"/>
                  </a:ext>
                </a:extLst>
              </p:cNvPr>
              <p:cNvSpPr/>
              <p:nvPr/>
            </p:nvSpPr>
            <p:spPr>
              <a:xfrm>
                <a:off x="5575422" y="5608513"/>
                <a:ext cx="4470786" cy="842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–</m:t>
                      </m:r>
                      <m:f>
                        <m:fPr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CR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3F0DAC52-1AD0-44FA-99B3-E12A2F4A1D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22" y="5608513"/>
                <a:ext cx="4470786" cy="8428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" grpId="0" animBg="1"/>
      <p:bldP spid="14" grpId="0" animBg="1"/>
      <p:bldP spid="6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235</TotalTime>
  <Words>352</Words>
  <Application>Microsoft Office PowerPoint</Application>
  <PresentationFormat>Panorámica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 Math</vt:lpstr>
      <vt:lpstr>Franklin Gothic Book</vt:lpstr>
      <vt:lpstr>Franklin Gothic Medium</vt:lpstr>
      <vt:lpstr>LM Roman 10</vt:lpstr>
      <vt:lpstr>MA-2105 Plantilla Portada</vt:lpstr>
      <vt:lpstr>MA-2105 Plantilla Contenido</vt:lpstr>
      <vt:lpstr>MA-2105 Plantilla Créditos</vt:lpstr>
      <vt:lpstr> Ecuación diferencial exacta    M.Sc. Norberto Oviedo Ugalde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10</cp:revision>
  <dcterms:created xsi:type="dcterms:W3CDTF">2017-12-17T14:58:24Z</dcterms:created>
  <dcterms:modified xsi:type="dcterms:W3CDTF">2018-05-21T16:12:26Z</dcterms:modified>
</cp:coreProperties>
</file>