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260" r:id="rId4"/>
    <p:sldId id="263" r:id="rId5"/>
    <p:sldId id="264" r:id="rId6"/>
    <p:sldId id="267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73" d="100"/>
          <a:sy n="73" d="100"/>
        </p:scale>
        <p:origin x="8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0C65AB42-1D5C-450E-B7DB-573B2AD68265}"/>
    <pc:docChg chg="modSld">
      <pc:chgData name="Norberto Oviedo Ugalde" userId="f6dd41cc-30ac-40c0-95f2-225f08fe1ba3" providerId="ADAL" clId="{0C65AB42-1D5C-450E-B7DB-573B2AD68265}" dt="2018-03-16T17:42:14.161" v="81" actId="20577"/>
      <pc:docMkLst>
        <pc:docMk/>
      </pc:docMkLst>
      <pc:sldChg chg="modSp">
        <pc:chgData name="Norberto Oviedo Ugalde" userId="f6dd41cc-30ac-40c0-95f2-225f08fe1ba3" providerId="ADAL" clId="{0C65AB42-1D5C-450E-B7DB-573B2AD68265}" dt="2018-03-16T17:41:56.089" v="80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0C65AB42-1D5C-450E-B7DB-573B2AD68265}" dt="2018-03-16T17:41:56.089" v="80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0C65AB42-1D5C-450E-B7DB-573B2AD68265}" dt="2018-03-16T17:42:14.161" v="81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0C65AB42-1D5C-450E-B7DB-573B2AD68265}" dt="2018-03-16T17:42:14.161" v="81" actId="20577"/>
          <ac:spMkLst>
            <pc:docMk/>
            <pc:sldMk cId="946608536" sldId="261"/>
            <ac:spMk id="2" creationId="{00000000-0000-0000-0000-000000000000}"/>
          </ac:spMkLst>
        </pc:spChg>
      </pc:sldChg>
    </pc:docChg>
  </pc:docChgLst>
  <pc:docChgLst>
    <pc:chgData name="Norberto Oviedo Ugalde" userId="f6dd41cc-30ac-40c0-95f2-225f08fe1ba3" providerId="ADAL" clId="{B8DDF967-9392-403E-971B-51D75D09B7CB}"/>
    <pc:docChg chg="undo custSel addSld delSld modSld">
      <pc:chgData name="Norberto Oviedo Ugalde" userId="f6dd41cc-30ac-40c0-95f2-225f08fe1ba3" providerId="ADAL" clId="{B8DDF967-9392-403E-971B-51D75D09B7CB}" dt="2018-02-17T00:20:08.217" v="164" actId="255"/>
      <pc:docMkLst>
        <pc:docMk/>
      </pc:docMkLst>
      <pc:sldChg chg="delSp modSp delAnim modAnim">
        <pc:chgData name="Norberto Oviedo Ugalde" userId="f6dd41cc-30ac-40c0-95f2-225f08fe1ba3" providerId="ADAL" clId="{B8DDF967-9392-403E-971B-51D75D09B7CB}" dt="2018-02-14T21:46:58.498" v="137" actId="1076"/>
        <pc:sldMkLst>
          <pc:docMk/>
          <pc:sldMk cId="83991214" sldId="264"/>
        </pc:sldMkLst>
        <pc:spChg chg="mod">
          <ac:chgData name="Norberto Oviedo Ugalde" userId="f6dd41cc-30ac-40c0-95f2-225f08fe1ba3" providerId="ADAL" clId="{B8DDF967-9392-403E-971B-51D75D09B7CB}" dt="2018-02-14T21:41:34.274" v="109" actId="108"/>
          <ac:spMkLst>
            <pc:docMk/>
            <pc:sldMk cId="83991214" sldId="264"/>
            <ac:spMk id="2" creationId="{00000000-0000-0000-0000-000000000000}"/>
          </ac:spMkLst>
        </pc:spChg>
        <pc:spChg chg="del mod">
          <ac:chgData name="Norberto Oviedo Ugalde" userId="f6dd41cc-30ac-40c0-95f2-225f08fe1ba3" providerId="ADAL" clId="{B8DDF967-9392-403E-971B-51D75D09B7CB}" dt="2018-02-14T21:46:35.589" v="131" actId="478"/>
          <ac:spMkLst>
            <pc:docMk/>
            <pc:sldMk cId="83991214" sldId="264"/>
            <ac:spMk id="7" creationId="{E87668B5-0FFA-4D1C-9358-D0D1FD27FD85}"/>
          </ac:spMkLst>
        </pc:spChg>
        <pc:spChg chg="del mod">
          <ac:chgData name="Norberto Oviedo Ugalde" userId="f6dd41cc-30ac-40c0-95f2-225f08fe1ba3" providerId="ADAL" clId="{B8DDF967-9392-403E-971B-51D75D09B7CB}" dt="2018-02-14T21:43:58.437" v="117" actId="478"/>
          <ac:spMkLst>
            <pc:docMk/>
            <pc:sldMk cId="83991214" sldId="264"/>
            <ac:spMk id="9" creationId="{505EB1CC-A282-43D4-B24F-60A498C8E099}"/>
          </ac:spMkLst>
        </pc:spChg>
        <pc:spChg chg="del mod">
          <ac:chgData name="Norberto Oviedo Ugalde" userId="f6dd41cc-30ac-40c0-95f2-225f08fe1ba3" providerId="ADAL" clId="{B8DDF967-9392-403E-971B-51D75D09B7CB}" dt="2018-02-14T21:44:03.142" v="119" actId="478"/>
          <ac:spMkLst>
            <pc:docMk/>
            <pc:sldMk cId="83991214" sldId="264"/>
            <ac:spMk id="10" creationId="{AFCDB26A-D316-41A3-9F9A-6DDEA38A8317}"/>
          </ac:spMkLst>
        </pc:spChg>
        <pc:spChg chg="mod">
          <ac:chgData name="Norberto Oviedo Ugalde" userId="f6dd41cc-30ac-40c0-95f2-225f08fe1ba3" providerId="ADAL" clId="{B8DDF967-9392-403E-971B-51D75D09B7CB}" dt="2018-02-14T21:46:58.498" v="137" actId="1076"/>
          <ac:spMkLst>
            <pc:docMk/>
            <pc:sldMk cId="83991214" sldId="264"/>
            <ac:spMk id="11" creationId="{F3958C60-673D-442C-BF6C-92327539E467}"/>
          </ac:spMkLst>
        </pc:spChg>
        <pc:spChg chg="mod">
          <ac:chgData name="Norberto Oviedo Ugalde" userId="f6dd41cc-30ac-40c0-95f2-225f08fe1ba3" providerId="ADAL" clId="{B8DDF967-9392-403E-971B-51D75D09B7CB}" dt="2018-02-14T21:46:52.400" v="136" actId="1076"/>
          <ac:spMkLst>
            <pc:docMk/>
            <pc:sldMk cId="83991214" sldId="264"/>
            <ac:spMk id="13" creationId="{1FA17807-6E11-4343-ABFF-7D1EA0EE03A9}"/>
          </ac:spMkLst>
        </pc:spChg>
      </pc:sldChg>
      <pc:sldChg chg="addSp delSp modSp add modAnim">
        <pc:chgData name="Norberto Oviedo Ugalde" userId="f6dd41cc-30ac-40c0-95f2-225f08fe1ba3" providerId="ADAL" clId="{B8DDF967-9392-403E-971B-51D75D09B7CB}" dt="2018-02-17T00:20:08.217" v="164" actId="255"/>
        <pc:sldMkLst>
          <pc:docMk/>
          <pc:sldMk cId="3952653808" sldId="267"/>
        </pc:sldMkLst>
        <pc:spChg chg="add mod">
          <ac:chgData name="Norberto Oviedo Ugalde" userId="f6dd41cc-30ac-40c0-95f2-225f08fe1ba3" providerId="ADAL" clId="{B8DDF967-9392-403E-971B-51D75D09B7CB}" dt="2018-02-14T21:36:24.140" v="87" actId="11529"/>
          <ac:spMkLst>
            <pc:docMk/>
            <pc:sldMk cId="3952653808" sldId="267"/>
            <ac:spMk id="2" creationId="{41D6A331-845C-4F4E-822D-26780002CB76}"/>
          </ac:spMkLst>
        </pc:spChg>
        <pc:spChg chg="del mod">
          <ac:chgData name="Norberto Oviedo Ugalde" userId="f6dd41cc-30ac-40c0-95f2-225f08fe1ba3" providerId="ADAL" clId="{B8DDF967-9392-403E-971B-51D75D09B7CB}" dt="2018-02-14T21:35:11.627" v="82" actId="478"/>
          <ac:spMkLst>
            <pc:docMk/>
            <pc:sldMk cId="3952653808" sldId="267"/>
            <ac:spMk id="5" creationId="{9534CF9F-B74D-483F-A00D-9B65B0062385}"/>
          </ac:spMkLst>
        </pc:spChg>
        <pc:spChg chg="mod">
          <ac:chgData name="Norberto Oviedo Ugalde" userId="f6dd41cc-30ac-40c0-95f2-225f08fe1ba3" providerId="ADAL" clId="{B8DDF967-9392-403E-971B-51D75D09B7CB}" dt="2018-02-14T21:35:21.852" v="83" actId="1076"/>
          <ac:spMkLst>
            <pc:docMk/>
            <pc:sldMk cId="3952653808" sldId="267"/>
            <ac:spMk id="8" creationId="{CA35F23C-39F3-4269-A85D-0692BC93E03F}"/>
          </ac:spMkLst>
        </pc:spChg>
        <pc:spChg chg="mod">
          <ac:chgData name="Norberto Oviedo Ugalde" userId="f6dd41cc-30ac-40c0-95f2-225f08fe1ba3" providerId="ADAL" clId="{B8DDF967-9392-403E-971B-51D75D09B7CB}" dt="2018-02-14T21:54:28.018" v="156" actId="20577"/>
          <ac:spMkLst>
            <pc:docMk/>
            <pc:sldMk cId="3952653808" sldId="267"/>
            <ac:spMk id="11" creationId="{CB5B022F-A779-45DA-AC0D-717F212CDA91}"/>
          </ac:spMkLst>
        </pc:spChg>
        <pc:spChg chg="mod">
          <ac:chgData name="Norberto Oviedo Ugalde" userId="f6dd41cc-30ac-40c0-95f2-225f08fe1ba3" providerId="ADAL" clId="{B8DDF967-9392-403E-971B-51D75D09B7CB}" dt="2018-02-17T00:20:08.217" v="164" actId="255"/>
          <ac:spMkLst>
            <pc:docMk/>
            <pc:sldMk cId="3952653808" sldId="267"/>
            <ac:spMk id="13" creationId="{28F4C73D-0A88-4230-AC71-B1E729ECCA9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16/03/2018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/>
              <p:cNvSpPr>
                <a:spLocks noGrp="1"/>
              </p:cNvSpPr>
              <p:nvPr>
                <p:ph type="ctrTitle"/>
              </p:nvPr>
            </p:nvSpPr>
            <p:spPr>
              <a:xfrm>
                <a:off x="457200" y="1122362"/>
                <a:ext cx="11588496" cy="5295371"/>
              </a:xfrm>
            </p:spPr>
            <p:txBody>
              <a:bodyPr/>
              <a:lstStyle/>
              <a:p>
                <a:r>
                  <a:rPr lang="es-ES_tradnl" dirty="0"/>
                  <a:t>Ecuación diferencial lineal en </a:t>
                </a:r>
                <a14:m>
                  <m:oMath xmlns:m="http://schemas.openxmlformats.org/officeDocument/2006/math">
                    <m:r>
                      <a:rPr lang="es-CR" b="1" i="1" smtClean="0">
                        <a:latin typeface="Cambria Math" panose="02040503050406030204" pitchFamily="18" charset="0"/>
                      </a:rPr>
                      <m:t>𝒙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d>
                  </m:oMath>
                </a14:m>
                <a:br>
                  <a:rPr lang="es-CR" b="1" dirty="0"/>
                </a:br>
                <a:br>
                  <a:rPr lang="es-CR" b="1" dirty="0"/>
                </a:br>
                <a:br>
                  <a:rPr lang="es-CR" b="1" dirty="0"/>
                </a:br>
                <a:r>
                  <a:rPr lang="es-ES_tradnl" sz="4000" b="1" dirty="0" err="1">
                    <a:solidFill>
                      <a:schemeClr val="bg2">
                        <a:lumMod val="50000"/>
                      </a:schemeClr>
                    </a:solidFill>
                  </a:rPr>
                  <a:t>M.Sc</a:t>
                </a:r>
                <a:r>
                  <a:rPr lang="es-ES_tradnl" sz="4000" b="1" dirty="0">
                    <a:solidFill>
                      <a:schemeClr val="bg2">
                        <a:lumMod val="50000"/>
                      </a:schemeClr>
                    </a:solidFill>
                  </a:rPr>
                  <a:t>. Norberto Oviedo Ugalde</a:t>
                </a:r>
              </a:p>
            </p:txBody>
          </p:sp>
        </mc:Choice>
        <mc:Fallback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57200" y="1122362"/>
                <a:ext cx="11588496" cy="5295371"/>
              </a:xfrm>
              <a:blipFill>
                <a:blip r:embed="rId2"/>
                <a:stretch>
                  <a:fillRect l="-257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23863" y="694268"/>
            <a:ext cx="11310937" cy="5706002"/>
          </a:xfrm>
        </p:spPr>
        <p:txBody>
          <a:bodyPr>
            <a:normAutofit/>
          </a:bodyPr>
          <a:lstStyle/>
          <a:p>
            <a:pPr algn="l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Resuelva la ecuación diferencial:</a:t>
            </a:r>
          </a:p>
          <a:p>
            <a:pPr algn="l"/>
            <a:endParaRPr lang="es-CR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548640" indent="-457200">
              <a:buFont typeface="+mj-lt"/>
              <a:buAutoNum type="alphaLcParenR"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548640" indent="-457200">
              <a:buFont typeface="+mj-lt"/>
              <a:buAutoNum type="alphaLcParenR"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548640" indent="-457200">
              <a:buFont typeface="+mj-lt"/>
              <a:buAutoNum type="alphaLcParenR"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91440"/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91440"/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91440"/>
            <a:endParaRPr lang="es-CR" dirty="0"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674232" y="2133600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3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36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419" sz="36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419" sz="36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419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3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s-419" sz="36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36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36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sup>
                          </m:sSup>
                          <m:r>
                            <a:rPr lang="es-419" sz="36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419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s-419" sz="36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419" sz="3200" b="1" dirty="0">
                  <a:latin typeface="LM Roman 10" panose="00000500000000000000" pitchFamily="50" charset="0"/>
                </a:endParaRPr>
              </a:p>
              <a:p>
                <a:pPr algn="ctr"/>
                <a:endParaRPr lang="x-none" sz="25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32" y="2133600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/>
          <p:cNvSpPr/>
          <p:nvPr/>
        </p:nvSpPr>
        <p:spPr>
          <a:xfrm>
            <a:off x="1349829" y="273231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343400" y="674914"/>
                <a:ext cx="7391400" cy="5736772"/>
              </a:xfrm>
            </p:spPr>
            <p:txBody>
              <a:bodyPr numCol="1">
                <a:normAutofit/>
              </a:bodyPr>
              <a:lstStyle/>
              <a:p>
                <a:r>
                  <a:rPr lang="x-none" b="1" dirty="0"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La ecuación </a:t>
                </a:r>
                <a:r>
                  <a:rPr lang="es-419" sz="24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[1]</a:t>
                </a:r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se puede escribir como: </a:t>
                </a:r>
              </a:p>
              <a:p>
                <a:pPr algn="just"/>
                <a:endParaRPr lang="es-419" sz="2400" i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sup>
                          </m:s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s-419" sz="22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s-419" sz="2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Escribiendo la ecuación en términos de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419" sz="2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se obtiene: </a:t>
                </a:r>
              </a:p>
              <a:p>
                <a:endParaRPr lang="es-419" sz="22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num>
                        <m:den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𝒅𝒚</m:t>
                          </m:r>
                        </m:den>
                      </m:f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sup>
                      </m:sSup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s-419" sz="22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s-419" sz="22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sup>
                      </m:sSup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es-419" sz="22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s-419" sz="22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s-419" sz="22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343400" y="674914"/>
                <a:ext cx="7391400" cy="5736772"/>
              </a:xfrm>
              <a:blipFill>
                <a:blip r:embed="rId2"/>
                <a:stretch>
                  <a:fillRect l="-1073" t="-85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635883" y="852683"/>
                <a:ext cx="3570513" cy="235131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8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419" sz="28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419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419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s-419" sz="2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8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8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sup>
                          </m:sSup>
                          <m:r>
                            <a:rPr lang="es-419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419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83" y="852683"/>
                <a:ext cx="3570513" cy="235131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886188" y="5616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: esquinas diagonales redondeadas 8">
                <a:extLst>
                  <a:ext uri="{FF2B5EF4-FFF2-40B4-BE49-F238E27FC236}">
                    <a16:creationId xmlns:a16="http://schemas.microsoft.com/office/drawing/2014/main" id="{F3958C60-673D-442C-BF6C-92327539E467}"/>
                  </a:ext>
                </a:extLst>
              </p:cNvPr>
              <p:cNvSpPr/>
              <p:nvPr/>
            </p:nvSpPr>
            <p:spPr>
              <a:xfrm>
                <a:off x="2782867" y="5506362"/>
                <a:ext cx="4420143" cy="676724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sup>
                      </m:sSup>
                      <m:r>
                        <m:rPr>
                          <m:nor/>
                        </m:rPr>
                        <a:rPr lang="es-419" sz="2200" b="1" dirty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</m:t>
                      </m:r>
                    </m:oMath>
                  </m:oMathPara>
                </a14:m>
                <a:endParaRPr lang="x-none" sz="22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ángulo: esquinas diagonales redondeadas 8">
                <a:extLst>
                  <a:ext uri="{FF2B5EF4-FFF2-40B4-BE49-F238E27FC236}">
                    <a16:creationId xmlns:a16="http://schemas.microsoft.com/office/drawing/2014/main" id="{F3958C60-673D-442C-BF6C-92327539E4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867" y="5506362"/>
                <a:ext cx="4420143" cy="676724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1FA17807-6E11-4343-ABFF-7D1EA0EE03A9}"/>
              </a:ext>
            </a:extLst>
          </p:cNvPr>
          <p:cNvSpPr/>
          <p:nvPr/>
        </p:nvSpPr>
        <p:spPr>
          <a:xfrm>
            <a:off x="2107953" y="5506362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389374" y="2754087"/>
                <a:ext cx="3570513" cy="143302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s-419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s-419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sup>
                      </m:sSup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74" y="2754087"/>
                <a:ext cx="3570513" cy="143302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372793" y="4635973"/>
                <a:ext cx="3570513" cy="167372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:r>
                  <a:rPr lang="es-419" sz="2000" b="1" dirty="0">
                    <a:solidFill>
                      <a:srgbClr val="3268FF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Factor integrante de [2]:</a:t>
                </a:r>
              </a:p>
              <a:p>
                <a:pPr algn="ctr"/>
                <a:endParaRPr lang="es-419" sz="2000" b="1" dirty="0">
                  <a:solidFill>
                    <a:srgbClr val="3268FF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s-419" sz="28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419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d>
                      <m:dPr>
                        <m:ctrlPr>
                          <a:rPr lang="es-419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419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e>
                    </m:d>
                    <m:r>
                      <a:rPr lang="es-419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419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sup>
                    </m:sSup>
                  </m:oMath>
                </a14:m>
                <a:endParaRPr lang="es-419" sz="28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93" y="4635973"/>
                <a:ext cx="3570513" cy="167372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533000" y="241662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Marcador de texto 1">
                <a:extLst>
                  <a:ext uri="{FF2B5EF4-FFF2-40B4-BE49-F238E27FC236}">
                    <a16:creationId xmlns:a16="http://schemas.microsoft.com/office/drawing/2014/main" id="{CA35F23C-39F3-4269-A85D-0692BC93E03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30037" y="701156"/>
                <a:ext cx="3853379" cy="2590337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⟹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sup>
                      </m:sSup>
                    </m:oMath>
                  </m:oMathPara>
                </a14:m>
                <a:endParaRPr lang="es-419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s-419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4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s-419" sz="24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sup>
                              </m:sSup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num>
                        <m:den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𝒅𝒚</m:t>
                          </m:r>
                        </m:den>
                      </m:f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sup>
                      </m:sSup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s-419" sz="20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Marcador de texto 1">
                <a:extLst>
                  <a:ext uri="{FF2B5EF4-FFF2-40B4-BE49-F238E27FC236}">
                    <a16:creationId xmlns:a16="http://schemas.microsoft.com/office/drawing/2014/main" id="{CA35F23C-39F3-4269-A85D-0692BC93E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037" y="701156"/>
                <a:ext cx="3853379" cy="25903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9970DAC2-C3FC-41BA-BC94-E82D7957D971}"/>
                  </a:ext>
                </a:extLst>
              </p:cNvPr>
              <p:cNvSpPr/>
              <p:nvPr/>
            </p:nvSpPr>
            <p:spPr>
              <a:xfrm>
                <a:off x="389374" y="548306"/>
                <a:ext cx="3570513" cy="1756914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8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419" sz="28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419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419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s-419" sz="2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8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8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sup>
                          </m:sSup>
                          <m:r>
                            <a:rPr lang="es-419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419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9970DAC2-C3FC-41BA-BC94-E82D7957D9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74" y="548306"/>
                <a:ext cx="3570513" cy="1756914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ipse 9">
            <a:extLst>
              <a:ext uri="{FF2B5EF4-FFF2-40B4-BE49-F238E27FC236}">
                <a16:creationId xmlns:a16="http://schemas.microsoft.com/office/drawing/2014/main" id="{0AB95CA4-184F-457A-ABB5-47FEC22CC61F}"/>
              </a:ext>
            </a:extLst>
          </p:cNvPr>
          <p:cNvSpPr/>
          <p:nvPr/>
        </p:nvSpPr>
        <p:spPr>
          <a:xfrm>
            <a:off x="3455123" y="222195"/>
            <a:ext cx="674914" cy="652220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Marcador de texto 1">
                <a:extLst>
                  <a:ext uri="{FF2B5EF4-FFF2-40B4-BE49-F238E27FC236}">
                    <a16:creationId xmlns:a16="http://schemas.microsoft.com/office/drawing/2014/main" id="{CB5B022F-A779-45DA-AC0D-717F212CDA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82227" y="4275999"/>
                <a:ext cx="7802377" cy="1244990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Así, la solución de la ecuación </a:t>
                </a:r>
                <a:r>
                  <a:rPr lang="es-419" sz="24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[1]</a:t>
                </a:r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dada en su forma implícita</a:t>
                </a:r>
              </a:p>
              <a:p>
                <a:pPr algn="just"/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sup>
                          </m:sSup>
                        </m:num>
                        <m:den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sup>
                      </m:sSup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Marcador de texto 1">
                <a:extLst>
                  <a:ext uri="{FF2B5EF4-FFF2-40B4-BE49-F238E27FC236}">
                    <a16:creationId xmlns:a16="http://schemas.microsoft.com/office/drawing/2014/main" id="{CB5B022F-A779-45DA-AC0D-717F212CD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227" y="4275999"/>
                <a:ext cx="7802377" cy="1244990"/>
              </a:xfrm>
              <a:prstGeom prst="rect">
                <a:avLst/>
              </a:prstGeom>
              <a:blipFill>
                <a:blip r:embed="rId7"/>
                <a:stretch>
                  <a:fillRect l="-1016" t="-18537" r="-391" b="-10244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Marcador de texto 1">
                <a:extLst>
                  <a:ext uri="{FF2B5EF4-FFF2-40B4-BE49-F238E27FC236}">
                    <a16:creationId xmlns:a16="http://schemas.microsoft.com/office/drawing/2014/main" id="{28F4C73D-0A88-4230-AC71-B1E729ECCA9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544467" y="548305"/>
                <a:ext cx="3853379" cy="3393072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419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𝒚</m:t>
                        </m:r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419" sz="24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419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419" sz="2400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s-419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p>
                        </m:sSup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𝒅𝒚</m:t>
                        </m:r>
                      </m:e>
                    </m:nary>
                  </m:oMath>
                </a14:m>
                <a:endParaRPr lang="es-419" sz="2400" b="1" dirty="0">
                  <a:latin typeface="Arial" panose="020B0604020202020204" pitchFamily="34" charset="0"/>
                </a:endParaRPr>
              </a:p>
              <a:p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𝒚</m:t>
                        </m:r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419" sz="2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419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419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p>
                        </m:sSup>
                      </m:num>
                      <m:den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s-419" sz="2400" b="1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s-419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s-419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sup>
                          </m:sSup>
                        </m:num>
                        <m:den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sup>
                      </m:sSup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Marcador de texto 1">
                <a:extLst>
                  <a:ext uri="{FF2B5EF4-FFF2-40B4-BE49-F238E27FC236}">
                    <a16:creationId xmlns:a16="http://schemas.microsoft.com/office/drawing/2014/main" id="{28F4C73D-0A88-4230-AC71-B1E729ECCA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4467" y="548305"/>
                <a:ext cx="3853379" cy="3393072"/>
              </a:xfrm>
              <a:prstGeom prst="rect">
                <a:avLst/>
              </a:prstGeom>
              <a:blipFill>
                <a:blip r:embed="rId8"/>
                <a:stretch>
                  <a:fillRect t="-1526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ángulo 1">
            <a:extLst>
              <a:ext uri="{FF2B5EF4-FFF2-40B4-BE49-F238E27FC236}">
                <a16:creationId xmlns:a16="http://schemas.microsoft.com/office/drawing/2014/main" id="{41D6A331-845C-4F4E-822D-26780002CB76}"/>
              </a:ext>
            </a:extLst>
          </p:cNvPr>
          <p:cNvSpPr/>
          <p:nvPr/>
        </p:nvSpPr>
        <p:spPr>
          <a:xfrm>
            <a:off x="7779434" y="874415"/>
            <a:ext cx="45719" cy="3066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5265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dirty="0" err="1"/>
              <a:t>M.Sc</a:t>
            </a:r>
            <a:r>
              <a:rPr lang="es-ES_tradnl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696</TotalTime>
  <Words>181</Words>
  <Application>Microsoft Office PowerPoint</Application>
  <PresentationFormat>Panorámica</PresentationFormat>
  <Paragraphs>48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Cambria Math</vt:lpstr>
      <vt:lpstr>Franklin Gothic Book</vt:lpstr>
      <vt:lpstr>Franklin Gothic Medium</vt:lpstr>
      <vt:lpstr>LM Roman 10</vt:lpstr>
      <vt:lpstr>MA-2105 Plantilla Portada</vt:lpstr>
      <vt:lpstr>MA-2105 Plantilla Contenido</vt:lpstr>
      <vt:lpstr>MA-2105 Plantilla Créditos</vt:lpstr>
      <vt:lpstr>Ecuación diferencial lineal en x(y)   M.Sc. Norberto Oviedo Ugalde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12</cp:revision>
  <dcterms:created xsi:type="dcterms:W3CDTF">2017-12-17T14:58:24Z</dcterms:created>
  <dcterms:modified xsi:type="dcterms:W3CDTF">2018-03-16T17:42:25Z</dcterms:modified>
</cp:coreProperties>
</file>