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64" r:id="rId6"/>
    <p:sldId id="265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3" d="100"/>
          <a:sy n="73" d="100"/>
        </p:scale>
        <p:origin x="8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0898ACF7-C347-40BD-AFDA-D20DD0BC63AB}"/>
    <pc:docChg chg="custSel modSld">
      <pc:chgData name="Norberto Oviedo Ugalde" userId="f6dd41cc-30ac-40c0-95f2-225f08fe1ba3" providerId="ADAL" clId="{0898ACF7-C347-40BD-AFDA-D20DD0BC63AB}" dt="2018-03-09T02:00:35.806" v="214" actId="113"/>
      <pc:docMkLst>
        <pc:docMk/>
      </pc:docMkLst>
      <pc:sldChg chg="modSp">
        <pc:chgData name="Norberto Oviedo Ugalde" userId="f6dd41cc-30ac-40c0-95f2-225f08fe1ba3" providerId="ADAL" clId="{0898ACF7-C347-40BD-AFDA-D20DD0BC63AB}" dt="2018-03-06T18:58:22.161" v="213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0898ACF7-C347-40BD-AFDA-D20DD0BC63AB}" dt="2018-03-06T18:58:22.161" v="213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0898ACF7-C347-40BD-AFDA-D20DD0BC63AB}" dt="2018-03-09T02:00:35.806" v="214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0898ACF7-C347-40BD-AFDA-D20DD0BC63AB}" dt="2018-03-09T02:00:35.806" v="214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0898ACF7-C347-40BD-AFDA-D20DD0BC63AB}" dt="2018-02-23T23:08:59.010" v="29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0898ACF7-C347-40BD-AFDA-D20DD0BC63AB}" dt="2018-02-23T23:08:59.010" v="29" actId="20577"/>
          <ac:spMkLst>
            <pc:docMk/>
            <pc:sldMk cId="1580782875" sldId="263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0898ACF7-C347-40BD-AFDA-D20DD0BC63AB}" dt="2018-02-23T23:33:34.518" v="208" actId="12"/>
        <pc:sldMkLst>
          <pc:docMk/>
          <pc:sldMk cId="83991214" sldId="264"/>
        </pc:sldMkLst>
        <pc:spChg chg="mod">
          <ac:chgData name="Norberto Oviedo Ugalde" userId="f6dd41cc-30ac-40c0-95f2-225f08fe1ba3" providerId="ADAL" clId="{0898ACF7-C347-40BD-AFDA-D20DD0BC63AB}" dt="2018-02-23T23:33:26.514" v="207" actId="12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0898ACF7-C347-40BD-AFDA-D20DD0BC63AB}" dt="2018-02-23T23:33:34.518" v="208" actId="12"/>
          <ac:spMkLst>
            <pc:docMk/>
            <pc:sldMk cId="83991214" sldId="264"/>
            <ac:spMk id="3" creationId="{51E887B6-336C-4A09-9A10-327B1B45EAF0}"/>
          </ac:spMkLst>
        </pc:spChg>
        <pc:spChg chg="mod">
          <ac:chgData name="Norberto Oviedo Ugalde" userId="f6dd41cc-30ac-40c0-95f2-225f08fe1ba3" providerId="ADAL" clId="{0898ACF7-C347-40BD-AFDA-D20DD0BC63AB}" dt="2018-02-23T23:16:22.342" v="73" actId="20577"/>
          <ac:spMkLst>
            <pc:docMk/>
            <pc:sldMk cId="83991214" sldId="264"/>
            <ac:spMk id="6" creationId="{B6F8ADEE-FAE6-419B-8EA3-72C469F4B674}"/>
          </ac:spMkLst>
        </pc:spChg>
        <pc:spChg chg="add mod">
          <ac:chgData name="Norberto Oviedo Ugalde" userId="f6dd41cc-30ac-40c0-95f2-225f08fe1ba3" providerId="ADAL" clId="{0898ACF7-C347-40BD-AFDA-D20DD0BC63AB}" dt="2018-02-23T23:18:06.223" v="78" actId="14100"/>
          <ac:spMkLst>
            <pc:docMk/>
            <pc:sldMk cId="83991214" sldId="264"/>
            <ac:spMk id="7" creationId="{EBFFB90E-D866-413E-B9CD-A504AFD789FC}"/>
          </ac:spMkLst>
        </pc:spChg>
        <pc:spChg chg="add mod">
          <ac:chgData name="Norberto Oviedo Ugalde" userId="f6dd41cc-30ac-40c0-95f2-225f08fe1ba3" providerId="ADAL" clId="{0898ACF7-C347-40BD-AFDA-D20DD0BC63AB}" dt="2018-02-23T23:18:18.759" v="81" actId="14100"/>
          <ac:spMkLst>
            <pc:docMk/>
            <pc:sldMk cId="83991214" sldId="264"/>
            <ac:spMk id="8" creationId="{0F7C593A-564A-466C-A85C-B0911AF41103}"/>
          </ac:spMkLst>
        </pc:spChg>
        <pc:spChg chg="add mod">
          <ac:chgData name="Norberto Oviedo Ugalde" userId="f6dd41cc-30ac-40c0-95f2-225f08fe1ba3" providerId="ADAL" clId="{0898ACF7-C347-40BD-AFDA-D20DD0BC63AB}" dt="2018-02-23T23:18:58.967" v="86" actId="1076"/>
          <ac:spMkLst>
            <pc:docMk/>
            <pc:sldMk cId="83991214" sldId="264"/>
            <ac:spMk id="9" creationId="{ABC0A400-0485-41AA-B048-8DCD84F41672}"/>
          </ac:spMkLst>
        </pc:spChg>
        <pc:spChg chg="add mod">
          <ac:chgData name="Norberto Oviedo Ugalde" userId="f6dd41cc-30ac-40c0-95f2-225f08fe1ba3" providerId="ADAL" clId="{0898ACF7-C347-40BD-AFDA-D20DD0BC63AB}" dt="2018-02-23T23:19:23.431" v="91" actId="14100"/>
          <ac:spMkLst>
            <pc:docMk/>
            <pc:sldMk cId="83991214" sldId="264"/>
            <ac:spMk id="10" creationId="{FE58D174-3849-4D7A-BCF9-65B31DE9EDB7}"/>
          </ac:spMkLst>
        </pc:spChg>
      </pc:sldChg>
      <pc:sldChg chg="modSp">
        <pc:chgData name="Norberto Oviedo Ugalde" userId="f6dd41cc-30ac-40c0-95f2-225f08fe1ba3" providerId="ADAL" clId="{0898ACF7-C347-40BD-AFDA-D20DD0BC63AB}" dt="2018-02-23T23:33:17.645" v="206" actId="12"/>
        <pc:sldMkLst>
          <pc:docMk/>
          <pc:sldMk cId="2878984884" sldId="265"/>
        </pc:sldMkLst>
        <pc:spChg chg="mod">
          <ac:chgData name="Norberto Oviedo Ugalde" userId="f6dd41cc-30ac-40c0-95f2-225f08fe1ba3" providerId="ADAL" clId="{0898ACF7-C347-40BD-AFDA-D20DD0BC63AB}" dt="2018-02-23T23:33:17.645" v="206" actId="12"/>
          <ac:spMkLst>
            <pc:docMk/>
            <pc:sldMk cId="2878984884" sldId="265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08/03/2018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Ecuación diferencial con cambio de variable</a:t>
            </a:r>
            <a:br>
              <a:rPr lang="es-ES_tradnl"/>
            </a:br>
            <a:br>
              <a:rPr lang="es-ES_tradnl"/>
            </a:br>
            <a:br>
              <a:rPr lang="es-ES_tradnl" dirty="0"/>
            </a:br>
            <a:r>
              <a:rPr lang="es-ES_tradnl" sz="4000" dirty="0" err="1">
                <a:solidFill>
                  <a:schemeClr val="accent5">
                    <a:lumMod val="75000"/>
                  </a:schemeClr>
                </a:solidFill>
              </a:rPr>
              <a:t>MSc</a:t>
            </a:r>
            <a:r>
              <a:rPr lang="es-ES_tradnl" sz="4000" dirty="0">
                <a:solidFill>
                  <a:schemeClr val="accent5">
                    <a:lumMod val="75000"/>
                  </a:schemeClr>
                </a:solidFill>
              </a:rPr>
              <a:t>. Norberto Oviedo Ugalde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EJERCICIO</a:t>
                </a:r>
                <a:endParaRPr lang="es-CR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Usando la sustitución </a:t>
                </a:r>
                <a14:m>
                  <m:oMath xmlns:m="http://schemas.openxmlformats.org/officeDocument/2006/math">
                    <m:r>
                      <a:rPr lang="es-CR" b="1" i="1" dirty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s-CR" b="1" i="1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CR" b="1" i="1" dirty="0" err="1"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s-CR" b="1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s-CR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CR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, determine la solución de la siguiente ecuación diferencial: </a:t>
                </a:r>
              </a:p>
              <a:p>
                <a:pPr algn="just"/>
                <a:endParaRPr lang="es-CR" dirty="0">
                  <a:latin typeface="LM Roman 10" panose="00000500000000000000" pitchFamily="50" charset="0"/>
                </a:endParaRPr>
              </a:p>
              <a:p>
                <a:pPr algn="just"/>
                <a:endParaRPr lang="es-CR" dirty="0">
                  <a:latin typeface="LM Roman 10" panose="00000500000000000000" pitchFamily="50" charset="0"/>
                </a:endParaRPr>
              </a:p>
              <a:p>
                <a:pPr algn="just"/>
                <a:endParaRPr lang="es-CR" dirty="0">
                  <a:latin typeface="LM Roman 10" panose="00000500000000000000" pitchFamily="50" charset="0"/>
                </a:endParaRPr>
              </a:p>
              <a:p>
                <a:pPr algn="just"/>
                <a:endParaRPr lang="es-CR" dirty="0">
                  <a:latin typeface="LM Roman 10" panose="00000500000000000000" pitchFamily="50" charset="0"/>
                </a:endParaRPr>
              </a:p>
              <a:p>
                <a:pPr marL="0" indent="0" algn="ctr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  <a:blipFill>
                <a:blip r:embed="rId2"/>
                <a:stretch>
                  <a:fillRect l="-1132" r="-107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674232" y="3368861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𝒙</m:t>
                      </m:r>
                      <m:f>
                        <m:f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R" sz="2800" b="1" i="1" dirty="0" err="1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 −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𝒚</m:t>
                      </m:r>
                      <m:func>
                        <m:funcPr>
                          <m:ctrlPr>
                            <a:rPr lang="es-419" sz="28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419" sz="2800" b="1" i="1" dirty="0"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r>
                            <a:rPr lang="es-419" sz="28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func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3368861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1306286" y="396757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43400" y="555695"/>
                <a:ext cx="7391400" cy="2351315"/>
              </a:xfrm>
            </p:spPr>
            <p:txBody>
              <a:bodyPr numCol="1">
                <a:norm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n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Haciendo el cambio de variable </a:t>
                </a:r>
                <a:endParaRPr lang="es-419" sz="2200" b="1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s-CR" sz="2400" b="1" i="1" dirty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 =</m:t>
                    </m:r>
                    <m:func>
                      <m:funcPr>
                        <m:ctrlPr>
                          <a:rPr lang="es-CR" sz="2400" b="1" i="1" dirty="0" err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CR" sz="2400" b="1" i="1" dirty="0" err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s-CR" sz="2400" b="1" i="1" dirty="0" err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</m:e>
                    </m:func>
                  </m:oMath>
                </a14:m>
                <a:r>
                  <a:rPr lang="es-CR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endParaRPr lang="es-C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43400" y="555695"/>
                <a:ext cx="7391400" cy="2351315"/>
              </a:xfrm>
              <a:blipFill>
                <a:blip r:embed="rId2"/>
                <a:stretch>
                  <a:fillRect l="-990" t="-181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85800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f>
                        <m:f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R" sz="2000" b="1" i="1" dirty="0" err="1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 −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func>
                        <m:funcPr>
                          <m:ctrlPr>
                            <a:rPr lang="es-419" sz="20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419" sz="2000" b="1" i="1" dirty="0"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r>
                            <a:rPr lang="es-419" sz="20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func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85800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6F8ADEE-FAE6-419B-8EA3-72C469F4B674}"/>
                  </a:ext>
                </a:extLst>
              </p:cNvPr>
              <p:cNvSpPr txBox="1"/>
              <p:nvPr/>
            </p:nvSpPr>
            <p:spPr>
              <a:xfrm>
                <a:off x="6096000" y="1796617"/>
                <a:ext cx="43189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</m:sup>
                    </m:sSup>
                    <m:r>
                      <a:rPr lang="es-CR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</m:sup>
                    </m:sSup>
                  </m:oMath>
                </a14:m>
                <a:r>
                  <a:rPr lang="es-419" sz="2400" b="1" dirty="0"/>
                  <a:t>      [*]</a:t>
                </a: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6F8ADEE-FAE6-419B-8EA3-72C469F4B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796617"/>
                <a:ext cx="4318939" cy="461665"/>
              </a:xfrm>
              <a:prstGeom prst="rect">
                <a:avLst/>
              </a:prstGeom>
              <a:blipFill>
                <a:blip r:embed="rId4"/>
                <a:stretch>
                  <a:fillRect t="-9333" r="-1271" b="-3200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51E887B6-336C-4A09-9A10-327B1B45EAF0}"/>
                  </a:ext>
                </a:extLst>
              </p:cNvPr>
              <p:cNvSpPr txBox="1"/>
              <p:nvPr/>
            </p:nvSpPr>
            <p:spPr>
              <a:xfrm>
                <a:off x="681926" y="2585372"/>
                <a:ext cx="11691257" cy="4122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la ecuación </a:t>
                </a:r>
                <a:r>
                  <a:rPr lang="es-CR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se transforma en la ecuación diferencial: </a:t>
                </a:r>
              </a:p>
              <a:p>
                <a:pPr algn="just"/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sup>
                      </m:sSup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𝒅𝒖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𝒅𝒖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Dividiendo por </a:t>
                </a:r>
                <a14:m>
                  <m:oMath xmlns:m="http://schemas.openxmlformats.org/officeDocument/2006/math">
                    <m:r>
                      <a:rPr lang="es-419" sz="22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419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</m:t>
                    </m:r>
                    <m:f>
                      <m:fPr>
                        <m:ctrlPr>
                          <a:rPr lang="es-419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419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𝒅𝒖</m:t>
                        </m:r>
                      </m:num>
                      <m:den>
                        <m:r>
                          <a:rPr lang="es-419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𝒅𝒙</m:t>
                        </m:r>
                      </m:den>
                    </m:f>
                    <m:r>
                      <a:rPr lang="es-419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s-419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419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s-419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</m:num>
                      <m:den>
                        <m:r>
                          <a:rPr lang="es-419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s-419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419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s-419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s-419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s-419" sz="2200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Lineal 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𝒖</m:t>
                    </m:r>
                    <m:r>
                      <a:rPr lang="en-US" sz="24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s-419" sz="24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x-none" sz="3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51E887B6-336C-4A09-9A10-327B1B45E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26" y="2585372"/>
                <a:ext cx="11691257" cy="4122411"/>
              </a:xfrm>
              <a:prstGeom prst="rect">
                <a:avLst/>
              </a:prstGeom>
              <a:blipFill>
                <a:blip r:embed="rId5"/>
                <a:stretch>
                  <a:fillRect l="-678" t="-103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EBFFB90E-D866-413E-B9CD-A504AFD789FC}"/>
              </a:ext>
            </a:extLst>
          </p:cNvPr>
          <p:cNvSpPr/>
          <p:nvPr/>
        </p:nvSpPr>
        <p:spPr>
          <a:xfrm>
            <a:off x="8701291" y="1858720"/>
            <a:ext cx="771893" cy="399562"/>
          </a:xfrm>
          <a:prstGeom prst="rect">
            <a:avLst/>
          </a:prstGeom>
          <a:noFill/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F7C593A-564A-466C-A85C-B0911AF41103}"/>
              </a:ext>
            </a:extLst>
          </p:cNvPr>
          <p:cNvSpPr/>
          <p:nvPr/>
        </p:nvSpPr>
        <p:spPr>
          <a:xfrm>
            <a:off x="691147" y="1326330"/>
            <a:ext cx="418485" cy="624390"/>
          </a:xfrm>
          <a:prstGeom prst="rect">
            <a:avLst/>
          </a:prstGeom>
          <a:noFill/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BC0A400-0485-41AA-B048-8DCD84F41672}"/>
              </a:ext>
            </a:extLst>
          </p:cNvPr>
          <p:cNvSpPr/>
          <p:nvPr/>
        </p:nvSpPr>
        <p:spPr>
          <a:xfrm>
            <a:off x="1994839" y="1504009"/>
            <a:ext cx="236297" cy="321385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E58D174-3849-4D7A-BCF9-65B31DE9EDB7}"/>
              </a:ext>
            </a:extLst>
          </p:cNvPr>
          <p:cNvSpPr/>
          <p:nvPr/>
        </p:nvSpPr>
        <p:spPr>
          <a:xfrm>
            <a:off x="7181088" y="1838184"/>
            <a:ext cx="365760" cy="39956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43400" y="555696"/>
                <a:ext cx="7391400" cy="5855990"/>
              </a:xfrm>
            </p:spPr>
            <p:txBody>
              <a:bodyPr numCol="1">
                <a:norm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n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La solución de la ecuación </a:t>
                </a:r>
                <a:r>
                  <a:rPr lang="es-CR" sz="22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está dada por</a:t>
                </a:r>
              </a:p>
              <a:p>
                <a:pPr algn="just"/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pl-PL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pl-PL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pl-PL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pl-PL" sz="2400" b="1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pl-PL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pl-PL" sz="2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pl-PL" sz="2400" b="1" i="1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pl-PL" sz="2400" b="1" i="1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Como</a:t>
                </a:r>
                <a:r>
                  <a:rPr lang="es-C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R" sz="2400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s-CR" sz="2400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=</m:t>
                    </m:r>
                    <m:func>
                      <m:funcPr>
                        <m:ctrlPr>
                          <a:rPr lang="es-CR" sz="2400" b="1" i="1" dirty="0" err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CR" sz="2400" b="1" i="1" dirty="0" err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s-CR" sz="2400" b="1" i="1" dirty="0" err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R" sz="24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</m:e>
                    </m:func>
                  </m:oMath>
                </a14:m>
                <a:endParaRPr lang="es-C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= 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Por lo que la solución general  de la ecuación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es:</a:t>
                </a:r>
              </a:p>
              <a:p>
                <a:endParaRPr lang="es-419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s-419" sz="2400" b="1" dirty="0">
                  <a:latin typeface="Algerian" panose="04020705040A02060702" pitchFamily="82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43400" y="555696"/>
                <a:ext cx="7391400" cy="5855990"/>
              </a:xfrm>
              <a:blipFill>
                <a:blip r:embed="rId2"/>
                <a:stretch>
                  <a:fillRect l="-99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228581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f>
                        <m:f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R" sz="2000" b="1" i="1" dirty="0" err="1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 −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func>
                        <m:funcPr>
                          <m:ctrlPr>
                            <a:rPr lang="es-419" sz="20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419" sz="2000" b="1" i="1" dirty="0"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r>
                            <a:rPr lang="es-419" sz="20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func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228581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822678B5-57D5-43FE-81B6-CD3A26941B4C}"/>
                  </a:ext>
                </a:extLst>
              </p:cNvPr>
              <p:cNvSpPr/>
              <p:nvPr/>
            </p:nvSpPr>
            <p:spPr>
              <a:xfrm>
                <a:off x="435430" y="3820884"/>
                <a:ext cx="3570513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𝒅𝒖</m:t>
                          </m:r>
                        </m:num>
                        <m:den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𝒖</m:t>
                          </m:r>
                        </m:num>
                        <m:den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s-419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822678B5-57D5-43FE-81B6-CD3A26941B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30" y="3820884"/>
                <a:ext cx="3570513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12BE69E7-1401-47AF-BE62-4584D3F291B5}"/>
              </a:ext>
            </a:extLst>
          </p:cNvPr>
          <p:cNvSpPr/>
          <p:nvPr/>
        </p:nvSpPr>
        <p:spPr>
          <a:xfrm>
            <a:off x="3668486" y="365778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7898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1465</TotalTime>
  <Words>222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Algerian</vt:lpstr>
      <vt:lpstr>Arial</vt:lpstr>
      <vt:lpstr>Calibri</vt:lpstr>
      <vt:lpstr>Cambria Math</vt:lpstr>
      <vt:lpstr>Franklin Gothic Book</vt:lpstr>
      <vt:lpstr>Franklin Gothic Medium</vt:lpstr>
      <vt:lpstr>LM Roman 10</vt:lpstr>
      <vt:lpstr>MA-2105 Plantilla Portada</vt:lpstr>
      <vt:lpstr>MA-2105 Plantilla Contenido</vt:lpstr>
      <vt:lpstr>MA-2105 Plantilla Créditos</vt:lpstr>
      <vt:lpstr>Ecuación diferencial con cambio de variable   MSc.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13</cp:revision>
  <dcterms:created xsi:type="dcterms:W3CDTF">2017-12-17T14:58:24Z</dcterms:created>
  <dcterms:modified xsi:type="dcterms:W3CDTF">2018-03-09T02:00:42Z</dcterms:modified>
</cp:coreProperties>
</file>