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2EA28-8F27-42CE-8BAB-CAED8B2B47C5}" v="3" dt="2018-05-21T16:09:14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8EEF2BE1-F65F-4507-AF68-EAE2B4EB7EA8}"/>
    <pc:docChg chg="undo custSel addSld delSld modSld">
      <pc:chgData name="Norberto Oviedo Ugalde" userId="f6dd41cc-30ac-40c0-95f2-225f08fe1ba3" providerId="ADAL" clId="{8EEF2BE1-F65F-4507-AF68-EAE2B4EB7EA8}" dt="2018-03-09T19:02:07.863" v="941"/>
      <pc:docMkLst>
        <pc:docMk/>
      </pc:docMkLst>
      <pc:sldChg chg="modSp">
        <pc:chgData name="Norberto Oviedo Ugalde" userId="f6dd41cc-30ac-40c0-95f2-225f08fe1ba3" providerId="ADAL" clId="{8EEF2BE1-F65F-4507-AF68-EAE2B4EB7EA8}" dt="2018-03-09T01:07:13.030" v="484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8EEF2BE1-F65F-4507-AF68-EAE2B4EB7EA8}" dt="2018-03-09T01:07:13.030" v="484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8EEF2BE1-F65F-4507-AF68-EAE2B4EB7EA8}" dt="2018-03-09T01:59:25.845" v="485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8EEF2BE1-F65F-4507-AF68-EAE2B4EB7EA8}" dt="2018-03-09T01:59:25.845" v="485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8EEF2BE1-F65F-4507-AF68-EAE2B4EB7EA8}" dt="2018-03-07T16:50:04.981" v="7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8EEF2BE1-F65F-4507-AF68-EAE2B4EB7EA8}" dt="2018-03-07T16:50:04.981" v="7" actId="20577"/>
          <ac:spMkLst>
            <pc:docMk/>
            <pc:sldMk cId="1580782875" sldId="263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8EEF2BE1-F65F-4507-AF68-EAE2B4EB7EA8}" dt="2018-03-09T19:02:07.863" v="941"/>
        <pc:sldMkLst>
          <pc:docMk/>
          <pc:sldMk cId="83991214" sldId="264"/>
        </pc:sldMkLst>
        <pc:spChg chg="del mod">
          <ac:chgData name="Norberto Oviedo Ugalde" userId="f6dd41cc-30ac-40c0-95f2-225f08fe1ba3" providerId="ADAL" clId="{8EEF2BE1-F65F-4507-AF68-EAE2B4EB7EA8}" dt="2018-03-09T18:58:23.484" v="911" actId="478"/>
          <ac:spMkLst>
            <pc:docMk/>
            <pc:sldMk cId="83991214" sldId="264"/>
            <ac:spMk id="2" creationId="{00000000-0000-0000-0000-000000000000}"/>
          </ac:spMkLst>
        </pc:spChg>
        <pc:spChg chg="add del">
          <ac:chgData name="Norberto Oviedo Ugalde" userId="f6dd41cc-30ac-40c0-95f2-225f08fe1ba3" providerId="ADAL" clId="{8EEF2BE1-F65F-4507-AF68-EAE2B4EB7EA8}" dt="2018-03-07T16:59:42.064" v="39" actId="20577"/>
          <ac:spMkLst>
            <pc:docMk/>
            <pc:sldMk cId="83991214" sldId="264"/>
            <ac:spMk id="3" creationId="{A09D4841-8A9F-46BE-94BE-2CB123147183}"/>
          </ac:spMkLst>
        </pc:spChg>
        <pc:spChg chg="mod">
          <ac:chgData name="Norberto Oviedo Ugalde" userId="f6dd41cc-30ac-40c0-95f2-225f08fe1ba3" providerId="ADAL" clId="{8EEF2BE1-F65F-4507-AF68-EAE2B4EB7EA8}" dt="2018-03-09T00:31:31.091" v="149" actId="14100"/>
          <ac:spMkLst>
            <pc:docMk/>
            <pc:sldMk cId="83991214" sldId="264"/>
            <ac:spMk id="4" creationId="{E87668B5-0FFA-4D1C-9358-D0D1FD27FD85}"/>
          </ac:spMkLst>
        </pc:spChg>
        <pc:spChg chg="mod">
          <ac:chgData name="Norberto Oviedo Ugalde" userId="f6dd41cc-30ac-40c0-95f2-225f08fe1ba3" providerId="ADAL" clId="{8EEF2BE1-F65F-4507-AF68-EAE2B4EB7EA8}" dt="2018-03-09T00:31:38.586" v="151" actId="14100"/>
          <ac:spMkLst>
            <pc:docMk/>
            <pc:sldMk cId="83991214" sldId="264"/>
            <ac:spMk id="7" creationId="{E87668B5-0FFA-4D1C-9358-D0D1FD27FD85}"/>
          </ac:spMkLst>
        </pc:spChg>
        <pc:spChg chg="add mod">
          <ac:chgData name="Norberto Oviedo Ugalde" userId="f6dd41cc-30ac-40c0-95f2-225f08fe1ba3" providerId="ADAL" clId="{8EEF2BE1-F65F-4507-AF68-EAE2B4EB7EA8}" dt="2018-03-09T19:00:07.319" v="925" actId="1076"/>
          <ac:spMkLst>
            <pc:docMk/>
            <pc:sldMk cId="83991214" sldId="264"/>
            <ac:spMk id="8" creationId="{D505085A-ADBB-4525-9A95-B5260B67FEBE}"/>
          </ac:spMkLst>
        </pc:spChg>
        <pc:spChg chg="mod">
          <ac:chgData name="Norberto Oviedo Ugalde" userId="f6dd41cc-30ac-40c0-95f2-225f08fe1ba3" providerId="ADAL" clId="{8EEF2BE1-F65F-4507-AF68-EAE2B4EB7EA8}" dt="2018-03-09T00:31:07.155" v="144" actId="20577"/>
          <ac:spMkLst>
            <pc:docMk/>
            <pc:sldMk cId="83991214" sldId="264"/>
            <ac:spMk id="9" creationId="{C107BA47-5217-4E34-B048-1AC8E6966771}"/>
          </ac:spMkLst>
        </pc:spChg>
        <pc:spChg chg="add mod">
          <ac:chgData name="Norberto Oviedo Ugalde" userId="f6dd41cc-30ac-40c0-95f2-225f08fe1ba3" providerId="ADAL" clId="{8EEF2BE1-F65F-4507-AF68-EAE2B4EB7EA8}" dt="2018-03-09T19:00:52.821" v="931" actId="1076"/>
          <ac:spMkLst>
            <pc:docMk/>
            <pc:sldMk cId="83991214" sldId="264"/>
            <ac:spMk id="10" creationId="{BC9764F3-B532-43BA-8CAB-5224451EDBF3}"/>
          </ac:spMkLst>
        </pc:spChg>
        <pc:spChg chg="del mod">
          <ac:chgData name="Norberto Oviedo Ugalde" userId="f6dd41cc-30ac-40c0-95f2-225f08fe1ba3" providerId="ADAL" clId="{8EEF2BE1-F65F-4507-AF68-EAE2B4EB7EA8}" dt="2018-03-09T00:31:10.887" v="145" actId="478"/>
          <ac:spMkLst>
            <pc:docMk/>
            <pc:sldMk cId="83991214" sldId="264"/>
            <ac:spMk id="10" creationId="{EF6995B1-64EE-4741-92D5-47FA5698790C}"/>
          </ac:spMkLst>
        </pc:spChg>
        <pc:spChg chg="mod">
          <ac:chgData name="Norberto Oviedo Ugalde" userId="f6dd41cc-30ac-40c0-95f2-225f08fe1ba3" providerId="ADAL" clId="{8EEF2BE1-F65F-4507-AF68-EAE2B4EB7EA8}" dt="2018-03-09T19:01:15.045" v="933" actId="1076"/>
          <ac:spMkLst>
            <pc:docMk/>
            <pc:sldMk cId="83991214" sldId="264"/>
            <ac:spMk id="11" creationId="{BB1600FA-F9AC-4D1C-96DC-372F14B10F8B}"/>
          </ac:spMkLst>
        </pc:spChg>
        <pc:spChg chg="mod">
          <ac:chgData name="Norberto Oviedo Ugalde" userId="f6dd41cc-30ac-40c0-95f2-225f08fe1ba3" providerId="ADAL" clId="{8EEF2BE1-F65F-4507-AF68-EAE2B4EB7EA8}" dt="2018-03-09T19:01:35.900" v="937" actId="1076"/>
          <ac:spMkLst>
            <pc:docMk/>
            <pc:sldMk cId="83991214" sldId="264"/>
            <ac:spMk id="13" creationId="{14CC6861-3878-4676-B2D6-8CE5FD5FAEE6}"/>
          </ac:spMkLst>
        </pc:spChg>
        <pc:spChg chg="add mod">
          <ac:chgData name="Norberto Oviedo Ugalde" userId="f6dd41cc-30ac-40c0-95f2-225f08fe1ba3" providerId="ADAL" clId="{8EEF2BE1-F65F-4507-AF68-EAE2B4EB7EA8}" dt="2018-03-09T18:59:40.822" v="922" actId="1076"/>
          <ac:spMkLst>
            <pc:docMk/>
            <pc:sldMk cId="83991214" sldId="264"/>
            <ac:spMk id="14" creationId="{4322E44B-9789-4172-90B5-73A98F491A89}"/>
          </ac:spMkLst>
        </pc:spChg>
        <pc:spChg chg="add del mod">
          <ac:chgData name="Norberto Oviedo Ugalde" userId="f6dd41cc-30ac-40c0-95f2-225f08fe1ba3" providerId="ADAL" clId="{8EEF2BE1-F65F-4507-AF68-EAE2B4EB7EA8}" dt="2018-03-09T00:31:12.258" v="146" actId="478"/>
          <ac:spMkLst>
            <pc:docMk/>
            <pc:sldMk cId="83991214" sldId="264"/>
            <ac:spMk id="14" creationId="{FE0C839E-9FFC-4CA7-949B-036516000813}"/>
          </ac:spMkLst>
        </pc:spChg>
        <pc:spChg chg="add mod">
          <ac:chgData name="Norberto Oviedo Ugalde" userId="f6dd41cc-30ac-40c0-95f2-225f08fe1ba3" providerId="ADAL" clId="{8EEF2BE1-F65F-4507-AF68-EAE2B4EB7EA8}" dt="2018-03-09T00:31:49.850" v="159" actId="113"/>
          <ac:spMkLst>
            <pc:docMk/>
            <pc:sldMk cId="83991214" sldId="264"/>
            <ac:spMk id="15" creationId="{31D45BDC-6AAB-42D2-8F88-4B0BE7A9EF8E}"/>
          </ac:spMkLst>
        </pc:spChg>
        <pc:spChg chg="add mod">
          <ac:chgData name="Norberto Oviedo Ugalde" userId="f6dd41cc-30ac-40c0-95f2-225f08fe1ba3" providerId="ADAL" clId="{8EEF2BE1-F65F-4507-AF68-EAE2B4EB7EA8}" dt="2018-03-09T00:32:01.822" v="163" actId="20577"/>
          <ac:spMkLst>
            <pc:docMk/>
            <pc:sldMk cId="83991214" sldId="264"/>
            <ac:spMk id="16" creationId="{43FB09EB-BFC5-4F7A-8FDA-95F10C89EF23}"/>
          </ac:spMkLst>
        </pc:spChg>
        <pc:spChg chg="add mod">
          <ac:chgData name="Norberto Oviedo Ugalde" userId="f6dd41cc-30ac-40c0-95f2-225f08fe1ba3" providerId="ADAL" clId="{8EEF2BE1-F65F-4507-AF68-EAE2B4EB7EA8}" dt="2018-03-09T18:59:30.934" v="920" actId="1076"/>
          <ac:spMkLst>
            <pc:docMk/>
            <pc:sldMk cId="83991214" sldId="264"/>
            <ac:spMk id="17" creationId="{993DB70E-520E-4FEB-88B0-ACA05B3AC67D}"/>
          </ac:spMkLst>
        </pc:spChg>
        <pc:spChg chg="add mod">
          <ac:chgData name="Norberto Oviedo Ugalde" userId="f6dd41cc-30ac-40c0-95f2-225f08fe1ba3" providerId="ADAL" clId="{8EEF2BE1-F65F-4507-AF68-EAE2B4EB7EA8}" dt="2018-03-09T18:51:14.163" v="852" actId="255"/>
          <ac:spMkLst>
            <pc:docMk/>
            <pc:sldMk cId="83991214" sldId="264"/>
            <ac:spMk id="18" creationId="{BFE4070B-3277-4B29-B384-E26CDA9EF642}"/>
          </ac:spMkLst>
        </pc:spChg>
        <pc:spChg chg="add del mod">
          <ac:chgData name="Norberto Oviedo Ugalde" userId="f6dd41cc-30ac-40c0-95f2-225f08fe1ba3" providerId="ADAL" clId="{8EEF2BE1-F65F-4507-AF68-EAE2B4EB7EA8}" dt="2018-03-09T18:53:24.631" v="868" actId="478"/>
          <ac:spMkLst>
            <pc:docMk/>
            <pc:sldMk cId="83991214" sldId="264"/>
            <ac:spMk id="19" creationId="{5BCC436B-092C-4B5B-B978-5A7593F81526}"/>
          </ac:spMkLst>
        </pc:spChg>
        <pc:spChg chg="add mod">
          <ac:chgData name="Norberto Oviedo Ugalde" userId="f6dd41cc-30ac-40c0-95f2-225f08fe1ba3" providerId="ADAL" clId="{8EEF2BE1-F65F-4507-AF68-EAE2B4EB7EA8}" dt="2018-03-09T19:01:04.132" v="932" actId="1076"/>
          <ac:spMkLst>
            <pc:docMk/>
            <pc:sldMk cId="83991214" sldId="264"/>
            <ac:spMk id="20" creationId="{E77E6299-EEB8-4F23-8804-F12405306E6D}"/>
          </ac:spMkLst>
        </pc:spChg>
        <pc:spChg chg="add mod">
          <ac:chgData name="Norberto Oviedo Ugalde" userId="f6dd41cc-30ac-40c0-95f2-225f08fe1ba3" providerId="ADAL" clId="{8EEF2BE1-F65F-4507-AF68-EAE2B4EB7EA8}" dt="2018-03-09T19:01:19.228" v="934" actId="1076"/>
          <ac:spMkLst>
            <pc:docMk/>
            <pc:sldMk cId="83991214" sldId="264"/>
            <ac:spMk id="21" creationId="{704A05AE-49E9-4B41-8D30-CD6E2B827396}"/>
          </ac:spMkLst>
        </pc:spChg>
        <pc:spChg chg="add del mod">
          <ac:chgData name="Norberto Oviedo Ugalde" userId="f6dd41cc-30ac-40c0-95f2-225f08fe1ba3" providerId="ADAL" clId="{8EEF2BE1-F65F-4507-AF68-EAE2B4EB7EA8}" dt="2018-03-09T18:59:02.101" v="916" actId="478"/>
          <ac:spMkLst>
            <pc:docMk/>
            <pc:sldMk cId="83991214" sldId="264"/>
            <ac:spMk id="23" creationId="{B649285A-7E0A-4F84-8C0B-E671C6D9D53D}"/>
          </ac:spMkLst>
        </pc:spChg>
        <pc:spChg chg="add del mod">
          <ac:chgData name="Norberto Oviedo Ugalde" userId="f6dd41cc-30ac-40c0-95f2-225f08fe1ba3" providerId="ADAL" clId="{8EEF2BE1-F65F-4507-AF68-EAE2B4EB7EA8}" dt="2018-03-09T18:59:06.206" v="917" actId="478"/>
          <ac:spMkLst>
            <pc:docMk/>
            <pc:sldMk cId="83991214" sldId="264"/>
            <ac:spMk id="25" creationId="{B62060E0-E605-43D8-8E64-59AC2A5C52E7}"/>
          </ac:spMkLst>
        </pc:spChg>
        <pc:picChg chg="add mod">
          <ac:chgData name="Norberto Oviedo Ugalde" userId="f6dd41cc-30ac-40c0-95f2-225f08fe1ba3" providerId="ADAL" clId="{8EEF2BE1-F65F-4507-AF68-EAE2B4EB7EA8}" dt="2018-03-09T18:33:18.066" v="487"/>
          <ac:picMkLst>
            <pc:docMk/>
            <pc:sldMk cId="83991214" sldId="264"/>
            <ac:picMk id="3" creationId="{A0DB9978-70C6-48D0-9B64-01E0FB7893C5}"/>
          </ac:picMkLst>
        </pc:picChg>
        <pc:picChg chg="add mod">
          <ac:chgData name="Norberto Oviedo Ugalde" userId="f6dd41cc-30ac-40c0-95f2-225f08fe1ba3" providerId="ADAL" clId="{8EEF2BE1-F65F-4507-AF68-EAE2B4EB7EA8}" dt="2018-03-09T18:33:24.003" v="489"/>
          <ac:picMkLst>
            <pc:docMk/>
            <pc:sldMk cId="83991214" sldId="264"/>
            <ac:picMk id="5" creationId="{AA60DCBF-058A-4F0F-A8D0-AF5FFDD7F926}"/>
          </ac:picMkLst>
        </pc:picChg>
      </pc:sldChg>
      <pc:sldChg chg="addSp delSp modSp add delAnim modAnim addCm delCm modCm">
        <pc:chgData name="Norberto Oviedo Ugalde" userId="f6dd41cc-30ac-40c0-95f2-225f08fe1ba3" providerId="ADAL" clId="{8EEF2BE1-F65F-4507-AF68-EAE2B4EB7EA8}" dt="2018-03-09T01:04:38.675" v="451" actId="113"/>
        <pc:sldMkLst>
          <pc:docMk/>
          <pc:sldMk cId="4251329062" sldId="265"/>
        </pc:sldMkLst>
        <pc:spChg chg="del">
          <ac:chgData name="Norberto Oviedo Ugalde" userId="f6dd41cc-30ac-40c0-95f2-225f08fe1ba3" providerId="ADAL" clId="{8EEF2BE1-F65F-4507-AF68-EAE2B4EB7EA8}" dt="2018-03-09T00:29:45.513" v="131" actId="113"/>
          <ac:spMkLst>
            <pc:docMk/>
            <pc:sldMk cId="4251329062" sldId="265"/>
            <ac:spMk id="2" creationId="{C437C0E2-E5AC-4224-A387-C215A6F1EABC}"/>
          </ac:spMkLst>
        </pc:spChg>
        <pc:spChg chg="mod">
          <ac:chgData name="Norberto Oviedo Ugalde" userId="f6dd41cc-30ac-40c0-95f2-225f08fe1ba3" providerId="ADAL" clId="{8EEF2BE1-F65F-4507-AF68-EAE2B4EB7EA8}" dt="2018-03-09T01:04:38.675" v="451" actId="113"/>
          <ac:spMkLst>
            <pc:docMk/>
            <pc:sldMk cId="4251329062" sldId="265"/>
            <ac:spMk id="3" creationId="{A5014564-665A-4B29-81B8-15E9088CD8F9}"/>
          </ac:spMkLst>
        </pc:spChg>
        <pc:spChg chg="add del mod">
          <ac:chgData name="Norberto Oviedo Ugalde" userId="f6dd41cc-30ac-40c0-95f2-225f08fe1ba3" providerId="ADAL" clId="{8EEF2BE1-F65F-4507-AF68-EAE2B4EB7EA8}" dt="2018-03-09T00:33:11.174" v="173" actId="478"/>
          <ac:spMkLst>
            <pc:docMk/>
            <pc:sldMk cId="4251329062" sldId="265"/>
            <ac:spMk id="4" creationId="{10216D5C-4EA7-4DD7-A222-94B726A55380}"/>
          </ac:spMkLst>
        </pc:spChg>
        <pc:spChg chg="add del mod">
          <ac:chgData name="Norberto Oviedo Ugalde" userId="f6dd41cc-30ac-40c0-95f2-225f08fe1ba3" providerId="ADAL" clId="{8EEF2BE1-F65F-4507-AF68-EAE2B4EB7EA8}" dt="2018-03-09T00:33:19.833" v="177" actId="478"/>
          <ac:spMkLst>
            <pc:docMk/>
            <pc:sldMk cId="4251329062" sldId="265"/>
            <ac:spMk id="5" creationId="{A3BBDD10-5D2E-44C2-94FD-E7EC9B723105}"/>
          </ac:spMkLst>
        </pc:spChg>
        <pc:spChg chg="add del mod">
          <ac:chgData name="Norberto Oviedo Ugalde" userId="f6dd41cc-30ac-40c0-95f2-225f08fe1ba3" providerId="ADAL" clId="{8EEF2BE1-F65F-4507-AF68-EAE2B4EB7EA8}" dt="2018-03-09T00:44:34.345" v="285" actId="478"/>
          <ac:spMkLst>
            <pc:docMk/>
            <pc:sldMk cId="4251329062" sldId="265"/>
            <ac:spMk id="6" creationId="{F4485BE7-917A-4604-A334-DBF9A3B11848}"/>
          </ac:spMkLst>
        </pc:spChg>
        <pc:spChg chg="add mod">
          <ac:chgData name="Norberto Oviedo Ugalde" userId="f6dd41cc-30ac-40c0-95f2-225f08fe1ba3" providerId="ADAL" clId="{8EEF2BE1-F65F-4507-AF68-EAE2B4EB7EA8}" dt="2018-03-09T00:50:00.577" v="386" actId="255"/>
          <ac:spMkLst>
            <pc:docMk/>
            <pc:sldMk cId="4251329062" sldId="265"/>
            <ac:spMk id="7" creationId="{953AEFCA-4E84-40EB-A5E4-3AFD36891037}"/>
          </ac:spMkLst>
        </pc:spChg>
        <pc:spChg chg="add del mod">
          <ac:chgData name="Norberto Oviedo Ugalde" userId="f6dd41cc-30ac-40c0-95f2-225f08fe1ba3" providerId="ADAL" clId="{8EEF2BE1-F65F-4507-AF68-EAE2B4EB7EA8}" dt="2018-03-09T00:33:38.328" v="182" actId="14100"/>
          <ac:spMkLst>
            <pc:docMk/>
            <pc:sldMk cId="4251329062" sldId="265"/>
            <ac:spMk id="9" creationId="{17C4A713-94EF-4CC1-A90D-A9CD085DA7F8}"/>
          </ac:spMkLst>
        </pc:spChg>
        <pc:spChg chg="add mod">
          <ac:chgData name="Norberto Oviedo Ugalde" userId="f6dd41cc-30ac-40c0-95f2-225f08fe1ba3" providerId="ADAL" clId="{8EEF2BE1-F65F-4507-AF68-EAE2B4EB7EA8}" dt="2018-03-09T00:33:15.449" v="175" actId="1076"/>
          <ac:spMkLst>
            <pc:docMk/>
            <pc:sldMk cId="4251329062" sldId="265"/>
            <ac:spMk id="10" creationId="{DE7BDE24-DBCE-4C89-8E4B-46AE79850EE1}"/>
          </ac:spMkLst>
        </pc:spChg>
        <pc:spChg chg="add del mod">
          <ac:chgData name="Norberto Oviedo Ugalde" userId="f6dd41cc-30ac-40c0-95f2-225f08fe1ba3" providerId="ADAL" clId="{8EEF2BE1-F65F-4507-AF68-EAE2B4EB7EA8}" dt="2018-03-09T00:33:30.404" v="179" actId="113"/>
          <ac:spMkLst>
            <pc:docMk/>
            <pc:sldMk cId="4251329062" sldId="265"/>
            <ac:spMk id="11" creationId="{23EC179E-A3C1-4650-8C02-8DB997B274E9}"/>
          </ac:spMkLst>
        </pc:spChg>
        <pc:spChg chg="add mod">
          <ac:chgData name="Norberto Oviedo Ugalde" userId="f6dd41cc-30ac-40c0-95f2-225f08fe1ba3" providerId="ADAL" clId="{8EEF2BE1-F65F-4507-AF68-EAE2B4EB7EA8}" dt="2018-03-09T00:33:49.984" v="184" actId="1076"/>
          <ac:spMkLst>
            <pc:docMk/>
            <pc:sldMk cId="4251329062" sldId="265"/>
            <ac:spMk id="12" creationId="{565ACA7E-85B6-4CC0-B95F-BC91D854D4D7}"/>
          </ac:spMkLst>
        </pc:spChg>
        <pc:spChg chg="add mod">
          <ac:chgData name="Norberto Oviedo Ugalde" userId="f6dd41cc-30ac-40c0-95f2-225f08fe1ba3" providerId="ADAL" clId="{8EEF2BE1-F65F-4507-AF68-EAE2B4EB7EA8}" dt="2018-03-09T00:48:17.590" v="341" actId="1076"/>
          <ac:spMkLst>
            <pc:docMk/>
            <pc:sldMk cId="4251329062" sldId="265"/>
            <ac:spMk id="13" creationId="{3E9EE1D5-0BDB-41F2-A9B3-14CAEAFEF69B}"/>
          </ac:spMkLst>
        </pc:spChg>
        <pc:spChg chg="add mod">
          <ac:chgData name="Norberto Oviedo Ugalde" userId="f6dd41cc-30ac-40c0-95f2-225f08fe1ba3" providerId="ADAL" clId="{8EEF2BE1-F65F-4507-AF68-EAE2B4EB7EA8}" dt="2018-03-09T00:56:04.489" v="412" actId="20577"/>
          <ac:spMkLst>
            <pc:docMk/>
            <pc:sldMk cId="4251329062" sldId="265"/>
            <ac:spMk id="14" creationId="{53950AF0-1FE3-48D5-B8B4-90C65F3FB21C}"/>
          </ac:spMkLst>
        </pc:spChg>
        <pc:spChg chg="add mod">
          <ac:chgData name="Norberto Oviedo Ugalde" userId="f6dd41cc-30ac-40c0-95f2-225f08fe1ba3" providerId="ADAL" clId="{8EEF2BE1-F65F-4507-AF68-EAE2B4EB7EA8}" dt="2018-03-09T00:48:25.438" v="343" actId="1076"/>
          <ac:spMkLst>
            <pc:docMk/>
            <pc:sldMk cId="4251329062" sldId="265"/>
            <ac:spMk id="15" creationId="{62AA248B-E272-4582-A667-591C3A93A032}"/>
          </ac:spMkLst>
        </pc:spChg>
        <pc:spChg chg="add mod">
          <ac:chgData name="Norberto Oviedo Ugalde" userId="f6dd41cc-30ac-40c0-95f2-225f08fe1ba3" providerId="ADAL" clId="{8EEF2BE1-F65F-4507-AF68-EAE2B4EB7EA8}" dt="2018-03-09T00:50:30.966" v="390" actId="113"/>
          <ac:spMkLst>
            <pc:docMk/>
            <pc:sldMk cId="4251329062" sldId="265"/>
            <ac:spMk id="16" creationId="{F19AD685-399E-42F8-98CB-13FB396218C1}"/>
          </ac:spMkLst>
        </pc:spChg>
        <pc:spChg chg="add mod">
          <ac:chgData name="Norberto Oviedo Ugalde" userId="f6dd41cc-30ac-40c0-95f2-225f08fe1ba3" providerId="ADAL" clId="{8EEF2BE1-F65F-4507-AF68-EAE2B4EB7EA8}" dt="2018-03-09T00:47:45.790" v="335" actId="1076"/>
          <ac:spMkLst>
            <pc:docMk/>
            <pc:sldMk cId="4251329062" sldId="265"/>
            <ac:spMk id="17" creationId="{970279E5-7817-4BB5-88B1-7C91731F897A}"/>
          </ac:spMkLst>
        </pc:spChg>
        <pc:spChg chg="add mod">
          <ac:chgData name="Norberto Oviedo Ugalde" userId="f6dd41cc-30ac-40c0-95f2-225f08fe1ba3" providerId="ADAL" clId="{8EEF2BE1-F65F-4507-AF68-EAE2B4EB7EA8}" dt="2018-03-09T00:48:00.350" v="337" actId="1076"/>
          <ac:spMkLst>
            <pc:docMk/>
            <pc:sldMk cId="4251329062" sldId="265"/>
            <ac:spMk id="18" creationId="{98DDAAFB-778C-40C8-B083-E2D9EFA50DA4}"/>
          </ac:spMkLst>
        </pc:spChg>
        <pc:spChg chg="add mod">
          <ac:chgData name="Norberto Oviedo Ugalde" userId="f6dd41cc-30ac-40c0-95f2-225f08fe1ba3" providerId="ADAL" clId="{8EEF2BE1-F65F-4507-AF68-EAE2B4EB7EA8}" dt="2018-03-09T00:59:59.162" v="445" actId="1076"/>
          <ac:spMkLst>
            <pc:docMk/>
            <pc:sldMk cId="4251329062" sldId="265"/>
            <ac:spMk id="19" creationId="{8160FA39-128C-4D70-9B46-5F8A16326AB4}"/>
          </ac:spMkLst>
        </pc:spChg>
      </pc:sldChg>
    </pc:docChg>
  </pc:docChgLst>
  <pc:docChgLst>
    <pc:chgData name="Norberto Oviedo Ugalde" userId="f6dd41cc-30ac-40c0-95f2-225f08fe1ba3" providerId="ADAL" clId="{8852EA28-8F27-42CE-8BAB-CAED8B2B47C5}"/>
    <pc:docChg chg="modSld">
      <pc:chgData name="Norberto Oviedo Ugalde" userId="f6dd41cc-30ac-40c0-95f2-225f08fe1ba3" providerId="ADAL" clId="{8852EA28-8F27-42CE-8BAB-CAED8B2B47C5}" dt="2018-05-21T16:09:14.919" v="2" actId="20577"/>
      <pc:docMkLst>
        <pc:docMk/>
      </pc:docMkLst>
      <pc:sldChg chg="modSp">
        <pc:chgData name="Norberto Oviedo Ugalde" userId="f6dd41cc-30ac-40c0-95f2-225f08fe1ba3" providerId="ADAL" clId="{8852EA28-8F27-42CE-8BAB-CAED8B2B47C5}" dt="2018-05-21T16:09:07.319" v="1" actId="207"/>
        <pc:sldMkLst>
          <pc:docMk/>
          <pc:sldMk cId="173496091" sldId="260"/>
        </pc:sldMkLst>
        <pc:spChg chg="mod">
          <ac:chgData name="Norberto Oviedo Ugalde" userId="f6dd41cc-30ac-40c0-95f2-225f08fe1ba3" providerId="ADAL" clId="{8852EA28-8F27-42CE-8BAB-CAED8B2B47C5}" dt="2018-05-21T16:09:07.319" v="1" actId="20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8852EA28-8F27-42CE-8BAB-CAED8B2B47C5}" dt="2018-05-21T16:09:14.919" v="2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8852EA28-8F27-42CE-8BAB-CAED8B2B47C5}" dt="2018-05-21T16:09:14.919" v="2" actId="20577"/>
          <ac:spMkLst>
            <pc:docMk/>
            <pc:sldMk cId="946608536" sldId="261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21/05/2018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0.png"/><Relationship Id="rId7" Type="http://schemas.openxmlformats.org/officeDocument/2006/relationships/image" Target="../media/image18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0.png"/><Relationship Id="rId5" Type="http://schemas.openxmlformats.org/officeDocument/2006/relationships/image" Target="../media/image160.png"/><Relationship Id="rId10" Type="http://schemas.openxmlformats.org/officeDocument/2006/relationships/image" Target="../media/image21.png"/><Relationship Id="rId4" Type="http://schemas.openxmlformats.org/officeDocument/2006/relationships/image" Target="../media/image150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/>
              <a:t>Ecuaci</a:t>
            </a:r>
            <a:r>
              <a:rPr lang="es-CR" dirty="0" err="1"/>
              <a:t>ón</a:t>
            </a:r>
            <a:r>
              <a:rPr lang="es-CR" dirty="0"/>
              <a:t> diferencial con </a:t>
            </a:r>
            <a:r>
              <a:rPr lang="es-ES_tradnl" dirty="0"/>
              <a:t>factor Integrante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dirty="0" err="1">
                <a:solidFill>
                  <a:schemeClr val="tx1"/>
                </a:solidFill>
              </a:rPr>
              <a:t>M.Sc</a:t>
            </a:r>
            <a:r>
              <a:rPr lang="es-ES_tradnl" sz="4000" dirty="0">
                <a:solidFill>
                  <a:schemeClr val="tx1"/>
                </a:solidFill>
              </a:rPr>
              <a:t>. Norberto Oviedo Ugalde 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Considere la siguiente ecuación diferencial:</a:t>
                </a: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Determine </a:t>
                </a:r>
                <a:r>
                  <a:rPr lang="es-CR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una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función </a:t>
                </a:r>
                <a14:m>
                  <m:oMath xmlns:m="http://schemas.openxmlformats.org/officeDocument/2006/math">
                    <m:r>
                      <a:rPr lang="es-CR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𝒇</m:t>
                    </m:r>
                    <m:r>
                      <a:rPr lang="es-CR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CR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CR" b="1" i="1" dirty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de forma tal que</a:t>
                </a: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just"/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 sea un factor integrante de la ecuación diferencial </a:t>
                </a:r>
                <a:r>
                  <a:rPr lang="es-CR" b="1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1</a:t>
                </a:r>
                <a:r>
                  <a:rPr lang="es-CR" dirty="0">
                    <a:latin typeface="Arial" charset="0"/>
                    <a:ea typeface="Arial" charset="0"/>
                    <a:cs typeface="Arial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buNone/>
                </a:pPr>
                <a:endParaRPr lang="es-CR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23863" y="694268"/>
                <a:ext cx="11310937" cy="5706002"/>
              </a:xfrm>
              <a:blipFill>
                <a:blip r:embed="rId2"/>
                <a:stretch>
                  <a:fillRect l="-113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674232" y="1468894"/>
                <a:ext cx="10810198" cy="152293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𝒚𝒅𝒙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</m:d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1468894"/>
                <a:ext cx="10810198" cy="152293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126748" y="189290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/>
              <p:nvPr/>
            </p:nvSpPr>
            <p:spPr>
              <a:xfrm>
                <a:off x="674232" y="3547269"/>
                <a:ext cx="10810198" cy="152293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𝝁</m:t>
                      </m:r>
                      <m:d>
                        <m:d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</m:d>
                      <m:r>
                        <a:rPr lang="es-419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419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419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32" y="3547269"/>
                <a:ext cx="10810198" cy="1522938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6A70B6FB-F096-441A-8BD0-C05A25AEC00B}"/>
              </a:ext>
            </a:extLst>
          </p:cNvPr>
          <p:cNvSpPr/>
          <p:nvPr/>
        </p:nvSpPr>
        <p:spPr>
          <a:xfrm>
            <a:off x="1126748" y="39712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25272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𝒚𝒅𝒙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419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</m:d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25272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32939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𝝁</m:t>
                      </m:r>
                      <m:d>
                        <m:d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</m:d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x-none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32939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79369" y="230710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9" name="Marcador de texto 1">
            <a:extLst>
              <a:ext uri="{FF2B5EF4-FFF2-40B4-BE49-F238E27FC236}">
                <a16:creationId xmlns:a16="http://schemas.microsoft.com/office/drawing/2014/main" id="{C107BA47-5217-4E34-B048-1AC8E6966771}"/>
              </a:ext>
            </a:extLst>
          </p:cNvPr>
          <p:cNvSpPr txBox="1">
            <a:spLocks/>
          </p:cNvSpPr>
          <p:nvPr/>
        </p:nvSpPr>
        <p:spPr>
          <a:xfrm>
            <a:off x="715770" y="4384341"/>
            <a:ext cx="7618576" cy="1519312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BB1600FA-F9AC-4D1C-96DC-372F14B10F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1104" y="2361355"/>
                <a:ext cx="3697458" cy="1086775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+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Marcador de texto 1">
                <a:extLst>
                  <a:ext uri="{FF2B5EF4-FFF2-40B4-BE49-F238E27FC236}">
                    <a16:creationId xmlns:a16="http://schemas.microsoft.com/office/drawing/2014/main" id="{BB1600FA-F9AC-4D1C-96DC-372F14B10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04" y="2361355"/>
                <a:ext cx="3697458" cy="1086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14CC6861-3878-4676-B2D6-8CE5FD5FAE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18381" y="4176288"/>
                <a:ext cx="2870313" cy="151931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l">
                  <a:lnSpc>
                    <a:spcPct val="100000"/>
                  </a:lnSpc>
                </a:pPr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’</m:t>
                          </m:r>
                          <m:d>
                            <m:d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0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den>
                      </m:f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CR" sz="20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x-none" sz="20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14CC6861-3878-4676-B2D6-8CE5FD5FA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381" y="4176288"/>
                <a:ext cx="2870313" cy="15193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31D45BDC-6AAB-42D2-8F88-4B0BE7A9EF8E}"/>
                  </a:ext>
                </a:extLst>
              </p:cNvPr>
              <p:cNvSpPr/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’</m:t>
                          </m:r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den>
                      </m:f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x-none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31D45BDC-6AAB-42D2-8F88-4B0BE7A9E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07378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ipse 15">
            <a:extLst>
              <a:ext uri="{FF2B5EF4-FFF2-40B4-BE49-F238E27FC236}">
                <a16:creationId xmlns:a16="http://schemas.microsoft.com/office/drawing/2014/main" id="{43FB09EB-BFC5-4F7A-8FDA-95F10C89EF23}"/>
              </a:ext>
            </a:extLst>
          </p:cNvPr>
          <p:cNvSpPr/>
          <p:nvPr/>
        </p:nvSpPr>
        <p:spPr>
          <a:xfrm>
            <a:off x="3581358" y="414658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4322E44B-9789-4172-90B5-73A98F491A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57489" y="1664486"/>
                <a:ext cx="1839728" cy="1086775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CR" sz="2400" b="1" i="1" dirty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2400" b="1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1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    </m:t>
                                  </m:r>
                                </m:e>
                                <m:e>
                                  <m:r>
                                    <a:rPr lang="en-US" sz="2400" b="1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    </m:t>
                                  </m:r>
                                </m:e>
                                <m:e>
                                  <m:r>
                                    <a:rPr lang="en-US" sz="2400" b="1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            </m:t>
                                  </m:r>
                                </m:e>
                              </m:eqArr>
                            </m:e>
                          </m:d>
                        </m:e>
                        <m:sub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x-none" sz="24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4322E44B-9789-4172-90B5-73A98F491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489" y="1664486"/>
                <a:ext cx="1839728" cy="1086775"/>
              </a:xfrm>
              <a:prstGeom prst="rect">
                <a:avLst/>
              </a:prstGeom>
              <a:blipFill>
                <a:blip r:embed="rId8"/>
                <a:stretch>
                  <a:fillRect t="-280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Marcador de texto 1">
                <a:extLst>
                  <a:ext uri="{FF2B5EF4-FFF2-40B4-BE49-F238E27FC236}">
                    <a16:creationId xmlns:a16="http://schemas.microsoft.com/office/drawing/2014/main" id="{993DB70E-520E-4FEB-88B0-ACA05B3AC6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47763" y="1880559"/>
                <a:ext cx="1006581" cy="732595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R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s-CR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s-CR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x-none" sz="1800" b="1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Marcador de texto 1">
                <a:extLst>
                  <a:ext uri="{FF2B5EF4-FFF2-40B4-BE49-F238E27FC236}">
                    <a16:creationId xmlns:a16="http://schemas.microsoft.com/office/drawing/2014/main" id="{993DB70E-520E-4FEB-88B0-ACA05B3AC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763" y="1880559"/>
                <a:ext cx="1006581" cy="732595"/>
              </a:xfrm>
              <a:prstGeom prst="rect">
                <a:avLst/>
              </a:prstGeom>
              <a:blipFill>
                <a:blip r:embed="rId9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505085A-ADBB-4525-9A95-B5260B67FEBE}"/>
                  </a:ext>
                </a:extLst>
              </p:cNvPr>
              <p:cNvSpPr/>
              <p:nvPr/>
            </p:nvSpPr>
            <p:spPr>
              <a:xfrm>
                <a:off x="7915626" y="1677782"/>
                <a:ext cx="1693253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18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18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n-US" sz="18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CR" sz="18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s-CR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  <m:r>
                            <a:rPr lang="en-US" sz="1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s-CR" sz="18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D505085A-ADBB-4525-9A95-B5260B67F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626" y="1677782"/>
                <a:ext cx="1693253" cy="619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BC9764F3-B532-43BA-8CAB-5224451EDBF3}"/>
                  </a:ext>
                </a:extLst>
              </p:cNvPr>
              <p:cNvSpPr/>
              <p:nvPr/>
            </p:nvSpPr>
            <p:spPr>
              <a:xfrm rot="10800000" flipV="1">
                <a:off x="7826364" y="1512383"/>
                <a:ext cx="1274534" cy="10485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CR" sz="24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2400" b="1" i="1" dirty="0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eqArrPr>
                                <m:e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                                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                                    </m:t>
                                  </m:r>
                                </m:e>
                              </m:eqArr>
                            </m:e>
                          </m:d>
                        </m:e>
                        <m:sub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es-CR" sz="2400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BC9764F3-B532-43BA-8CAB-5224451EDB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826364" y="1512383"/>
                <a:ext cx="1274534" cy="1048557"/>
              </a:xfrm>
              <a:prstGeom prst="rect">
                <a:avLst/>
              </a:prstGeom>
              <a:blipFill>
                <a:blip r:embed="rId11"/>
                <a:stretch>
                  <a:fillRect r="-6028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>
            <a:extLst>
              <a:ext uri="{FF2B5EF4-FFF2-40B4-BE49-F238E27FC236}">
                <a16:creationId xmlns:a16="http://schemas.microsoft.com/office/drawing/2014/main" id="{BFE4070B-3277-4B29-B384-E26CDA9EF642}"/>
              </a:ext>
            </a:extLst>
          </p:cNvPr>
          <p:cNvSpPr/>
          <p:nvPr/>
        </p:nvSpPr>
        <p:spPr>
          <a:xfrm>
            <a:off x="4550331" y="63126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4340" indent="-342900" algn="just">
              <a:buFont typeface="Arial" panose="020B0604020202020204" pitchFamily="34" charset="0"/>
              <a:buChar char="•"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Para que la función </a:t>
            </a:r>
            <a:r>
              <a:rPr lang="es-CR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 sea un factor integrante de la ecuación </a:t>
            </a:r>
            <a:r>
              <a:rPr lang="es-CR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 se debe cumplir 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E77E6299-EEB8-4F23-8804-F12405306E6D}"/>
                  </a:ext>
                </a:extLst>
              </p:cNvPr>
              <p:cNvSpPr/>
              <p:nvPr/>
            </p:nvSpPr>
            <p:spPr>
              <a:xfrm flipH="1">
                <a:off x="7318383" y="1853867"/>
                <a:ext cx="67602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s-CR" sz="2000" dirty="0"/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E77E6299-EEB8-4F23-8804-F12405306E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318383" y="1853867"/>
                <a:ext cx="67602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04A05AE-49E9-4B41-8D30-CD6E2B827396}"/>
                  </a:ext>
                </a:extLst>
              </p:cNvPr>
              <p:cNvSpPr/>
              <p:nvPr/>
            </p:nvSpPr>
            <p:spPr>
              <a:xfrm>
                <a:off x="6246940" y="3792126"/>
                <a:ext cx="328702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0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′(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 = </m:t>
                      </m:r>
                      <m:r>
                        <a:rPr lang="es-CR" sz="2000" b="1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𝒚𝒇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s-CR" sz="20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s-CR" sz="2000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704A05AE-49E9-4B41-8D30-CD6E2B827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940" y="3792126"/>
                <a:ext cx="3287025" cy="400110"/>
              </a:xfrm>
              <a:prstGeom prst="rect">
                <a:avLst/>
              </a:prstGeom>
              <a:blipFill>
                <a:blip r:embed="rId13"/>
                <a:stretch>
                  <a:fillRect b="-1969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 animBg="1"/>
      <p:bldP spid="16" grpId="0" animBg="1"/>
      <p:bldP spid="14" grpId="0"/>
      <p:bldP spid="17" grpId="0"/>
      <p:bldP spid="8" grpId="0"/>
      <p:bldP spid="10" grpId="0"/>
      <p:bldP spid="18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5014564-665A-4B29-81B8-15E9088CD8F9}"/>
                  </a:ext>
                </a:extLst>
              </p:cNvPr>
              <p:cNvSpPr>
                <a:spLocks noGrp="1"/>
              </p:cNvSpPr>
              <p:nvPr>
                <p:ph idx="10"/>
              </p:nvPr>
            </p:nvSpPr>
            <p:spPr>
              <a:xfrm>
                <a:off x="3858987" y="662723"/>
                <a:ext cx="7960740" cy="2810317"/>
              </a:xfrm>
            </p:spPr>
            <p:txBody>
              <a:bodyPr/>
              <a:lstStyle/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Integrando </a:t>
                </a:r>
                <a:r>
                  <a:rPr lang="es-CR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 a ambos lados con respecto a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</m:oMath>
                </a14:m>
                <a:r>
                  <a:rPr lang="es-C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s-419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R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𝒇</m:t>
                              </m:r>
                              <m: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’</m:t>
                              </m:r>
                              <m:d>
                                <m:dPr>
                                  <m:ctrlP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</m:d>
                            </m:den>
                          </m:f>
                        </m:e>
                      </m:nary>
                      <m:r>
                        <a:rPr lang="es-CR" b="1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𝒅𝒚</m:t>
                      </m:r>
                      <m:r>
                        <a:rPr lang="es-CR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=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CR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s-CR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s-CR" b="1" i="1" dirty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s-CR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b="1" i="1" dirty="0" err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𝒅𝒚</m:t>
                      </m:r>
                    </m:oMath>
                  </m:oMathPara>
                </a14:m>
                <a:endParaRPr lang="es-C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endParaRPr lang="es-C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s-CR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5014564-665A-4B29-81B8-15E9088CD8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0"/>
              </p:nvPr>
            </p:nvSpPr>
            <p:spPr>
              <a:xfrm>
                <a:off x="3858987" y="662723"/>
                <a:ext cx="7960740" cy="2810317"/>
              </a:xfrm>
              <a:blipFill>
                <a:blip r:embed="rId2"/>
                <a:stretch>
                  <a:fillRect t="-607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953AEFCA-4E84-40EB-A5E4-3AFD3689103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22332" y="4675965"/>
                <a:ext cx="2147335" cy="151931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32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sz="32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CR" sz="32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CR" sz="3200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CR" sz="3200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CR" sz="3200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sup>
                          </m:sSup>
                        </m:num>
                        <m:den>
                          <m: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s-CR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953AEFCA-4E84-40EB-A5E4-3AFD36891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332" y="4675965"/>
                <a:ext cx="2147335" cy="1519312"/>
              </a:xfrm>
              <a:prstGeom prst="rect">
                <a:avLst/>
              </a:prstGeom>
              <a:blipFill>
                <a:blip r:embed="rId3"/>
                <a:stretch>
                  <a:fillRect b="-160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7C4A713-94EF-4CC1-A90D-A9CD085D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474" y="674157"/>
            <a:ext cx="3570514" cy="1621303"/>
          </a:xfrm>
        </p:spPr>
        <p:txBody>
          <a:bodyPr/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DE7BDE24-DBCE-4C89-8E4B-46AE79850EE1}"/>
                  </a:ext>
                </a:extLst>
              </p:cNvPr>
              <p:cNvSpPr/>
              <p:nvPr/>
            </p:nvSpPr>
            <p:spPr>
              <a:xfrm>
                <a:off x="288474" y="674157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’</m:t>
                          </m:r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den>
                      </m:f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s-CR" sz="28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f>
                        <m:fPr>
                          <m:ctrlP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s-CR" sz="2800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x-none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DE7BDE24-DBCE-4C89-8E4B-46AE79850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74" y="674157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>
            <a:extLst>
              <a:ext uri="{FF2B5EF4-FFF2-40B4-BE49-F238E27FC236}">
                <a16:creationId xmlns:a16="http://schemas.microsoft.com/office/drawing/2014/main" id="{565ACA7E-85B6-4CC0-B95F-BC91D854D4D7}"/>
              </a:ext>
            </a:extLst>
          </p:cNvPr>
          <p:cNvSpPr/>
          <p:nvPr/>
        </p:nvSpPr>
        <p:spPr>
          <a:xfrm>
            <a:off x="3263540" y="50118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3E9EE1D5-0BDB-41F2-A9B3-14CAEAFEF6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92440" y="2288257"/>
                <a:ext cx="4676655" cy="914197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CR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s-CR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C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C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s-CR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e>
                          </m:d>
                        </m:e>
                      </m:d>
                      <m:r>
                        <a:rPr lang="en-US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𝒍𝒏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b="1" i="1" dirty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n-US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𝑲</m:t>
                      </m:r>
                    </m:oMath>
                  </m:oMathPara>
                </a14:m>
                <a:endParaRPr lang="es-C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Marcador de texto 1">
                <a:extLst>
                  <a:ext uri="{FF2B5EF4-FFF2-40B4-BE49-F238E27FC236}">
                    <a16:creationId xmlns:a16="http://schemas.microsoft.com/office/drawing/2014/main" id="{3E9EE1D5-0BDB-41F2-A9B3-14CAEAFEF6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440" y="2288257"/>
                <a:ext cx="4676655" cy="9141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53950AF0-1FE3-48D5-B8B4-90C65F3FB2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96098" y="3087135"/>
                <a:ext cx="2938371" cy="965526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s-CR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CR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s-CR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CR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e>
                      </m:d>
                      <m:r>
                        <a:rPr lang="es-CR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s-CR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  <m:r>
                            <a:rPr lang="en-US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CR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s-CR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s-CR" b="1" i="1" dirty="0" err="1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sup>
                          </m:sSup>
                        </m:num>
                        <m:den>
                          <m:r>
                            <a:rPr lang="es-CR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s-C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Marcador de texto 1">
                <a:extLst>
                  <a:ext uri="{FF2B5EF4-FFF2-40B4-BE49-F238E27FC236}">
                    <a16:creationId xmlns:a16="http://schemas.microsoft.com/office/drawing/2014/main" id="{53950AF0-1FE3-48D5-B8B4-90C65F3FB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98" y="3087135"/>
                <a:ext cx="2938371" cy="965526"/>
              </a:xfrm>
              <a:prstGeom prst="rect">
                <a:avLst/>
              </a:prstGeom>
              <a:blipFill>
                <a:blip r:embed="rId6"/>
                <a:stretch>
                  <a:fillRect b="-2264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arcador de texto 1">
                <a:extLst>
                  <a:ext uri="{FF2B5EF4-FFF2-40B4-BE49-F238E27FC236}">
                    <a16:creationId xmlns:a16="http://schemas.microsoft.com/office/drawing/2014/main" id="{62AA248B-E272-4582-A667-591C3A93A0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3182" y="3062386"/>
                <a:ext cx="4676655" cy="91746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1440" algn="just">
                  <a:lnSpc>
                    <a:spcPct val="120000"/>
                  </a:lnSpc>
                </a:pPr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:r>
                  <a:rPr lang="es-CR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C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s-CR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𝒍𝒏</m:t>
                    </m:r>
                    <m:d>
                      <m:dPr>
                        <m:begChr m:val="|"/>
                        <m:endChr m:val="|"/>
                        <m:ctrlPr>
                          <a:rPr lang="es-CR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CR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d>
                          <m:dPr>
                            <m:ctrlPr>
                              <a:rPr lang="es-CR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s-CR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𝒚</m:t>
                            </m:r>
                          </m:e>
                        </m:d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 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</m:d>
                    <m:r>
                      <a:rPr lang="en-US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𝑲</m:t>
                    </m:r>
                  </m:oMath>
                </a14:m>
                <a:r>
                  <a:rPr lang="es-CR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Marcador de texto 1">
                <a:extLst>
                  <a:ext uri="{FF2B5EF4-FFF2-40B4-BE49-F238E27FC236}">
                    <a16:creationId xmlns:a16="http://schemas.microsoft.com/office/drawing/2014/main" id="{62AA248B-E272-4582-A667-591C3A93A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182" y="3062386"/>
                <a:ext cx="4676655" cy="917462"/>
              </a:xfrm>
              <a:prstGeom prst="rect">
                <a:avLst/>
              </a:prstGeom>
              <a:blipFill>
                <a:blip r:embed="rId7"/>
                <a:stretch>
                  <a:fillRect b="-728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19AD685-399E-42F8-98CB-13FB396218C1}"/>
                  </a:ext>
                </a:extLst>
              </p:cNvPr>
              <p:cNvSpPr txBox="1"/>
              <p:nvPr/>
            </p:nvSpPr>
            <p:spPr>
              <a:xfrm>
                <a:off x="837990" y="4517116"/>
                <a:ext cx="10815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Por lo </a:t>
                </a:r>
                <a:r>
                  <a:rPr lang="en-US" sz="2800" dirty="0" err="1"/>
                  <a:t>tanto</a:t>
                </a:r>
                <a:r>
                  <a:rPr lang="en-US" sz="2800" dirty="0"/>
                  <a:t> </a:t>
                </a:r>
                <a:r>
                  <a:rPr lang="es-CR" sz="2800" dirty="0">
                    <a:solidFill>
                      <a:schemeClr val="accent3">
                        <a:lumMod val="50000"/>
                      </a:schemeClr>
                    </a:solidFill>
                    <a:latin typeface="Arial" charset="0"/>
                    <a:ea typeface="Arial" charset="0"/>
                    <a:cs typeface="Arial" charset="0"/>
                  </a:rPr>
                  <a:t>una</a:t>
                </a:r>
                <a:r>
                  <a:rPr lang="es-CR" sz="2800" dirty="0">
                    <a:latin typeface="Arial" charset="0"/>
                    <a:ea typeface="Arial" charset="0"/>
                    <a:cs typeface="Arial" charset="0"/>
                  </a:rPr>
                  <a:t> función </a:t>
                </a:r>
                <a14:m>
                  <m:oMath xmlns:m="http://schemas.openxmlformats.org/officeDocument/2006/math">
                    <m:r>
                      <a:rPr lang="es-CR" sz="28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𝒇</m:t>
                    </m:r>
                    <m:r>
                      <a:rPr lang="es-CR" sz="28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(</m:t>
                    </m:r>
                    <m:r>
                      <a:rPr lang="es-CR" sz="28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𝒚</m:t>
                    </m:r>
                    <m:r>
                      <a:rPr lang="es-CR" sz="2800" b="1" i="1" dirty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)</m:t>
                    </m:r>
                  </m:oMath>
                </a14:m>
                <a:r>
                  <a:rPr lang="en-US" sz="2800" dirty="0"/>
                  <a:t> que </a:t>
                </a:r>
                <a:r>
                  <a:rPr lang="en-US" sz="2800" dirty="0" err="1"/>
                  <a:t>cumple</a:t>
                </a:r>
                <a:r>
                  <a:rPr lang="en-US" sz="2800" dirty="0"/>
                  <a:t> que </a:t>
                </a:r>
                <a:r>
                  <a:rPr lang="en-US" sz="2800" dirty="0">
                    <a:solidFill>
                      <a:schemeClr val="accent3">
                        <a:lumMod val="50000"/>
                      </a:schemeClr>
                    </a:solidFill>
                  </a:rPr>
                  <a:t>2</a:t>
                </a:r>
                <a:r>
                  <a:rPr lang="en-US" sz="2800" dirty="0"/>
                  <a:t> sea FI de ED </a:t>
                </a:r>
                <a:r>
                  <a:rPr lang="en-US" sz="2800" dirty="0">
                    <a:solidFill>
                      <a:schemeClr val="accent3">
                        <a:lumMod val="50000"/>
                      </a:schemeClr>
                    </a:solidFill>
                  </a:rPr>
                  <a:t>1</a:t>
                </a:r>
                <a:r>
                  <a:rPr lang="en-US" sz="2800" dirty="0"/>
                  <a:t> </a:t>
                </a:r>
                <a:endParaRPr lang="es-CR" sz="28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19AD685-399E-42F8-98CB-13FB39621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90" y="4517116"/>
                <a:ext cx="10815781" cy="523220"/>
              </a:xfrm>
              <a:prstGeom prst="rect">
                <a:avLst/>
              </a:prstGeom>
              <a:blipFill>
                <a:blip r:embed="rId8"/>
                <a:stretch>
                  <a:fillRect l="-1014" t="-12791" b="-3139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970279E5-7817-4BB5-88B1-7C91731F897A}"/>
                  </a:ext>
                </a:extLst>
              </p:cNvPr>
              <p:cNvSpPr/>
              <p:nvPr/>
            </p:nvSpPr>
            <p:spPr>
              <a:xfrm>
                <a:off x="268683" y="2723266"/>
                <a:ext cx="3570513" cy="132939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𝝁</m:t>
                      </m:r>
                      <m:d>
                        <m:d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,</m:t>
                          </m:r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</m:d>
                      <m:r>
                        <a:rPr lang="es-419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419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x-none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7" name="Rectángulo: esquinas diagonales redondeadas 8">
                <a:extLst>
                  <a:ext uri="{FF2B5EF4-FFF2-40B4-BE49-F238E27FC236}">
                    <a16:creationId xmlns:a16="http://schemas.microsoft.com/office/drawing/2014/main" id="{970279E5-7817-4BB5-88B1-7C91731F89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83" y="2723266"/>
                <a:ext cx="3570513" cy="132939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ipse 17">
            <a:extLst>
              <a:ext uri="{FF2B5EF4-FFF2-40B4-BE49-F238E27FC236}">
                <a16:creationId xmlns:a16="http://schemas.microsoft.com/office/drawing/2014/main" id="{98DDAAFB-778C-40C8-B083-E2D9EFA50DA4}"/>
              </a:ext>
            </a:extLst>
          </p:cNvPr>
          <p:cNvSpPr/>
          <p:nvPr/>
        </p:nvSpPr>
        <p:spPr>
          <a:xfrm>
            <a:off x="3263540" y="252754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Marcador de texto 1">
                <a:extLst>
                  <a:ext uri="{FF2B5EF4-FFF2-40B4-BE49-F238E27FC236}">
                    <a16:creationId xmlns:a16="http://schemas.microsoft.com/office/drawing/2014/main" id="{8160FA39-128C-4D70-9B46-5F8A16326A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33544" y="3024230"/>
                <a:ext cx="2147334" cy="60294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s-CR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1600" b="1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s-CR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s-CR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±</m:t>
                      </m:r>
                      <m:sSup>
                        <m:sSupPr>
                          <m:ctrlPr>
                            <a:rPr lang="es-CR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𝒆</m:t>
                          </m:r>
                        </m:e>
                        <m:sup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𝑲</m:t>
                          </m:r>
                        </m:sup>
                      </m:sSup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s-CR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Marcador de texto 1">
                <a:extLst>
                  <a:ext uri="{FF2B5EF4-FFF2-40B4-BE49-F238E27FC236}">
                    <a16:creationId xmlns:a16="http://schemas.microsoft.com/office/drawing/2014/main" id="{8160FA39-128C-4D70-9B46-5F8A16326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544" y="3024230"/>
                <a:ext cx="2147334" cy="602942"/>
              </a:xfrm>
              <a:prstGeom prst="rect">
                <a:avLst/>
              </a:prstGeom>
              <a:blipFill>
                <a:blip r:embed="rId10"/>
                <a:stretch>
                  <a:fillRect b="-1313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32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348</TotalTime>
  <Words>230</Words>
  <Application>Microsoft Office PowerPoint</Application>
  <PresentationFormat>Panorámica</PresentationFormat>
  <Paragraphs>60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con factor Integrante   M.Sc. Norberto Oviedo Ugalde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19</cp:revision>
  <dcterms:created xsi:type="dcterms:W3CDTF">2017-12-17T14:58:24Z</dcterms:created>
  <dcterms:modified xsi:type="dcterms:W3CDTF">2018-05-21T16:09:18Z</dcterms:modified>
</cp:coreProperties>
</file>