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11"/>
  </p:notesMasterIdLst>
  <p:handoutMasterIdLst>
    <p:handoutMasterId r:id="rId12"/>
  </p:handoutMasterIdLst>
  <p:sldIdLst>
    <p:sldId id="260" r:id="rId4"/>
    <p:sldId id="263" r:id="rId5"/>
    <p:sldId id="264" r:id="rId6"/>
    <p:sldId id="265" r:id="rId7"/>
    <p:sldId id="266" r:id="rId8"/>
    <p:sldId id="269" r:id="rId9"/>
    <p:sldId id="261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150D39"/>
    <a:srgbClr val="CDDAFF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86400" autoAdjust="0"/>
  </p:normalViewPr>
  <p:slideViewPr>
    <p:cSldViewPr snapToGrid="0">
      <p:cViewPr varScale="1">
        <p:scale>
          <a:sx n="72" d="100"/>
          <a:sy n="72" d="100"/>
        </p:scale>
        <p:origin x="59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1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1844244C-B846-4E97-8A43-EA7D063279E2}"/>
    <pc:docChg chg="undo custSel delSld modSld">
      <pc:chgData name="Norberto Oviedo Ugalde" userId="f6dd41cc-30ac-40c0-95f2-225f08fe1ba3" providerId="ADAL" clId="{1844244C-B846-4E97-8A43-EA7D063279E2}" dt="2018-03-09T02:00:03.086" v="1192" actId="113"/>
      <pc:docMkLst>
        <pc:docMk/>
      </pc:docMkLst>
      <pc:sldChg chg="modSp">
        <pc:chgData name="Norberto Oviedo Ugalde" userId="f6dd41cc-30ac-40c0-95f2-225f08fe1ba3" providerId="ADAL" clId="{1844244C-B846-4E97-8A43-EA7D063279E2}" dt="2018-02-23T20:00:31.437" v="50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1844244C-B846-4E97-8A43-EA7D063279E2}" dt="2018-02-23T20:00:31.437" v="50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1844244C-B846-4E97-8A43-EA7D063279E2}" dt="2018-03-09T02:00:03.086" v="1192" actId="113"/>
        <pc:sldMkLst>
          <pc:docMk/>
          <pc:sldMk cId="946608536" sldId="261"/>
        </pc:sldMkLst>
        <pc:spChg chg="mod">
          <ac:chgData name="Norberto Oviedo Ugalde" userId="f6dd41cc-30ac-40c0-95f2-225f08fe1ba3" providerId="ADAL" clId="{1844244C-B846-4E97-8A43-EA7D063279E2}" dt="2018-03-09T02:00:03.086" v="1192" actId="113"/>
          <ac:spMkLst>
            <pc:docMk/>
            <pc:sldMk cId="946608536" sldId="261"/>
            <ac:spMk id="2" creationId="{00000000-0000-0000-0000-000000000000}"/>
          </ac:spMkLst>
        </pc:spChg>
      </pc:sldChg>
      <pc:sldChg chg="modSp modAnim">
        <pc:chgData name="Norberto Oviedo Ugalde" userId="f6dd41cc-30ac-40c0-95f2-225f08fe1ba3" providerId="ADAL" clId="{1844244C-B846-4E97-8A43-EA7D063279E2}" dt="2018-02-23T21:37:09.142" v="724" actId="14100"/>
        <pc:sldMkLst>
          <pc:docMk/>
          <pc:sldMk cId="83991214" sldId="264"/>
        </pc:sldMkLst>
        <pc:spChg chg="mod">
          <ac:chgData name="Norberto Oviedo Ugalde" userId="f6dd41cc-30ac-40c0-95f2-225f08fe1ba3" providerId="ADAL" clId="{1844244C-B846-4E97-8A43-EA7D063279E2}" dt="2018-02-23T21:30:12.718" v="698" actId="12"/>
          <ac:spMkLst>
            <pc:docMk/>
            <pc:sldMk cId="83991214" sldId="264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1844244C-B846-4E97-8A43-EA7D063279E2}" dt="2018-02-23T20:04:42.790" v="79" actId="1076"/>
          <ac:spMkLst>
            <pc:docMk/>
            <pc:sldMk cId="83991214" sldId="264"/>
            <ac:spMk id="4" creationId="{E87668B5-0FFA-4D1C-9358-D0D1FD27FD85}"/>
          </ac:spMkLst>
        </pc:spChg>
        <pc:spChg chg="mod">
          <ac:chgData name="Norberto Oviedo Ugalde" userId="f6dd41cc-30ac-40c0-95f2-225f08fe1ba3" providerId="ADAL" clId="{1844244C-B846-4E97-8A43-EA7D063279E2}" dt="2018-02-23T20:04:39.311" v="78" actId="1076"/>
          <ac:spMkLst>
            <pc:docMk/>
            <pc:sldMk cId="83991214" sldId="264"/>
            <ac:spMk id="6" creationId="{EDA74579-3A77-4871-859B-051B2B7D4935}"/>
          </ac:spMkLst>
        </pc:spChg>
        <pc:spChg chg="mod">
          <ac:chgData name="Norberto Oviedo Ugalde" userId="f6dd41cc-30ac-40c0-95f2-225f08fe1ba3" providerId="ADAL" clId="{1844244C-B846-4E97-8A43-EA7D063279E2}" dt="2018-02-23T20:04:47.047" v="81" actId="1076"/>
          <ac:spMkLst>
            <pc:docMk/>
            <pc:sldMk cId="83991214" sldId="264"/>
            <ac:spMk id="8" creationId="{7144DD79-1F0B-40D9-BC74-6C8159F12421}"/>
          </ac:spMkLst>
        </pc:spChg>
        <pc:spChg chg="mod">
          <ac:chgData name="Norberto Oviedo Ugalde" userId="f6dd41cc-30ac-40c0-95f2-225f08fe1ba3" providerId="ADAL" clId="{1844244C-B846-4E97-8A43-EA7D063279E2}" dt="2018-02-23T21:35:32.944" v="717" actId="1076"/>
          <ac:spMkLst>
            <pc:docMk/>
            <pc:sldMk cId="83991214" sldId="264"/>
            <ac:spMk id="9" creationId="{AF8C058E-1089-4DEB-AED1-6F9B726CA2E7}"/>
          </ac:spMkLst>
        </pc:spChg>
        <pc:spChg chg="mod">
          <ac:chgData name="Norberto Oviedo Ugalde" userId="f6dd41cc-30ac-40c0-95f2-225f08fe1ba3" providerId="ADAL" clId="{1844244C-B846-4E97-8A43-EA7D063279E2}" dt="2018-02-23T21:35:37.069" v="718" actId="1076"/>
          <ac:spMkLst>
            <pc:docMk/>
            <pc:sldMk cId="83991214" sldId="264"/>
            <ac:spMk id="11" creationId="{4E9B717B-86E4-4C77-B9F5-2385E64EFAA1}"/>
          </ac:spMkLst>
        </pc:spChg>
        <pc:spChg chg="mod">
          <ac:chgData name="Norberto Oviedo Ugalde" userId="f6dd41cc-30ac-40c0-95f2-225f08fe1ba3" providerId="ADAL" clId="{1844244C-B846-4E97-8A43-EA7D063279E2}" dt="2018-02-23T20:04:45.215" v="80" actId="1076"/>
          <ac:spMkLst>
            <pc:docMk/>
            <pc:sldMk cId="83991214" sldId="264"/>
            <ac:spMk id="12" creationId="{00000000-0000-0000-0000-000000000000}"/>
          </ac:spMkLst>
        </pc:spChg>
      </pc:sldChg>
      <pc:sldChg chg="addSp delSp modSp delAnim modAnim">
        <pc:chgData name="Norberto Oviedo Ugalde" userId="f6dd41cc-30ac-40c0-95f2-225f08fe1ba3" providerId="ADAL" clId="{1844244C-B846-4E97-8A43-EA7D063279E2}" dt="2018-02-23T22:54:06.796" v="1144" actId="1076"/>
        <pc:sldMkLst>
          <pc:docMk/>
          <pc:sldMk cId="1709650642" sldId="265"/>
        </pc:sldMkLst>
        <pc:spChg chg="mod">
          <ac:chgData name="Norberto Oviedo Ugalde" userId="f6dd41cc-30ac-40c0-95f2-225f08fe1ba3" providerId="ADAL" clId="{1844244C-B846-4E97-8A43-EA7D063279E2}" dt="2018-02-23T22:53:57.164" v="1142" actId="1076"/>
          <ac:spMkLst>
            <pc:docMk/>
            <pc:sldMk cId="1709650642" sldId="265"/>
            <ac:spMk id="2" creationId="{00000000-0000-0000-0000-000000000000}"/>
          </ac:spMkLst>
        </pc:spChg>
        <pc:spChg chg="add del mod">
          <ac:chgData name="Norberto Oviedo Ugalde" userId="f6dd41cc-30ac-40c0-95f2-225f08fe1ba3" providerId="ADAL" clId="{1844244C-B846-4E97-8A43-EA7D063279E2}" dt="2018-02-23T20:25:00.218" v="217" actId="1076"/>
          <ac:spMkLst>
            <pc:docMk/>
            <pc:sldMk cId="1709650642" sldId="265"/>
            <ac:spMk id="3" creationId="{367F93DB-6B60-4B8F-8AF6-0A7D586C3F38}"/>
          </ac:spMkLst>
        </pc:spChg>
        <pc:spChg chg="add del mod">
          <ac:chgData name="Norberto Oviedo Ugalde" userId="f6dd41cc-30ac-40c0-95f2-225f08fe1ba3" providerId="ADAL" clId="{1844244C-B846-4E97-8A43-EA7D063279E2}" dt="2018-02-23T20:25:00.177" v="215" actId="478"/>
          <ac:spMkLst>
            <pc:docMk/>
            <pc:sldMk cId="1709650642" sldId="265"/>
            <ac:spMk id="4" creationId="{451E2EE4-09A7-4F31-8B2C-1AF06D62D30A}"/>
          </ac:spMkLst>
        </pc:spChg>
        <pc:spChg chg="add mod">
          <ac:chgData name="Norberto Oviedo Ugalde" userId="f6dd41cc-30ac-40c0-95f2-225f08fe1ba3" providerId="ADAL" clId="{1844244C-B846-4E97-8A43-EA7D063279E2}" dt="2018-02-23T20:49:47.007" v="372" actId="14100"/>
          <ac:spMkLst>
            <pc:docMk/>
            <pc:sldMk cId="1709650642" sldId="265"/>
            <ac:spMk id="5" creationId="{A63FC590-2929-42BB-9356-BE86D350C18C}"/>
          </ac:spMkLst>
        </pc:spChg>
        <pc:spChg chg="add del">
          <ac:chgData name="Norberto Oviedo Ugalde" userId="f6dd41cc-30ac-40c0-95f2-225f08fe1ba3" providerId="ADAL" clId="{1844244C-B846-4E97-8A43-EA7D063279E2}" dt="2018-02-23T20:50:02.528" v="374" actId="1076"/>
          <ac:spMkLst>
            <pc:docMk/>
            <pc:sldMk cId="1709650642" sldId="265"/>
            <ac:spMk id="6" creationId="{8E065B45-5DD8-4858-A4B0-092D860D7333}"/>
          </ac:spMkLst>
        </pc:spChg>
        <pc:spChg chg="mod">
          <ac:chgData name="Norberto Oviedo Ugalde" userId="f6dd41cc-30ac-40c0-95f2-225f08fe1ba3" providerId="ADAL" clId="{1844244C-B846-4E97-8A43-EA7D063279E2}" dt="2018-02-23T20:06:10.309" v="94" actId="14100"/>
          <ac:spMkLst>
            <pc:docMk/>
            <pc:sldMk cId="1709650642" sldId="265"/>
            <ac:spMk id="9" creationId="{AF8C058E-1089-4DEB-AED1-6F9B726CA2E7}"/>
          </ac:spMkLst>
        </pc:spChg>
        <pc:spChg chg="mod">
          <ac:chgData name="Norberto Oviedo Ugalde" userId="f6dd41cc-30ac-40c0-95f2-225f08fe1ba3" providerId="ADAL" clId="{1844244C-B846-4E97-8A43-EA7D063279E2}" dt="2018-02-23T21:15:43.615" v="514" actId="1076"/>
          <ac:spMkLst>
            <pc:docMk/>
            <pc:sldMk cId="1709650642" sldId="265"/>
            <ac:spMk id="10" creationId="{E27E27A1-28B1-44D6-BEC4-F306F288DC6D}"/>
          </ac:spMkLst>
        </pc:spChg>
        <pc:spChg chg="add del mod">
          <ac:chgData name="Norberto Oviedo Ugalde" userId="f6dd41cc-30ac-40c0-95f2-225f08fe1ba3" providerId="ADAL" clId="{1844244C-B846-4E97-8A43-EA7D063279E2}" dt="2018-02-23T21:05:09.405" v="475" actId="478"/>
          <ac:spMkLst>
            <pc:docMk/>
            <pc:sldMk cId="1709650642" sldId="265"/>
            <ac:spMk id="12" creationId="{0ADA82B4-3416-467B-8075-E49482CCB1EA}"/>
          </ac:spMkLst>
        </pc:spChg>
        <pc:spChg chg="mod">
          <ac:chgData name="Norberto Oviedo Ugalde" userId="f6dd41cc-30ac-40c0-95f2-225f08fe1ba3" providerId="ADAL" clId="{1844244C-B846-4E97-8A43-EA7D063279E2}" dt="2018-02-23T20:45:56.415" v="360" actId="1076"/>
          <ac:spMkLst>
            <pc:docMk/>
            <pc:sldMk cId="1709650642" sldId="265"/>
            <ac:spMk id="13" creationId="{3E555906-2AE6-4B3A-AC9F-191136FEB46B}"/>
          </ac:spMkLst>
        </pc:spChg>
        <pc:spChg chg="add mod">
          <ac:chgData name="Norberto Oviedo Ugalde" userId="f6dd41cc-30ac-40c0-95f2-225f08fe1ba3" providerId="ADAL" clId="{1844244C-B846-4E97-8A43-EA7D063279E2}" dt="2018-02-23T20:45:10.212" v="359" actId="255"/>
          <ac:spMkLst>
            <pc:docMk/>
            <pc:sldMk cId="1709650642" sldId="265"/>
            <ac:spMk id="14" creationId="{AEF7CA39-3F14-4BC1-A85D-747A08367E06}"/>
          </ac:spMkLst>
        </pc:spChg>
        <pc:spChg chg="add mod">
          <ac:chgData name="Norberto Oviedo Ugalde" userId="f6dd41cc-30ac-40c0-95f2-225f08fe1ba3" providerId="ADAL" clId="{1844244C-B846-4E97-8A43-EA7D063279E2}" dt="2018-02-23T20:43:58.464" v="337" actId="1076"/>
          <ac:spMkLst>
            <pc:docMk/>
            <pc:sldMk cId="1709650642" sldId="265"/>
            <ac:spMk id="15" creationId="{2B01DA10-D949-40A7-A1F4-53495698AB8D}"/>
          </ac:spMkLst>
        </pc:spChg>
        <pc:spChg chg="add del mod">
          <ac:chgData name="Norberto Oviedo Ugalde" userId="f6dd41cc-30ac-40c0-95f2-225f08fe1ba3" providerId="ADAL" clId="{1844244C-B846-4E97-8A43-EA7D063279E2}" dt="2018-02-23T21:43:08.775" v="750" actId="1076"/>
          <ac:spMkLst>
            <pc:docMk/>
            <pc:sldMk cId="1709650642" sldId="265"/>
            <ac:spMk id="16" creationId="{DFEB3D2B-2BE4-42C5-8E68-D2788D7F05F0}"/>
          </ac:spMkLst>
        </pc:spChg>
        <pc:spChg chg="add mod">
          <ac:chgData name="Norberto Oviedo Ugalde" userId="f6dd41cc-30ac-40c0-95f2-225f08fe1ba3" providerId="ADAL" clId="{1844244C-B846-4E97-8A43-EA7D063279E2}" dt="2018-02-23T21:07:59.280" v="480" actId="692"/>
          <ac:spMkLst>
            <pc:docMk/>
            <pc:sldMk cId="1709650642" sldId="265"/>
            <ac:spMk id="17" creationId="{3DE3C734-A669-436E-A274-95111C256A90}"/>
          </ac:spMkLst>
        </pc:spChg>
        <pc:spChg chg="add del mod">
          <ac:chgData name="Norberto Oviedo Ugalde" userId="f6dd41cc-30ac-40c0-95f2-225f08fe1ba3" providerId="ADAL" clId="{1844244C-B846-4E97-8A43-EA7D063279E2}" dt="2018-02-23T21:04:58.727" v="473" actId="478"/>
          <ac:spMkLst>
            <pc:docMk/>
            <pc:sldMk cId="1709650642" sldId="265"/>
            <ac:spMk id="18" creationId="{EF989B14-DFEA-4C67-B1F2-3E0F7679B03E}"/>
          </ac:spMkLst>
        </pc:spChg>
        <pc:spChg chg="add del mod">
          <ac:chgData name="Norberto Oviedo Ugalde" userId="f6dd41cc-30ac-40c0-95f2-225f08fe1ba3" providerId="ADAL" clId="{1844244C-B846-4E97-8A43-EA7D063279E2}" dt="2018-02-23T21:05:06.930" v="474" actId="478"/>
          <ac:spMkLst>
            <pc:docMk/>
            <pc:sldMk cId="1709650642" sldId="265"/>
            <ac:spMk id="19" creationId="{501169EA-1EFD-45A4-8F6C-08521C02B99C}"/>
          </ac:spMkLst>
        </pc:spChg>
        <pc:spChg chg="add mod">
          <ac:chgData name="Norberto Oviedo Ugalde" userId="f6dd41cc-30ac-40c0-95f2-225f08fe1ba3" providerId="ADAL" clId="{1844244C-B846-4E97-8A43-EA7D063279E2}" dt="2018-02-23T21:02:38.906" v="446" actId="14100"/>
          <ac:spMkLst>
            <pc:docMk/>
            <pc:sldMk cId="1709650642" sldId="265"/>
            <ac:spMk id="20" creationId="{27E99D4F-DB8D-4329-8140-80696D214087}"/>
          </ac:spMkLst>
        </pc:spChg>
        <pc:spChg chg="add mod">
          <ac:chgData name="Norberto Oviedo Ugalde" userId="f6dd41cc-30ac-40c0-95f2-225f08fe1ba3" providerId="ADAL" clId="{1844244C-B846-4E97-8A43-EA7D063279E2}" dt="2018-02-23T22:54:06.796" v="1144" actId="1076"/>
          <ac:spMkLst>
            <pc:docMk/>
            <pc:sldMk cId="1709650642" sldId="265"/>
            <ac:spMk id="24" creationId="{9A35D81F-0B3A-4824-9C38-13AFA0FDC002}"/>
          </ac:spMkLst>
        </pc:spChg>
        <pc:spChg chg="add mod">
          <ac:chgData name="Norberto Oviedo Ugalde" userId="f6dd41cc-30ac-40c0-95f2-225f08fe1ba3" providerId="ADAL" clId="{1844244C-B846-4E97-8A43-EA7D063279E2}" dt="2018-02-23T22:54:03.371" v="1143" actId="1076"/>
          <ac:spMkLst>
            <pc:docMk/>
            <pc:sldMk cId="1709650642" sldId="265"/>
            <ac:spMk id="25" creationId="{4FA2B4C4-0C3C-4C5F-B1B6-BFBA4EF8FFA8}"/>
          </ac:spMkLst>
        </pc:spChg>
        <pc:spChg chg="add del mod">
          <ac:chgData name="Norberto Oviedo Ugalde" userId="f6dd41cc-30ac-40c0-95f2-225f08fe1ba3" providerId="ADAL" clId="{1844244C-B846-4E97-8A43-EA7D063279E2}" dt="2018-02-23T21:15:26.495" v="512" actId="1076"/>
          <ac:spMkLst>
            <pc:docMk/>
            <pc:sldMk cId="1709650642" sldId="265"/>
            <ac:spMk id="28" creationId="{62DAC96E-4A78-4191-9B46-1B13BCFACC6D}"/>
          </ac:spMkLst>
        </pc:spChg>
        <pc:cxnChg chg="add del mod">
          <ac:chgData name="Norberto Oviedo Ugalde" userId="f6dd41cc-30ac-40c0-95f2-225f08fe1ba3" providerId="ADAL" clId="{1844244C-B846-4E97-8A43-EA7D063279E2}" dt="2018-02-23T21:07:36.557" v="478" actId="478"/>
          <ac:cxnSpMkLst>
            <pc:docMk/>
            <pc:sldMk cId="1709650642" sldId="265"/>
            <ac:cxnSpMk id="8" creationId="{26DF251C-5378-4803-BD1D-A71A65F364DC}"/>
          </ac:cxnSpMkLst>
        </pc:cxnChg>
        <pc:cxnChg chg="add del mod">
          <ac:chgData name="Norberto Oviedo Ugalde" userId="f6dd41cc-30ac-40c0-95f2-225f08fe1ba3" providerId="ADAL" clId="{1844244C-B846-4E97-8A43-EA7D063279E2}" dt="2018-02-23T21:07:34.864" v="477" actId="478"/>
          <ac:cxnSpMkLst>
            <pc:docMk/>
            <pc:sldMk cId="1709650642" sldId="265"/>
            <ac:cxnSpMk id="22" creationId="{9A30098D-E1CB-4CC6-86B8-9731F4D664EA}"/>
          </ac:cxnSpMkLst>
        </pc:cxnChg>
        <pc:cxnChg chg="add del mod">
          <ac:chgData name="Norberto Oviedo Ugalde" userId="f6dd41cc-30ac-40c0-95f2-225f08fe1ba3" providerId="ADAL" clId="{1844244C-B846-4E97-8A43-EA7D063279E2}" dt="2018-02-23T21:15:50.118" v="515" actId="478"/>
          <ac:cxnSpMkLst>
            <pc:docMk/>
            <pc:sldMk cId="1709650642" sldId="265"/>
            <ac:cxnSpMk id="27" creationId="{1F8781DC-C4EE-4FB7-AAED-4567473BB290}"/>
          </ac:cxnSpMkLst>
        </pc:cxnChg>
      </pc:sldChg>
      <pc:sldChg chg="addSp modSp modAnim">
        <pc:chgData name="Norberto Oviedo Ugalde" userId="f6dd41cc-30ac-40c0-95f2-225f08fe1ba3" providerId="ADAL" clId="{1844244C-B846-4E97-8A43-EA7D063279E2}" dt="2018-02-23T23:06:46.776" v="1176" actId="14100"/>
        <pc:sldMkLst>
          <pc:docMk/>
          <pc:sldMk cId="1679332535" sldId="266"/>
        </pc:sldMkLst>
        <pc:spChg chg="mod">
          <ac:chgData name="Norberto Oviedo Ugalde" userId="f6dd41cc-30ac-40c0-95f2-225f08fe1ba3" providerId="ADAL" clId="{1844244C-B846-4E97-8A43-EA7D063279E2}" dt="2018-02-23T22:56:50.451" v="1148" actId="20577"/>
          <ac:spMkLst>
            <pc:docMk/>
            <pc:sldMk cId="1679332535" sldId="266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1844244C-B846-4E97-8A43-EA7D063279E2}" dt="2018-02-23T22:23:21.891" v="843" actId="1076"/>
          <ac:spMkLst>
            <pc:docMk/>
            <pc:sldMk cId="1679332535" sldId="266"/>
            <ac:spMk id="7" creationId="{221DB839-6FA1-4EF9-820B-942CF97BE753}"/>
          </ac:spMkLst>
        </pc:spChg>
        <pc:spChg chg="add mod">
          <ac:chgData name="Norberto Oviedo Ugalde" userId="f6dd41cc-30ac-40c0-95f2-225f08fe1ba3" providerId="ADAL" clId="{1844244C-B846-4E97-8A43-EA7D063279E2}" dt="2018-02-23T22:28:41.079" v="906" actId="1076"/>
          <ac:spMkLst>
            <pc:docMk/>
            <pc:sldMk cId="1679332535" sldId="266"/>
            <ac:spMk id="8" creationId="{3DD7EB2E-3C75-4DF8-A9D1-26A0FDF7BFFC}"/>
          </ac:spMkLst>
        </pc:spChg>
        <pc:spChg chg="mod">
          <ac:chgData name="Norberto Oviedo Ugalde" userId="f6dd41cc-30ac-40c0-95f2-225f08fe1ba3" providerId="ADAL" clId="{1844244C-B846-4E97-8A43-EA7D063279E2}" dt="2018-02-23T22:23:40.218" v="847" actId="1076"/>
          <ac:spMkLst>
            <pc:docMk/>
            <pc:sldMk cId="1679332535" sldId="266"/>
            <ac:spMk id="9" creationId="{AF8C058E-1089-4DEB-AED1-6F9B726CA2E7}"/>
          </ac:spMkLst>
        </pc:spChg>
        <pc:spChg chg="mod">
          <ac:chgData name="Norberto Oviedo Ugalde" userId="f6dd41cc-30ac-40c0-95f2-225f08fe1ba3" providerId="ADAL" clId="{1844244C-B846-4E97-8A43-EA7D063279E2}" dt="2018-02-23T22:23:13.659" v="841" actId="14100"/>
          <ac:spMkLst>
            <pc:docMk/>
            <pc:sldMk cId="1679332535" sldId="266"/>
            <ac:spMk id="10" creationId="{E27E27A1-28B1-44D6-BEC4-F306F288DC6D}"/>
          </ac:spMkLst>
        </pc:spChg>
        <pc:spChg chg="mod">
          <ac:chgData name="Norberto Oviedo Ugalde" userId="f6dd41cc-30ac-40c0-95f2-225f08fe1ba3" providerId="ADAL" clId="{1844244C-B846-4E97-8A43-EA7D063279E2}" dt="2018-02-23T22:57:12.891" v="1150" actId="20577"/>
          <ac:spMkLst>
            <pc:docMk/>
            <pc:sldMk cId="1679332535" sldId="266"/>
            <ac:spMk id="11" creationId="{4E9B717B-86E4-4C77-B9F5-2385E64EFAA1}"/>
          </ac:spMkLst>
        </pc:spChg>
        <pc:spChg chg="add mod">
          <ac:chgData name="Norberto Oviedo Ugalde" userId="f6dd41cc-30ac-40c0-95f2-225f08fe1ba3" providerId="ADAL" clId="{1844244C-B846-4E97-8A43-EA7D063279E2}" dt="2018-02-23T22:24:55.001" v="865" actId="1076"/>
          <ac:spMkLst>
            <pc:docMk/>
            <pc:sldMk cId="1679332535" sldId="266"/>
            <ac:spMk id="12" creationId="{AF89BFFC-51C0-4194-9658-B0248D0A3BD9}"/>
          </ac:spMkLst>
        </pc:spChg>
        <pc:spChg chg="mod">
          <ac:chgData name="Norberto Oviedo Ugalde" userId="f6dd41cc-30ac-40c0-95f2-225f08fe1ba3" providerId="ADAL" clId="{1844244C-B846-4E97-8A43-EA7D063279E2}" dt="2018-02-23T22:56:45.748" v="1146" actId="20577"/>
          <ac:spMkLst>
            <pc:docMk/>
            <pc:sldMk cId="1679332535" sldId="266"/>
            <ac:spMk id="13" creationId="{3E555906-2AE6-4B3A-AC9F-191136FEB46B}"/>
          </ac:spMkLst>
        </pc:spChg>
        <pc:spChg chg="add mod">
          <ac:chgData name="Norberto Oviedo Ugalde" userId="f6dd41cc-30ac-40c0-95f2-225f08fe1ba3" providerId="ADAL" clId="{1844244C-B846-4E97-8A43-EA7D063279E2}" dt="2018-02-23T23:06:46.776" v="1176" actId="14100"/>
          <ac:spMkLst>
            <pc:docMk/>
            <pc:sldMk cId="1679332535" sldId="266"/>
            <ac:spMk id="14" creationId="{0C24BAEC-5A90-4B50-B997-643D99AB35A1}"/>
          </ac:spMkLst>
        </pc:spChg>
        <pc:spChg chg="add mod">
          <ac:chgData name="Norberto Oviedo Ugalde" userId="f6dd41cc-30ac-40c0-95f2-225f08fe1ba3" providerId="ADAL" clId="{1844244C-B846-4E97-8A43-EA7D063279E2}" dt="2018-02-23T22:26:34.766" v="904" actId="14100"/>
          <ac:spMkLst>
            <pc:docMk/>
            <pc:sldMk cId="1679332535" sldId="266"/>
            <ac:spMk id="16" creationId="{FD597F96-E89F-4FCA-987D-B3FCA96A391F}"/>
          </ac:spMkLst>
        </pc:spChg>
        <pc:cxnChg chg="add mod">
          <ac:chgData name="Norberto Oviedo Ugalde" userId="f6dd41cc-30ac-40c0-95f2-225f08fe1ba3" providerId="ADAL" clId="{1844244C-B846-4E97-8A43-EA7D063279E2}" dt="2018-02-23T22:25:07.801" v="868" actId="14100"/>
          <ac:cxnSpMkLst>
            <pc:docMk/>
            <pc:sldMk cId="1679332535" sldId="266"/>
            <ac:cxnSpMk id="4" creationId="{C3142A1F-53D6-4D1F-834E-94D7DAA28797}"/>
          </ac:cxnSpMkLst>
        </pc:cxnChg>
      </pc:sldChg>
      <pc:sldChg chg="addSp delSp modSp modAnim">
        <pc:chgData name="Norberto Oviedo Ugalde" userId="f6dd41cc-30ac-40c0-95f2-225f08fe1ba3" providerId="ADAL" clId="{1844244C-B846-4E97-8A43-EA7D063279E2}" dt="2018-03-04T13:07:34.922" v="1191"/>
        <pc:sldMkLst>
          <pc:docMk/>
          <pc:sldMk cId="1155140309" sldId="269"/>
        </pc:sldMkLst>
        <pc:spChg chg="mod">
          <ac:chgData name="Norberto Oviedo Ugalde" userId="f6dd41cc-30ac-40c0-95f2-225f08fe1ba3" providerId="ADAL" clId="{1844244C-B846-4E97-8A43-EA7D063279E2}" dt="2018-03-04T12:46:02.298" v="1188" actId="20577"/>
          <ac:spMkLst>
            <pc:docMk/>
            <pc:sldMk cId="1155140309" sldId="269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1844244C-B846-4E97-8A43-EA7D063279E2}" dt="2018-02-23T22:40:42.181" v="949" actId="1076"/>
          <ac:spMkLst>
            <pc:docMk/>
            <pc:sldMk cId="1155140309" sldId="269"/>
            <ac:spMk id="9" creationId="{AF8C058E-1089-4DEB-AED1-6F9B726CA2E7}"/>
          </ac:spMkLst>
        </pc:spChg>
        <pc:spChg chg="mod">
          <ac:chgData name="Norberto Oviedo Ugalde" userId="f6dd41cc-30ac-40c0-95f2-225f08fe1ba3" providerId="ADAL" clId="{1844244C-B846-4E97-8A43-EA7D063279E2}" dt="2018-02-23T22:57:48.582" v="1158" actId="20577"/>
          <ac:spMkLst>
            <pc:docMk/>
            <pc:sldMk cId="1155140309" sldId="269"/>
            <ac:spMk id="11" creationId="{4E9B717B-86E4-4C77-B9F5-2385E64EFAA1}"/>
          </ac:spMkLst>
        </pc:spChg>
        <pc:spChg chg="add mod">
          <ac:chgData name="Norberto Oviedo Ugalde" userId="f6dd41cc-30ac-40c0-95f2-225f08fe1ba3" providerId="ADAL" clId="{1844244C-B846-4E97-8A43-EA7D063279E2}" dt="2018-02-23T22:53:00.245" v="1117" actId="14100"/>
          <ac:spMkLst>
            <pc:docMk/>
            <pc:sldMk cId="1155140309" sldId="269"/>
            <ac:spMk id="12" creationId="{3C1DBCE9-3A73-45AE-B227-8069BAF68E03}"/>
          </ac:spMkLst>
        </pc:spChg>
        <pc:spChg chg="mod">
          <ac:chgData name="Norberto Oviedo Ugalde" userId="f6dd41cc-30ac-40c0-95f2-225f08fe1ba3" providerId="ADAL" clId="{1844244C-B846-4E97-8A43-EA7D063279E2}" dt="2018-02-23T22:40:33.957" v="946" actId="14100"/>
          <ac:spMkLst>
            <pc:docMk/>
            <pc:sldMk cId="1155140309" sldId="269"/>
            <ac:spMk id="13" creationId="{8EADF0EC-0C4D-488F-899A-75D3AE691AA4}"/>
          </ac:spMkLst>
        </pc:spChg>
        <pc:spChg chg="add mod">
          <ac:chgData name="Norberto Oviedo Ugalde" userId="f6dd41cc-30ac-40c0-95f2-225f08fe1ba3" providerId="ADAL" clId="{1844244C-B846-4E97-8A43-EA7D063279E2}" dt="2018-02-23T22:53:12.421" v="1120" actId="1076"/>
          <ac:spMkLst>
            <pc:docMk/>
            <pc:sldMk cId="1155140309" sldId="269"/>
            <ac:spMk id="14" creationId="{A5D38E89-26B8-4428-9FAF-7C7E2CBCDB9E}"/>
          </ac:spMkLst>
        </pc:spChg>
        <pc:spChg chg="mod">
          <ac:chgData name="Norberto Oviedo Ugalde" userId="f6dd41cc-30ac-40c0-95f2-225f08fe1ba3" providerId="ADAL" clId="{1844244C-B846-4E97-8A43-EA7D063279E2}" dt="2018-02-23T22:57:39.885" v="1152" actId="20577"/>
          <ac:spMkLst>
            <pc:docMk/>
            <pc:sldMk cId="1155140309" sldId="269"/>
            <ac:spMk id="19" creationId="{A6ADD736-4A89-4F03-847F-0A8CFB166BD1}"/>
          </ac:spMkLst>
        </pc:spChg>
        <pc:spChg chg="del mod">
          <ac:chgData name="Norberto Oviedo Ugalde" userId="f6dd41cc-30ac-40c0-95f2-225f08fe1ba3" providerId="ADAL" clId="{1844244C-B846-4E97-8A43-EA7D063279E2}" dt="2018-02-23T22:47:57.742" v="1035" actId="478"/>
          <ac:spMkLst>
            <pc:docMk/>
            <pc:sldMk cId="1155140309" sldId="269"/>
            <ac:spMk id="20" creationId="{9A918613-0176-4838-A82A-7061AAC14334}"/>
          </ac:spMkLst>
        </pc:spChg>
        <pc:spChg chg="del mod">
          <ac:chgData name="Norberto Oviedo Ugalde" userId="f6dd41cc-30ac-40c0-95f2-225f08fe1ba3" providerId="ADAL" clId="{1844244C-B846-4E97-8A43-EA7D063279E2}" dt="2018-02-23T22:47:58.922" v="1036" actId="478"/>
          <ac:spMkLst>
            <pc:docMk/>
            <pc:sldMk cId="1155140309" sldId="269"/>
            <ac:spMk id="21" creationId="{08A8CF66-F5FD-4ED4-BA81-53E8D0855646}"/>
          </ac:spMkLst>
        </pc:spChg>
        <pc:spChg chg="mod">
          <ac:chgData name="Norberto Oviedo Ugalde" userId="f6dd41cc-30ac-40c0-95f2-225f08fe1ba3" providerId="ADAL" clId="{1844244C-B846-4E97-8A43-EA7D063279E2}" dt="2018-02-23T22:48:10.288" v="1039" actId="1076"/>
          <ac:spMkLst>
            <pc:docMk/>
            <pc:sldMk cId="1155140309" sldId="269"/>
            <ac:spMk id="22" creationId="{2B604F51-CA31-48F6-B804-E13026AB65F8}"/>
          </ac:spMkLst>
        </pc:spChg>
        <pc:spChg chg="mod">
          <ac:chgData name="Norberto Oviedo Ugalde" userId="f6dd41cc-30ac-40c0-95f2-225f08fe1ba3" providerId="ADAL" clId="{1844244C-B846-4E97-8A43-EA7D063279E2}" dt="2018-02-23T22:57:54.320" v="1160" actId="20577"/>
          <ac:spMkLst>
            <pc:docMk/>
            <pc:sldMk cId="1155140309" sldId="269"/>
            <ac:spMk id="23" creationId="{A4885202-A982-401F-A466-AE6858AAA97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08/03/2018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s-ES_tradnl" dirty="0"/>
                  <a:t>Ecuación diferencial de Bernoulli en </a:t>
                </a:r>
                <a14:m>
                  <m:oMath xmlns:m="http://schemas.openxmlformats.org/officeDocument/2006/math">
                    <m:r>
                      <a:rPr lang="es-E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ES_tradnl" b="1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2"/>
                <a:stretch>
                  <a:fillRect l="-1351" r="-302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423863" y="694268"/>
            <a:ext cx="11310937" cy="5706002"/>
          </a:xfrm>
        </p:spPr>
        <p:txBody>
          <a:bodyPr>
            <a:normAutofit/>
          </a:bodyPr>
          <a:lstStyle/>
          <a:p>
            <a:pPr algn="l"/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Resuelva la ecuación diferencial:</a:t>
            </a:r>
          </a:p>
          <a:p>
            <a:pPr marL="0" indent="0" algn="ctr"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674232" y="2133600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3200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419" sz="3200" b="1" i="1">
                          <a:latin typeface="Cambria Math" panose="02040503050406030204" pitchFamily="18" charset="0"/>
                        </a:rPr>
                        <m:t>′=</m:t>
                      </m:r>
                      <m:f>
                        <m:fPr>
                          <m:ctrlPr>
                            <a:rPr lang="es-419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sz="32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s-419" sz="32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s-419" sz="32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sz="3200" b="1" i="1">
                              <a:latin typeface="Cambria Math" panose="02040503050406030204" pitchFamily="18" charset="0"/>
                            </a:rPr>
                            <m:t>𝒔𝒆𝒏</m:t>
                          </m:r>
                          <m:r>
                            <a:rPr lang="es-419" sz="32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sz="3200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s-419" sz="32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419" sz="32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32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32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419" sz="32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sz="3200" b="1" i="1">
                              <a:latin typeface="Cambria Math" panose="02040503050406030204" pitchFamily="18" charset="0"/>
                            </a:rPr>
                            <m:t>𝒔𝒆𝒏</m:t>
                          </m:r>
                          <m:r>
                            <a:rPr lang="es-419" sz="32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419" sz="32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s-419" sz="3200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s-419" sz="32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x-none" sz="25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32" y="2133600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lipse 3"/>
          <p:cNvSpPr/>
          <p:nvPr/>
        </p:nvSpPr>
        <p:spPr>
          <a:xfrm>
            <a:off x="1349829" y="273231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455678" y="52577"/>
                <a:ext cx="7391400" cy="5129024"/>
              </a:xfrm>
            </p:spPr>
            <p:txBody>
              <a:bodyPr numCol="1">
                <a:normAutofit/>
              </a:bodyPr>
              <a:lstStyle/>
              <a:p>
                <a:endParaRPr lang="es-419" sz="33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419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Como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419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s-419" sz="2400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419" sz="24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419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419" sz="2400" b="1" i="1">
                            <a:latin typeface="Cambria Math" panose="02040503050406030204" pitchFamily="18" charset="0"/>
                          </a:rPr>
                          <m:t>𝒅𝒚</m:t>
                        </m:r>
                      </m:num>
                      <m:den>
                        <m:r>
                          <a:rPr lang="es-419" sz="2400" b="1" i="1">
                            <a:latin typeface="Cambria Math" panose="02040503050406030204" pitchFamily="18" charset="0"/>
                          </a:rPr>
                          <m:t>𝒅𝒙</m:t>
                        </m:r>
                      </m:den>
                    </m:f>
                  </m:oMath>
                </a14:m>
                <a:r>
                  <a:rPr lang="es-419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, entonces la ecuación </a:t>
                </a:r>
                <a:r>
                  <a:rPr lang="es-419" sz="2400" b="1" dirty="0">
                    <a:solidFill>
                      <a:srgbClr val="3268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s-419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se puede escribir como:</a:t>
                </a:r>
              </a:p>
              <a:p>
                <a:pPr algn="just"/>
                <a:endParaRPr lang="es-419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𝒅𝒚</m:t>
                          </m:r>
                        </m:num>
                        <m:den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𝒔𝒆𝒏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𝒔𝒆𝒏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s-419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es-419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419" sz="22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Escribiendo la ecuación </a:t>
                </a:r>
                <a:r>
                  <a:rPr lang="es-419" sz="2400" b="1" dirty="0">
                    <a:solidFill>
                      <a:srgbClr val="3268FF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2</a:t>
                </a:r>
                <a:r>
                  <a:rPr lang="es-419" sz="22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en términos de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419" sz="22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: </a:t>
                </a:r>
              </a:p>
              <a:p>
                <a:pPr algn="just"/>
                <a:endParaRPr lang="es-419" sz="10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𝒅𝒙</m:t>
                          </m:r>
                        </m:num>
                        <m:den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𝒅𝒚</m:t>
                          </m:r>
                        </m:den>
                      </m:f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𝒔𝒆𝒏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𝒔𝒆𝒏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s-419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419" sz="2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400" b="1" dirty="0">
                  <a:latin typeface="Arial" panose="020B0604020202020204" pitchFamily="34" charset="0"/>
                </a:endParaRPr>
              </a:p>
              <a:p>
                <a:r>
                  <a:rPr lang="es-419" sz="24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    </a:t>
                </a: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455678" y="52577"/>
                <a:ext cx="7391400" cy="5129024"/>
              </a:xfrm>
              <a:blipFill>
                <a:blip r:embed="rId2"/>
                <a:stretch>
                  <a:fillRect l="-990" r="-107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6" y="957508"/>
                <a:ext cx="3503889" cy="82100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419" sz="2000" b="1" i="1">
                          <a:latin typeface="Cambria Math" panose="02040503050406030204" pitchFamily="18" charset="0"/>
                        </a:rPr>
                        <m:t>′=</m:t>
                      </m:r>
                      <m:f>
                        <m:fPr>
                          <m:ctrlPr>
                            <a:rPr lang="es-419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𝒔𝒆𝒏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𝒔𝒆𝒏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6" y="957508"/>
                <a:ext cx="3503889" cy="82100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3544321" y="65309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: esquinas diagonales redondeadas 8">
                <a:extLst>
                  <a:ext uri="{FF2B5EF4-FFF2-40B4-BE49-F238E27FC236}">
                    <a16:creationId xmlns:a16="http://schemas.microsoft.com/office/drawing/2014/main" id="{EDA74579-3A77-4871-859B-051B2B7D4935}"/>
                  </a:ext>
                </a:extLst>
              </p:cNvPr>
              <p:cNvSpPr/>
              <p:nvPr/>
            </p:nvSpPr>
            <p:spPr>
              <a:xfrm>
                <a:off x="446316" y="2446568"/>
                <a:ext cx="3503890" cy="82100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419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𝒅𝒚</m:t>
                          </m:r>
                        </m:num>
                        <m:den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s-419" sz="2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419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𝒔𝒆𝒏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𝒔𝒆𝒏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" name="Rectángulo: esquinas diagonales redondeadas 8">
                <a:extLst>
                  <a:ext uri="{FF2B5EF4-FFF2-40B4-BE49-F238E27FC236}">
                    <a16:creationId xmlns:a16="http://schemas.microsoft.com/office/drawing/2014/main" id="{EDA74579-3A77-4871-859B-051B2B7D49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6" y="2446568"/>
                <a:ext cx="3503890" cy="82100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lipse 7">
            <a:extLst>
              <a:ext uri="{FF2B5EF4-FFF2-40B4-BE49-F238E27FC236}">
                <a16:creationId xmlns:a16="http://schemas.microsoft.com/office/drawing/2014/main" id="{7144DD79-1F0B-40D9-BC74-6C8159F12421}"/>
              </a:ext>
            </a:extLst>
          </p:cNvPr>
          <p:cNvSpPr/>
          <p:nvPr/>
        </p:nvSpPr>
        <p:spPr>
          <a:xfrm>
            <a:off x="3517909" y="1996065"/>
            <a:ext cx="674915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: esquinas diagonales redondeadas 8">
                <a:extLst>
                  <a:ext uri="{FF2B5EF4-FFF2-40B4-BE49-F238E27FC236}">
                    <a16:creationId xmlns:a16="http://schemas.microsoft.com/office/drawing/2014/main" id="{AF8C058E-1089-4DEB-AED1-6F9B726CA2E7}"/>
                  </a:ext>
                </a:extLst>
              </p:cNvPr>
              <p:cNvSpPr/>
              <p:nvPr/>
            </p:nvSpPr>
            <p:spPr>
              <a:xfrm>
                <a:off x="344922" y="3776522"/>
                <a:ext cx="4041949" cy="821000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s-419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p>
                      <m:sSupPr>
                        <m:ctrlPr>
                          <a:rPr lang="es-419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419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419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s-419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s-419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419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𝒔𝒆𝒏</m:t>
                    </m:r>
                    <m:r>
                      <a:rPr lang="es-419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419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s-419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419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419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s-419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𝒔𝒆𝒏</m:t>
                    </m:r>
                    <m:r>
                      <a:rPr lang="es-419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s-419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419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s-419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e>
                    </m:d>
                    <m:r>
                      <a:rPr lang="es-419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es-419" sz="2000" b="1" dirty="0">
                    <a:solidFill>
                      <a:srgbClr val="3268FF"/>
                    </a:solidFill>
                    <a:latin typeface="Arial" charset="0"/>
                    <a:ea typeface="Arial" charset="0"/>
                    <a:cs typeface="Arial" charset="0"/>
                  </a:rPr>
                  <a:t>          </a:t>
                </a:r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" name="Rectángulo: esquinas diagonales redondeadas 8">
                <a:extLst>
                  <a:ext uri="{FF2B5EF4-FFF2-40B4-BE49-F238E27FC236}">
                    <a16:creationId xmlns:a16="http://schemas.microsoft.com/office/drawing/2014/main" id="{AF8C058E-1089-4DEB-AED1-6F9B726CA2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922" y="3776522"/>
                <a:ext cx="4041949" cy="821000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4E9B717B-86E4-4C77-B9F5-2385E64EFAA1}"/>
              </a:ext>
            </a:extLst>
          </p:cNvPr>
          <p:cNvSpPr/>
          <p:nvPr/>
        </p:nvSpPr>
        <p:spPr>
          <a:xfrm>
            <a:off x="3711956" y="3429000"/>
            <a:ext cx="674915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B3F13B21-48A7-4B05-97D7-D549BD9D2FE3}"/>
                  </a:ext>
                </a:extLst>
              </p:cNvPr>
              <p:cNvSpPr/>
              <p:nvPr/>
            </p:nvSpPr>
            <p:spPr>
              <a:xfrm>
                <a:off x="344922" y="5053964"/>
                <a:ext cx="115021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s-419" sz="220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La ecuación </a:t>
                </a:r>
                <a:r>
                  <a:rPr lang="es-419" sz="2400" b="1" kern="1200" dirty="0">
                    <a:solidFill>
                      <a:schemeClr val="accent3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3</a:t>
                </a:r>
                <a:r>
                  <a:rPr lang="es-419" sz="220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es una ED de Bernoulli en </a:t>
                </a:r>
                <a14:m>
                  <m:oMath xmlns:m="http://schemas.openxmlformats.org/officeDocument/2006/math">
                    <m:r>
                      <a:rPr lang="en-US" sz="2200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2200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(</m:t>
                    </m:r>
                    <m:r>
                      <a:rPr lang="en-US" sz="2200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𝒚</m:t>
                    </m:r>
                    <m:r>
                      <a:rPr lang="en-US" sz="2200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s-419" sz="220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 pues tiene la forma: </a:t>
                </a:r>
                <a:endParaRPr lang="es-CR" sz="2200" kern="12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B3F13B21-48A7-4B05-97D7-D549BD9D2F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922" y="5053964"/>
                <a:ext cx="11502155" cy="461665"/>
              </a:xfrm>
              <a:prstGeom prst="rect">
                <a:avLst/>
              </a:prstGeom>
              <a:blipFill>
                <a:blip r:embed="rId6"/>
                <a:stretch>
                  <a:fillRect l="-636" t="-9211" b="-3026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C9A27090-C7D5-46E1-B521-3FE2B09D1222}"/>
                  </a:ext>
                </a:extLst>
              </p:cNvPr>
              <p:cNvSpPr txBox="1"/>
              <p:nvPr/>
            </p:nvSpPr>
            <p:spPr>
              <a:xfrm>
                <a:off x="4219235" y="5732596"/>
                <a:ext cx="481716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n-US" sz="24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n-US" sz="24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n-US" sz="24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𝑸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n-US" sz="24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US" sz="24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es-CR" sz="2400" b="1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C9A27090-C7D5-46E1-B521-3FE2B09D12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9235" y="5732596"/>
                <a:ext cx="4817167" cy="369332"/>
              </a:xfrm>
              <a:prstGeom prst="rect">
                <a:avLst/>
              </a:prstGeom>
              <a:blipFill>
                <a:blip r:embed="rId7"/>
                <a:stretch>
                  <a:fillRect b="-37705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6" grpId="0" animBg="1"/>
      <p:bldP spid="8" grpId="0" animBg="1"/>
      <p:bldP spid="9" grpId="0" animBg="1"/>
      <p:bldP spid="11" grpId="0" animBg="1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400770" y="280309"/>
                <a:ext cx="7391400" cy="5736772"/>
              </a:xfrm>
            </p:spPr>
            <p:txBody>
              <a:bodyPr numCol="1">
                <a:normAutofit/>
              </a:bodyPr>
              <a:lstStyle/>
              <a:p>
                <a:endParaRPr lang="es-419" sz="33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419" sz="22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Haciendo el cambio: </a:t>
                </a:r>
              </a:p>
              <a:p>
                <a:endParaRPr lang="es-419" sz="10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</m:t>
                    </m:r>
                    <m:r>
                      <a:rPr lang="es-419" sz="2400" b="1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𝒗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419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p>
                    </m:sSup>
                    <m:r>
                      <a:rPr lang="es-419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419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419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419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′.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>
                    <a:latin typeface="Arial" panose="020B0604020202020204" pitchFamily="34" charset="0"/>
                    <a:ea typeface="Cambria Math" panose="02040503050406030204" pitchFamily="18" charset="0"/>
                  </a:rPr>
                  <a:t>         </a:t>
                </a:r>
                <a:r>
                  <a:rPr lang="es-419" sz="24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[*] </a:t>
                </a:r>
              </a:p>
              <a:p>
                <a:pPr algn="just"/>
                <a:endParaRPr lang="en-US" sz="2400" b="1" dirty="0">
                  <a:latin typeface="Arial" panose="020B0604020202020204" pitchFamily="34" charset="0"/>
                  <a:ea typeface="Cambria Math" panose="02040503050406030204" pitchFamily="18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419" sz="22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Luego sustituyendo </a:t>
                </a:r>
                <a:r>
                  <a:rPr lang="es-419" sz="22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[*]</a:t>
                </a:r>
                <a:r>
                  <a:rPr lang="es-419" sz="22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en </a:t>
                </a:r>
                <a:r>
                  <a:rPr lang="es-419" sz="2400" b="1" dirty="0">
                    <a:solidFill>
                      <a:srgbClr val="3268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s-419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se tiene</a:t>
                </a:r>
                <a:endParaRPr lang="es-419" sz="2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e>
                      <m:sup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𝒗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𝒔𝒆𝒏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𝒔𝒆𝒏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e>
                    </m:d>
                  </m:oMath>
                </a14:m>
                <a:r>
                  <a:rPr lang="es-419" sz="24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s-419" sz="24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p>
                      <m:sSupPr>
                        <m:ctrlP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e>
                      <m:sup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𝒗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𝒔𝒆𝒏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𝒔𝒆𝒏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e>
                    </m:d>
                  </m:oMath>
                </a14:m>
                <a:r>
                  <a:rPr lang="es-419" sz="24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</a:t>
                </a:r>
                <a:r>
                  <a:rPr lang="es-419" sz="22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</a:t>
                </a:r>
              </a:p>
              <a:p>
                <a:endParaRPr lang="es-419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s-419" sz="2200" b="1" dirty="0">
                    <a:solidFill>
                      <a:schemeClr val="accent3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Note:   </a:t>
                </a:r>
                <a:r>
                  <a:rPr lang="es-419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La ecuación     diferencial  </a:t>
                </a:r>
                <a:r>
                  <a:rPr lang="es-419" sz="2400" b="1" dirty="0">
                    <a:solidFill>
                      <a:srgbClr val="3268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s-419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es lineal en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𝒗</m:t>
                    </m:r>
                    <m:r>
                      <a:rPr lang="en-US" sz="2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2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US" sz="2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s-419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400770" y="280309"/>
                <a:ext cx="7391400" cy="5736772"/>
              </a:xfrm>
              <a:blipFill>
                <a:blip r:embed="rId2"/>
                <a:stretch>
                  <a:fillRect l="-990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: esquinas diagonales redondeadas 8">
                <a:extLst>
                  <a:ext uri="{FF2B5EF4-FFF2-40B4-BE49-F238E27FC236}">
                    <a16:creationId xmlns:a16="http://schemas.microsoft.com/office/drawing/2014/main" id="{AF8C058E-1089-4DEB-AED1-6F9B726CA2E7}"/>
                  </a:ext>
                </a:extLst>
              </p:cNvPr>
              <p:cNvSpPr/>
              <p:nvPr/>
            </p:nvSpPr>
            <p:spPr>
              <a:xfrm>
                <a:off x="283031" y="1178377"/>
                <a:ext cx="3897081" cy="938896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𝒔𝒆𝒏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𝒔𝒆𝒏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e>
                    </m:d>
                  </m:oMath>
                </a14:m>
                <a:r>
                  <a:rPr lang="es-419" sz="2400" b="1" dirty="0">
                    <a:solidFill>
                      <a:srgbClr val="3268FF"/>
                    </a:solidFill>
                    <a:latin typeface="Arial" charset="0"/>
                    <a:ea typeface="Arial" charset="0"/>
                    <a:cs typeface="Arial" charset="0"/>
                  </a:rPr>
                  <a:t>  </a:t>
                </a:r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" name="Rectángulo: esquinas diagonales redondeadas 8">
                <a:extLst>
                  <a:ext uri="{FF2B5EF4-FFF2-40B4-BE49-F238E27FC236}">
                    <a16:creationId xmlns:a16="http://schemas.microsoft.com/office/drawing/2014/main" id="{AF8C058E-1089-4DEB-AED1-6F9B726CA2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31" y="1178377"/>
                <a:ext cx="3897081" cy="938896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4E9B717B-86E4-4C77-B9F5-2385E64EFAA1}"/>
              </a:ext>
            </a:extLst>
          </p:cNvPr>
          <p:cNvSpPr/>
          <p:nvPr/>
        </p:nvSpPr>
        <p:spPr>
          <a:xfrm>
            <a:off x="3690252" y="840919"/>
            <a:ext cx="674915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: esquinas diagonales redondeadas 9">
                <a:extLst>
                  <a:ext uri="{FF2B5EF4-FFF2-40B4-BE49-F238E27FC236}">
                    <a16:creationId xmlns:a16="http://schemas.microsoft.com/office/drawing/2014/main" id="{E27E27A1-28B1-44D6-BEC4-F306F288DC6D}"/>
                  </a:ext>
                </a:extLst>
              </p:cNvPr>
              <p:cNvSpPr/>
              <p:nvPr/>
            </p:nvSpPr>
            <p:spPr>
              <a:xfrm>
                <a:off x="283031" y="4048573"/>
                <a:ext cx="3897081" cy="8790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5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5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</m:t>
                          </m:r>
                        </m:e>
                        <m:sup>
                          <m:r>
                            <a:rPr lang="es-419" sz="25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419" sz="25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𝒗</m:t>
                      </m:r>
                      <m:r>
                        <a:rPr lang="es-419" sz="2500" b="1" i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𝒔𝒆𝒏</m:t>
                      </m:r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𝒔𝒆𝒏</m:t>
                      </m:r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</m:oMath>
                  </m:oMathPara>
                </a14:m>
                <a:endParaRPr lang="x-none" sz="25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0" name="Rectángulo: esquinas diagonales redondeadas 9">
                <a:extLst>
                  <a:ext uri="{FF2B5EF4-FFF2-40B4-BE49-F238E27FC236}">
                    <a16:creationId xmlns:a16="http://schemas.microsoft.com/office/drawing/2014/main" id="{E27E27A1-28B1-44D6-BEC4-F306F288DC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31" y="4048573"/>
                <a:ext cx="3897081" cy="8790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3E555906-2AE6-4B3A-AC9F-191136FEB46B}"/>
              </a:ext>
            </a:extLst>
          </p:cNvPr>
          <p:cNvSpPr/>
          <p:nvPr/>
        </p:nvSpPr>
        <p:spPr>
          <a:xfrm>
            <a:off x="3801174" y="3752848"/>
            <a:ext cx="674915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: esquinas diagonales redondeadas 13">
                <a:extLst>
                  <a:ext uri="{FF2B5EF4-FFF2-40B4-BE49-F238E27FC236}">
                    <a16:creationId xmlns:a16="http://schemas.microsoft.com/office/drawing/2014/main" id="{AEF7CA39-3F14-4BC1-A85D-747A08367E06}"/>
                  </a:ext>
                </a:extLst>
              </p:cNvPr>
              <p:cNvSpPr/>
              <p:nvPr/>
            </p:nvSpPr>
            <p:spPr>
              <a:xfrm>
                <a:off x="241552" y="2608484"/>
                <a:ext cx="3897081" cy="8790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𝒔𝒆𝒏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𝒔𝒆𝒏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4" name="Rectángulo: esquinas diagonales redondeadas 13">
                <a:extLst>
                  <a:ext uri="{FF2B5EF4-FFF2-40B4-BE49-F238E27FC236}">
                    <a16:creationId xmlns:a16="http://schemas.microsoft.com/office/drawing/2014/main" id="{AEF7CA39-3F14-4BC1-A85D-747A08367E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52" y="2608484"/>
                <a:ext cx="3897081" cy="8790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Elipse 14">
            <a:extLst>
              <a:ext uri="{FF2B5EF4-FFF2-40B4-BE49-F238E27FC236}">
                <a16:creationId xmlns:a16="http://schemas.microsoft.com/office/drawing/2014/main" id="{2B01DA10-D949-40A7-A1F4-53495698AB8D}"/>
              </a:ext>
            </a:extLst>
          </p:cNvPr>
          <p:cNvSpPr/>
          <p:nvPr/>
        </p:nvSpPr>
        <p:spPr>
          <a:xfrm>
            <a:off x="3801175" y="2386235"/>
            <a:ext cx="674915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A63FC590-2929-42BB-9356-BE86D350C18C}"/>
                  </a:ext>
                </a:extLst>
              </p:cNvPr>
              <p:cNvSpPr txBox="1"/>
              <p:nvPr/>
            </p:nvSpPr>
            <p:spPr>
              <a:xfrm>
                <a:off x="1794229" y="2170791"/>
                <a:ext cx="46999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⇓</m:t>
                      </m:r>
                    </m:oMath>
                  </m:oMathPara>
                </a14:m>
                <a:endParaRPr lang="es-CR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A63FC590-2929-42BB-9356-BE86D350C1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229" y="2170791"/>
                <a:ext cx="469999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ángulo 16">
            <a:extLst>
              <a:ext uri="{FF2B5EF4-FFF2-40B4-BE49-F238E27FC236}">
                <a16:creationId xmlns:a16="http://schemas.microsoft.com/office/drawing/2014/main" id="{3DE3C734-A669-436E-A274-95111C256A90}"/>
              </a:ext>
            </a:extLst>
          </p:cNvPr>
          <p:cNvSpPr/>
          <p:nvPr/>
        </p:nvSpPr>
        <p:spPr>
          <a:xfrm>
            <a:off x="1063519" y="2828348"/>
            <a:ext cx="473469" cy="483959"/>
          </a:xfrm>
          <a:prstGeom prst="rect">
            <a:avLst/>
          </a:prstGeom>
          <a:noFill/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7E99D4F-DB8D-4329-8140-80696D214087}"/>
              </a:ext>
            </a:extLst>
          </p:cNvPr>
          <p:cNvSpPr/>
          <p:nvPr/>
        </p:nvSpPr>
        <p:spPr>
          <a:xfrm>
            <a:off x="327913" y="2723692"/>
            <a:ext cx="473469" cy="763817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A35D81F-0B3A-4824-9C38-13AFA0FDC002}"/>
              </a:ext>
            </a:extLst>
          </p:cNvPr>
          <p:cNvSpPr/>
          <p:nvPr/>
        </p:nvSpPr>
        <p:spPr>
          <a:xfrm>
            <a:off x="8075478" y="2115079"/>
            <a:ext cx="584024" cy="337457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4FA2B4C4-0C3C-4C5F-B1B6-BFBA4EF8FFA8}"/>
              </a:ext>
            </a:extLst>
          </p:cNvPr>
          <p:cNvSpPr/>
          <p:nvPr/>
        </p:nvSpPr>
        <p:spPr>
          <a:xfrm>
            <a:off x="5264021" y="2170791"/>
            <a:ext cx="418485" cy="337458"/>
          </a:xfrm>
          <a:prstGeom prst="rect">
            <a:avLst/>
          </a:prstGeom>
          <a:noFill/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0965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0" grpId="0" animBg="1"/>
      <p:bldP spid="13" grpId="0" animBg="1"/>
      <p:bldP spid="14" grpId="0" animBg="1"/>
      <p:bldP spid="15" grpId="0" animBg="1"/>
      <p:bldP spid="5" grpId="0"/>
      <p:bldP spid="17" grpId="0" animBg="1"/>
      <p:bldP spid="20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596496" y="462630"/>
                <a:ext cx="7132873" cy="4327063"/>
              </a:xfrm>
            </p:spPr>
            <p:txBody>
              <a:bodyPr numCol="1">
                <a:normAutofit/>
              </a:bodyPr>
              <a:lstStyle/>
              <a:p>
                <a:endParaRPr lang="es-419" sz="33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s-419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Multiplicando </a:t>
                </a:r>
                <a14:m>
                  <m:oMath xmlns:m="http://schemas.openxmlformats.org/officeDocument/2006/math"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d>
                      <m:dPr>
                        <m:ctrlP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e>
                    </m:d>
                    <m:r>
                      <a:rPr lang="es-419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419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por la ecuación </a:t>
                </a:r>
                <a:r>
                  <a:rPr lang="es-419" sz="2600" b="1" dirty="0">
                    <a:solidFill>
                      <a:srgbClr val="3268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s-419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se obtiene: </a:t>
                </a:r>
              </a:p>
              <a:p>
                <a:pPr algn="l"/>
                <a:endParaRPr lang="es-419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s-419" sz="2400" b="1" i="1"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</m:fName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func>
                        </m:sup>
                      </m:sSup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s-419" sz="2400" b="1" i="1"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</m:fName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func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𝒔𝒆𝒏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𝒔𝒆𝒏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s-419" sz="2400" b="1" i="1"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</m:fName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func>
                        </m:sup>
                      </m:sSup>
                    </m:oMath>
                  </m:oMathPara>
                </a14:m>
                <a:endParaRPr lang="es-419" sz="2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/>
                <a:endParaRPr lang="es-419" sz="2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s-419" sz="24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s-419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s-419" sz="2400" b="1" i="1">
                                      <a:latin typeface="Cambria Math" panose="02040503050406030204" pitchFamily="18" charset="0"/>
                                    </a:rPr>
                                    <m:t>𝒄𝒐𝒔</m:t>
                                  </m:r>
                                </m:fName>
                                <m:e>
                                  <m:r>
                                    <a:rPr lang="es-419" sz="2400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func>
                            </m:sup>
                          </m:sSup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𝒅𝒚</m:t>
                          </m:r>
                        </m:den>
                      </m:f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𝒔𝒆𝒏</m:t>
                      </m:r>
                      <m:r>
                        <a:rPr lang="es-419" sz="2400" b="1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s-419" sz="2400" b="1" i="1"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</m:fName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func>
                        </m:sup>
                      </m:sSup>
                    </m:oMath>
                  </m:oMathPara>
                </a14:m>
                <a:endParaRPr lang="es-419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p>
                      <m:sSupPr>
                        <m:ctrlPr>
                          <a:rPr lang="es-419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419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s-419" sz="2400" b="1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s-419" sz="2400" b="1" i="1">
                                <a:latin typeface="Cambria Math" panose="02040503050406030204" pitchFamily="18" charset="0"/>
                              </a:rPr>
                              <m:t>𝒄𝒐𝒔</m:t>
                            </m:r>
                          </m:fName>
                          <m:e>
                            <m:r>
                              <a:rPr lang="es-419" sz="2400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</m:func>
                      </m:sup>
                    </m:sSup>
                    <m:r>
                      <a:rPr lang="es-419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419" sz="2400" b="1" i="1" smtClean="0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subHide m:val="on"/>
                        <m:supHide m:val="on"/>
                        <m:ctrlP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419" sz="2400" b="1" i="1">
                            <a:latin typeface="Cambria Math" panose="02040503050406030204" pitchFamily="18" charset="0"/>
                          </a:rPr>
                          <m:t>𝒔𝒆𝒏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s-419" sz="2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419" sz="2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s-419" sz="2400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</m:d>
                        <m:sSup>
                          <m:sSupPr>
                            <m:ctrlPr>
                              <a:rPr lang="es-419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419" sz="2400" b="1" i="1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s-419" sz="24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s-419" sz="2400" b="1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s-419" sz="2400" b="1" i="1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</m:fName>
                              <m:e>
                                <m:r>
                                  <a:rPr lang="es-419" sz="2400" b="1" i="1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</m:func>
                          </m:sup>
                        </m:sSup>
                        <m:r>
                          <a:rPr lang="es-419" sz="2400" b="1" i="1">
                            <a:latin typeface="Cambria Math" panose="02040503050406030204" pitchFamily="18" charset="0"/>
                          </a:rPr>
                          <m:t>𝒅𝒚</m:t>
                        </m:r>
                      </m:e>
                    </m:nary>
                  </m:oMath>
                </a14:m>
                <a:r>
                  <a:rPr lang="es-419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endParaRPr lang="es-419" b="1" i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algn="l"/>
                <a:endParaRPr lang="es-419" sz="26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596496" y="462630"/>
                <a:ext cx="7132873" cy="4327063"/>
              </a:xfrm>
              <a:blipFill>
                <a:blip r:embed="rId2"/>
                <a:stretch>
                  <a:fillRect l="-1111" r="-1880" b="-11831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: esquinas diagonales redondeadas 8">
                <a:extLst>
                  <a:ext uri="{FF2B5EF4-FFF2-40B4-BE49-F238E27FC236}">
                    <a16:creationId xmlns:a16="http://schemas.microsoft.com/office/drawing/2014/main" id="{AF8C058E-1089-4DEB-AED1-6F9B726CA2E7}"/>
                  </a:ext>
                </a:extLst>
              </p:cNvPr>
              <p:cNvSpPr/>
              <p:nvPr/>
            </p:nvSpPr>
            <p:spPr>
              <a:xfrm>
                <a:off x="302680" y="3685425"/>
                <a:ext cx="3897081" cy="110426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1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1800" b="1" i="1"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s-419" sz="18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sz="1800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419" sz="1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s-419" sz="1800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s-419" sz="1800" b="1" i="1"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</m:fName>
                            <m:e>
                              <m:r>
                                <a:rPr lang="es-419" sz="18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func>
                        </m:sup>
                      </m:sSup>
                      <m:r>
                        <a:rPr lang="es-419" sz="1800" b="1" i="1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s-419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419" sz="1800" b="1" i="1">
                              <a:latin typeface="Cambria Math" panose="02040503050406030204" pitchFamily="18" charset="0"/>
                            </a:rPr>
                            <m:t>𝒔𝒆𝒏</m:t>
                          </m:r>
                          <m:r>
                            <a:rPr lang="es-419" sz="18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s-419" sz="18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419" sz="18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s-419" sz="18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d>
                          <m:sSup>
                            <m:sSupPr>
                              <m:ctrlPr>
                                <a:rPr lang="es-419" sz="18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18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s-419" sz="18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s-419" sz="1800" b="1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s-419" sz="1800" b="1" i="1">
                                      <a:latin typeface="Cambria Math" panose="02040503050406030204" pitchFamily="18" charset="0"/>
                                    </a:rPr>
                                    <m:t>𝒄𝒐𝒔</m:t>
                                  </m:r>
                                </m:fName>
                                <m:e>
                                  <m:r>
                                    <a:rPr lang="es-419" sz="1800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func>
                            </m:sup>
                          </m:sSup>
                          <m:r>
                            <a:rPr lang="es-419" sz="1800" b="1" i="1">
                              <a:latin typeface="Cambria Math" panose="02040503050406030204" pitchFamily="18" charset="0"/>
                            </a:rPr>
                            <m:t>𝒅𝒚</m:t>
                          </m:r>
                        </m:e>
                      </m:nary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" name="Rectángulo: esquinas diagonales redondeadas 8">
                <a:extLst>
                  <a:ext uri="{FF2B5EF4-FFF2-40B4-BE49-F238E27FC236}">
                    <a16:creationId xmlns:a16="http://schemas.microsoft.com/office/drawing/2014/main" id="{AF8C058E-1089-4DEB-AED1-6F9B726CA2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80" y="3685425"/>
                <a:ext cx="3897081" cy="110426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4E9B717B-86E4-4C77-B9F5-2385E64EFAA1}"/>
              </a:ext>
            </a:extLst>
          </p:cNvPr>
          <p:cNvSpPr/>
          <p:nvPr/>
        </p:nvSpPr>
        <p:spPr>
          <a:xfrm>
            <a:off x="3921582" y="3347968"/>
            <a:ext cx="674915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: esquinas diagonales redondeadas 9">
                <a:extLst>
                  <a:ext uri="{FF2B5EF4-FFF2-40B4-BE49-F238E27FC236}">
                    <a16:creationId xmlns:a16="http://schemas.microsoft.com/office/drawing/2014/main" id="{E27E27A1-28B1-44D6-BEC4-F306F288DC6D}"/>
                  </a:ext>
                </a:extLst>
              </p:cNvPr>
              <p:cNvSpPr/>
              <p:nvPr/>
            </p:nvSpPr>
            <p:spPr>
              <a:xfrm>
                <a:off x="283028" y="715729"/>
                <a:ext cx="3897081" cy="94618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</m:t>
                          </m:r>
                        </m:e>
                        <m:sup>
                          <m: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𝒗</m:t>
                      </m:r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𝒔𝒆𝒏</m:t>
                      </m:r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𝒔𝒆𝒏</m:t>
                      </m:r>
                      <m:r>
                        <a:rPr lang="es-419" sz="2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s-419" sz="25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</m:oMath>
                  </m:oMathPara>
                </a14:m>
                <a:endParaRPr lang="x-none" sz="25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0" name="Rectángulo: esquinas diagonales redondeadas 9">
                <a:extLst>
                  <a:ext uri="{FF2B5EF4-FFF2-40B4-BE49-F238E27FC236}">
                    <a16:creationId xmlns:a16="http://schemas.microsoft.com/office/drawing/2014/main" id="{E27E27A1-28B1-44D6-BEC4-F306F288DC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28" y="715729"/>
                <a:ext cx="3897081" cy="94618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3E555906-2AE6-4B3A-AC9F-191136FEB46B}"/>
              </a:ext>
            </a:extLst>
          </p:cNvPr>
          <p:cNvSpPr/>
          <p:nvPr/>
        </p:nvSpPr>
        <p:spPr>
          <a:xfrm>
            <a:off x="3690249" y="378272"/>
            <a:ext cx="674915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221DB839-6FA1-4EF9-820B-942CF97BE753}"/>
                  </a:ext>
                </a:extLst>
              </p:cNvPr>
              <p:cNvSpPr/>
              <p:nvPr/>
            </p:nvSpPr>
            <p:spPr>
              <a:xfrm>
                <a:off x="283028" y="2136066"/>
                <a:ext cx="3897081" cy="110426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 algn="ctr"/>
                <a:r>
                  <a:rPr lang="es-419" sz="2000" b="1" dirty="0">
                    <a:solidFill>
                      <a:srgbClr val="3268FF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Factor integrante:</a:t>
                </a:r>
              </a:p>
              <a:p>
                <a:pPr algn="ctr"/>
                <a:endParaRPr lang="es-419" sz="2000" b="1" dirty="0">
                  <a:solidFill>
                    <a:srgbClr val="3268FF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s-419" sz="28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419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d>
                      <m:dPr>
                        <m:ctrlPr>
                          <a:rPr lang="es-419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419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e>
                    </m:d>
                    <m:r>
                      <a:rPr lang="es-419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419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𝒄𝒐𝒔𝒚</m:t>
                        </m:r>
                      </m:sup>
                    </m:sSup>
                  </m:oMath>
                </a14:m>
                <a:endParaRPr lang="es-419" sz="28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221DB839-6FA1-4EF9-820B-942CF97BE7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28" y="2136066"/>
                <a:ext cx="3897081" cy="110426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 t="-3297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ángulo 7">
            <a:extLst>
              <a:ext uri="{FF2B5EF4-FFF2-40B4-BE49-F238E27FC236}">
                <a16:creationId xmlns:a16="http://schemas.microsoft.com/office/drawing/2014/main" id="{3DD7EB2E-3C75-4DF8-A9D1-26A0FDF7BFFC}"/>
              </a:ext>
            </a:extLst>
          </p:cNvPr>
          <p:cNvSpPr/>
          <p:nvPr/>
        </p:nvSpPr>
        <p:spPr>
          <a:xfrm>
            <a:off x="5105731" y="1958037"/>
            <a:ext cx="3712233" cy="471530"/>
          </a:xfrm>
          <a:prstGeom prst="rect">
            <a:avLst/>
          </a:prstGeom>
          <a:noFill/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F89BFFC-51C0-4194-9658-B0248D0A3BD9}"/>
              </a:ext>
            </a:extLst>
          </p:cNvPr>
          <p:cNvSpPr/>
          <p:nvPr/>
        </p:nvSpPr>
        <p:spPr>
          <a:xfrm>
            <a:off x="6065520" y="2775275"/>
            <a:ext cx="1749546" cy="804827"/>
          </a:xfrm>
          <a:prstGeom prst="rect">
            <a:avLst/>
          </a:prstGeom>
          <a:noFill/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C3142A1F-53D6-4D1F-834E-94D7DAA28797}"/>
              </a:ext>
            </a:extLst>
          </p:cNvPr>
          <p:cNvCxnSpPr>
            <a:cxnSpLocks/>
          </p:cNvCxnSpPr>
          <p:nvPr/>
        </p:nvCxnSpPr>
        <p:spPr>
          <a:xfrm>
            <a:off x="6940293" y="2429567"/>
            <a:ext cx="0" cy="345708"/>
          </a:xfrm>
          <a:prstGeom prst="straightConnector1">
            <a:avLst/>
          </a:prstGeom>
          <a:ln w="38100">
            <a:solidFill>
              <a:schemeClr val="accent3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C24BAEC-5A90-4B50-B997-643D99AB35A1}"/>
              </a:ext>
            </a:extLst>
          </p:cNvPr>
          <p:cNvSpPr/>
          <p:nvPr/>
        </p:nvSpPr>
        <p:spPr>
          <a:xfrm>
            <a:off x="1671784" y="3956696"/>
            <a:ext cx="2356878" cy="55141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FD597F96-E89F-4FCA-987D-B3FCA96A391F}"/>
                  </a:ext>
                </a:extLst>
              </p:cNvPr>
              <p:cNvSpPr/>
              <p:nvPr/>
            </p:nvSpPr>
            <p:spPr>
              <a:xfrm>
                <a:off x="302680" y="5019952"/>
                <a:ext cx="11255336" cy="518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419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s-419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419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𝒔𝒆𝒏</m:t>
                        </m:r>
                        <m:r>
                          <a:rPr lang="es-419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s-419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419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s-419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</m:d>
                        <m:sSup>
                          <m:sSupPr>
                            <m:ctrlPr>
                              <a:rPr lang="es-419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419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s-419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s-419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s-419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</m:fName>
                              <m:e>
                                <m:r>
                                  <a:rPr lang="es-419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</m:func>
                          </m:sup>
                        </m:sSup>
                        <m:r>
                          <a:rPr lang="es-419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𝒅𝒚</m:t>
                        </m:r>
                      </m:e>
                    </m:nary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subHide m:val="on"/>
                        <m:supHide m:val="on"/>
                        <m:ctrlP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</a:rPr>
                          <m:t>𝒔𝒆𝒏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s-419" sz="2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419" sz="2400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</m:d>
                        <m:func>
                          <m:funcPr>
                            <m:ctrlPr>
                              <a:rPr lang="es-419" sz="2400" b="1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s-419" sz="2400" b="1" i="1">
                                <a:latin typeface="Cambria Math" panose="02040503050406030204" pitchFamily="18" charset="0"/>
                              </a:rPr>
                              <m:t>𝒄𝒐𝒔</m:t>
                            </m:r>
                          </m:fName>
                          <m:e>
                            <m:r>
                              <a:rPr lang="es-419" sz="2400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419" sz="2400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es-419" sz="2400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sSup>
                          <m:sSupPr>
                            <m:ctrlPr>
                              <a:rPr lang="es-419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419" sz="2400" b="1" i="1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s-419" sz="24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s-419" sz="2400" b="1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s-419" sz="2400" b="1" i="1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</m:fName>
                              <m:e>
                                <m:r>
                                  <a:rPr lang="es-419" sz="2400" b="1" i="1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</m:func>
                          </m:sup>
                        </m:sSup>
                        <m:r>
                          <a:rPr lang="es-419" sz="2400" b="1" i="1">
                            <a:latin typeface="Cambria Math" panose="02040503050406030204" pitchFamily="18" charset="0"/>
                          </a:rPr>
                          <m:t>𝒅𝒚</m:t>
                        </m:r>
                      </m:e>
                    </m:nary>
                    <m:r>
                      <a:rPr lang="es-419" sz="2400" b="1" i="1">
                        <a:latin typeface="Cambria Math" panose="02040503050406030204" pitchFamily="18" charset="0"/>
                      </a:rPr>
                      <m:t> =</m:t>
                    </m:r>
                    <m:r>
                      <a:rPr lang="es-419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s-419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419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𝒄𝒐𝒔𝒚</m:t>
                    </m:r>
                    <m:r>
                      <a:rPr lang="es-419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419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419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419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𝒄𝒐𝒔𝒚</m:t>
                        </m:r>
                      </m:sup>
                    </m:sSup>
                    <m:r>
                      <a:rPr lang="es-419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419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s-419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419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419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419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𝒄𝒐𝒔</m:t>
                        </m:r>
                        <m:r>
                          <a:rPr lang="es-419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419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sup>
                    </m:sSup>
                  </m:oMath>
                </a14:m>
                <a:endParaRPr lang="es-CR" sz="2400" dirty="0"/>
              </a:p>
            </p:txBody>
          </p:sp>
        </mc:Choice>
        <mc:Fallback xmlns=""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FD597F96-E89F-4FCA-987D-B3FCA96A39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80" y="5019952"/>
                <a:ext cx="11255336" cy="518796"/>
              </a:xfrm>
              <a:prstGeom prst="rect">
                <a:avLst/>
              </a:prstGeom>
              <a:blipFill>
                <a:blip r:embed="rId6"/>
                <a:stretch>
                  <a:fillRect l="-4334" t="-140698" b="-200000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933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9" grpId="0" animBg="1"/>
      <p:bldP spid="11" grpId="0" animBg="1"/>
      <p:bldP spid="7" grpId="0" uiExpand="1" animBg="1"/>
      <p:bldP spid="8" grpId="0" animBg="1"/>
      <p:bldP spid="12" grpId="0" animBg="1"/>
      <p:bldP spid="14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367485" y="-326400"/>
                <a:ext cx="7391400" cy="6386731"/>
              </a:xfrm>
            </p:spPr>
            <p:txBody>
              <a:bodyPr numCol="1">
                <a:noAutofit/>
              </a:bodyPr>
              <a:lstStyle/>
              <a:p>
                <a:endParaRPr lang="es-419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419" sz="22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Entonces, regresando a </a:t>
                </a:r>
                <a:r>
                  <a:rPr lang="es-419" sz="2200" dirty="0">
                    <a:solidFill>
                      <a:srgbClr val="150D39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la ecuación </a:t>
                </a:r>
                <a:r>
                  <a:rPr lang="es-419" sz="2400" b="1" dirty="0">
                    <a:solidFill>
                      <a:srgbClr val="3268FF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6</a:t>
                </a:r>
                <a:r>
                  <a:rPr lang="es-419" sz="2200" dirty="0">
                    <a:solidFill>
                      <a:srgbClr val="150D39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s-419" sz="22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y utilizando resultado </a:t>
                </a:r>
                <a:r>
                  <a:rPr lang="es-419" sz="2400" b="1" dirty="0">
                    <a:solidFill>
                      <a:srgbClr val="3268FF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7</a:t>
                </a:r>
                <a:r>
                  <a:rPr lang="es-419" sz="22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s-419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se obtiene: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s-419" sz="2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s-419" sz="2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𝒄𝒐𝒔</m:t>
                            </m:r>
                          </m:fName>
                          <m:e>
                            <m:r>
                              <a:rPr lang="es-419" sz="2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𝒚</m:t>
                            </m:r>
                          </m:e>
                        </m:func>
                      </m:sup>
                    </m:sSup>
                    <m:r>
                      <a:rPr lang="es-419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s-419" sz="2200" b="1" i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s-419" sz="22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2</a:t>
                </a:r>
                <a:r>
                  <a:rPr lang="es-419" sz="2200" b="1" i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𝒄𝒐𝒔𝒚</m:t>
                        </m:r>
                      </m:sup>
                    </m:sSup>
                    <m:d>
                      <m:dPr>
                        <m:ctrlP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𝒄𝒐𝒔𝒚</m:t>
                        </m:r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+</m:t>
                        </m:r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s-419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s-419" sz="2200" b="1" i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s-419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s-419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𝒗</m:t>
                    </m:r>
                    <m:r>
                      <a:rPr lang="es-419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=−</m:t>
                    </m:r>
                  </m:oMath>
                </a14:m>
                <a:r>
                  <a:rPr lang="es-419" sz="2200" b="1" i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s-419" sz="22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2</a:t>
                </a:r>
                <a:r>
                  <a:rPr lang="es-419" sz="2200" b="1" i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𝒄𝒐𝒔𝒚</m:t>
                        </m:r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+</m:t>
                        </m:r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s-419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𝑪</m:t>
                    </m:r>
                    <m:sSup>
                      <m:sSupPr>
                        <m:ctrlP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𝒄𝒐𝒔𝒚</m:t>
                        </m:r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lang="es-419" sz="2200" b="1" i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419" sz="22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Dado que </a:t>
                </a:r>
                <a14:m>
                  <m:oMath xmlns:m="http://schemas.openxmlformats.org/officeDocument/2006/math">
                    <m:r>
                      <a:rPr lang="es-419" sz="2000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es-419" sz="2000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419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0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419" sz="20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419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s-419" sz="20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419" sz="22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s-419" sz="2200" b="1" dirty="0">
                    <a:ea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s-419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p>
                      <m:sSupPr>
                        <m:ctrlP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419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419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s-419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419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s-419" sz="2200" b="1" i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s-419" sz="22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2</a:t>
                </a:r>
                <a:r>
                  <a:rPr lang="es-419" sz="2200" b="1" i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𝒄𝒐𝒔𝒚</m:t>
                        </m:r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+</m:t>
                        </m:r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s-419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𝑪</m:t>
                    </m:r>
                    <m:sSup>
                      <m:sSupPr>
                        <m:ctrlP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𝒄𝒐𝒔𝒚</m:t>
                        </m:r>
                        <m:r>
                          <a:rPr lang="es-419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lang="es-419" sz="22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es-419" sz="22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CR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Por lo que la solución general de la ecuación </a:t>
                </a:r>
                <a:r>
                  <a:rPr lang="es-CR" sz="2400" b="1" dirty="0">
                    <a:solidFill>
                      <a:srgbClr val="3268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s-CR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 es:</a:t>
                </a:r>
              </a:p>
              <a:p>
                <a:pPr algn="just"/>
                <a:endParaRPr lang="es-CR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2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22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2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en-US" sz="22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  =</m:t>
                      </m:r>
                      <m:f>
                        <m:fPr>
                          <m:ctrlPr>
                            <a:rPr lang="es-419" sz="2200" b="1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419" sz="2200" b="1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s-419" sz="22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s-419" sz="2200" b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s-419" sz="22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s-419" sz="2200" b="1" i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419" sz="2200" b="1" i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419" sz="2200" b="1" i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𝒄𝒐𝒔𝒚</m:t>
                              </m:r>
                              <m:r>
                                <a:rPr lang="es-419" sz="2200" b="1" i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</m:t>
                              </m:r>
                              <m:r>
                                <a:rPr lang="es-419" sz="2200" b="1" i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22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419" sz="2200" b="1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  <m:sSup>
                            <m:sSupPr>
                              <m:ctrlPr>
                                <a:rPr lang="es-419" sz="2200" b="1" i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2200" b="1" i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s-419" sz="2200" b="1" i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𝒄𝒐𝒔𝒚</m:t>
                              </m:r>
                              <m:r>
                                <a:rPr lang="es-419" sz="2200" b="1" i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367485" y="-326400"/>
                <a:ext cx="7391400" cy="6386731"/>
              </a:xfrm>
              <a:blipFill>
                <a:blip r:embed="rId2"/>
                <a:stretch>
                  <a:fillRect l="-907" r="-989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: esquinas diagonales redondeadas 8">
                <a:extLst>
                  <a:ext uri="{FF2B5EF4-FFF2-40B4-BE49-F238E27FC236}">
                    <a16:creationId xmlns:a16="http://schemas.microsoft.com/office/drawing/2014/main" id="{AF8C058E-1089-4DEB-AED1-6F9B726CA2E7}"/>
                  </a:ext>
                </a:extLst>
              </p:cNvPr>
              <p:cNvSpPr/>
              <p:nvPr/>
            </p:nvSpPr>
            <p:spPr>
              <a:xfrm>
                <a:off x="261241" y="2089395"/>
                <a:ext cx="3897081" cy="115807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𝒔𝒆𝒏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s-419" sz="20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d>
                          <m:func>
                            <m:func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s-419" sz="2000" b="1" i="1"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</m:fName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419" sz="20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s-419" sz="2000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sSup>
                            <m:sSup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s-419" sz="2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s-419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s-419" sz="2000" b="1" i="1">
                                      <a:latin typeface="Cambria Math" panose="02040503050406030204" pitchFamily="18" charset="0"/>
                                    </a:rPr>
                                    <m:t>𝒄𝒐𝒔</m:t>
                                  </m:r>
                                </m:fName>
                                <m:e>
                                  <m:r>
                                    <a:rPr lang="es-419" sz="2000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func>
                            </m:sup>
                          </m:sSup>
                          <m:r>
                            <a:rPr lang="es-419" sz="2000" b="1" i="1">
                              <a:latin typeface="Cambria Math" panose="02040503050406030204" pitchFamily="18" charset="0"/>
                            </a:rPr>
                            <m:t>𝒅𝒚</m:t>
                          </m:r>
                        </m:e>
                      </m:nary>
                    </m:oMath>
                  </m:oMathPara>
                </a14:m>
                <a:endParaRPr lang="es-419" sz="2000" b="1" dirty="0">
                  <a:latin typeface="Arial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s-419" sz="2000" b="1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s-419" sz="2000" b="1" i="1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2 </m:t>
                    </m:r>
                    <m:sSup>
                      <m:sSupPr>
                        <m:ctrlPr>
                          <a:rPr lang="es-419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419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419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𝒄𝒐𝒔𝒚</m:t>
                        </m:r>
                      </m:sup>
                    </m:sSup>
                    <m:d>
                      <m:dPr>
                        <m:ctrlPr>
                          <a:rPr lang="es-419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419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419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𝒄𝒐𝒔𝒚</m:t>
                        </m:r>
                        <m:r>
                          <a:rPr lang="es-419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+</m:t>
                        </m:r>
                        <m:r>
                          <a:rPr lang="es-419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s-419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s-419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s-419" sz="2000" b="1" i="1" dirty="0">
                    <a:solidFill>
                      <a:srgbClr val="3268FF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</a:t>
                </a:r>
                <a:endParaRPr lang="x-none" sz="2000" b="1" i="1" dirty="0">
                  <a:solidFill>
                    <a:srgbClr val="3268FF"/>
                  </a:solidFill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ángulo: esquinas diagonales redondeadas 8">
                <a:extLst>
                  <a:ext uri="{FF2B5EF4-FFF2-40B4-BE49-F238E27FC236}">
                    <a16:creationId xmlns:a16="http://schemas.microsoft.com/office/drawing/2014/main" id="{AF8C058E-1089-4DEB-AED1-6F9B726CA2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41" y="2089395"/>
                <a:ext cx="3897081" cy="115807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4E9B717B-86E4-4C77-B9F5-2385E64EFAA1}"/>
              </a:ext>
            </a:extLst>
          </p:cNvPr>
          <p:cNvSpPr/>
          <p:nvPr/>
        </p:nvSpPr>
        <p:spPr>
          <a:xfrm>
            <a:off x="3820865" y="1894199"/>
            <a:ext cx="546620" cy="551483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: esquinas diagonales redondeadas 12">
                <a:extLst>
                  <a:ext uri="{FF2B5EF4-FFF2-40B4-BE49-F238E27FC236}">
                    <a16:creationId xmlns:a16="http://schemas.microsoft.com/office/drawing/2014/main" id="{8EADF0EC-0C4D-488F-899A-75D3AE691AA4}"/>
                  </a:ext>
                </a:extLst>
              </p:cNvPr>
              <p:cNvSpPr/>
              <p:nvPr/>
            </p:nvSpPr>
            <p:spPr>
              <a:xfrm>
                <a:off x="261242" y="729083"/>
                <a:ext cx="3897081" cy="10303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1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1800" b="1" i="1"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s-419" sz="18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sz="1800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419" sz="1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s-419" sz="1800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s-419" sz="1800" b="1" i="1"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</m:fName>
                            <m:e>
                              <m:r>
                                <a:rPr lang="es-419" sz="18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func>
                        </m:sup>
                      </m:sSup>
                      <m:r>
                        <a:rPr lang="es-419" sz="1800" b="1" i="1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s-419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419" sz="1800" b="1" i="1">
                              <a:latin typeface="Cambria Math" panose="02040503050406030204" pitchFamily="18" charset="0"/>
                            </a:rPr>
                            <m:t>𝒔𝒆𝒏</m:t>
                          </m:r>
                          <m:r>
                            <a:rPr lang="es-419" sz="18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s-419" sz="18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419" sz="18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s-419" sz="18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d>
                          <m:sSup>
                            <m:sSupPr>
                              <m:ctrlPr>
                                <a:rPr lang="es-419" sz="18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18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s-419" sz="18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s-419" sz="1800" b="1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s-419" sz="1800" b="1" i="1">
                                      <a:latin typeface="Cambria Math" panose="02040503050406030204" pitchFamily="18" charset="0"/>
                                    </a:rPr>
                                    <m:t>𝒄𝒐𝒔</m:t>
                                  </m:r>
                                </m:fName>
                                <m:e>
                                  <m:r>
                                    <a:rPr lang="es-419" sz="1800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func>
                            </m:sup>
                          </m:sSup>
                          <m:r>
                            <a:rPr lang="es-419" sz="1800" b="1" i="1">
                              <a:latin typeface="Cambria Math" panose="02040503050406030204" pitchFamily="18" charset="0"/>
                            </a:rPr>
                            <m:t>𝒅𝒚</m:t>
                          </m:r>
                        </m:e>
                      </m:nary>
                    </m:oMath>
                  </m:oMathPara>
                </a14:m>
                <a:endParaRPr lang="x-none" sz="2200" b="1" i="1" dirty="0">
                  <a:solidFill>
                    <a:srgbClr val="3268FF"/>
                  </a:solidFill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Rectángulo: esquinas diagonales redondeadas 12">
                <a:extLst>
                  <a:ext uri="{FF2B5EF4-FFF2-40B4-BE49-F238E27FC236}">
                    <a16:creationId xmlns:a16="http://schemas.microsoft.com/office/drawing/2014/main" id="{8EADF0EC-0C4D-488F-899A-75D3AE691A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42" y="729083"/>
                <a:ext cx="3897081" cy="10303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Elipse 18">
            <a:extLst>
              <a:ext uri="{FF2B5EF4-FFF2-40B4-BE49-F238E27FC236}">
                <a16:creationId xmlns:a16="http://schemas.microsoft.com/office/drawing/2014/main" id="{A6ADD736-4A89-4F03-847F-0A8CFB166BD1}"/>
              </a:ext>
            </a:extLst>
          </p:cNvPr>
          <p:cNvSpPr/>
          <p:nvPr/>
        </p:nvSpPr>
        <p:spPr>
          <a:xfrm>
            <a:off x="3791349" y="409580"/>
            <a:ext cx="550932" cy="551483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: esquinas diagonales redondeadas 8">
                <a:extLst>
                  <a:ext uri="{FF2B5EF4-FFF2-40B4-BE49-F238E27FC236}">
                    <a16:creationId xmlns:a16="http://schemas.microsoft.com/office/drawing/2014/main" id="{2B604F51-CA31-48F6-B804-E13026AB65F8}"/>
                  </a:ext>
                </a:extLst>
              </p:cNvPr>
              <p:cNvSpPr/>
              <p:nvPr/>
            </p:nvSpPr>
            <p:spPr>
              <a:xfrm>
                <a:off x="261241" y="3650221"/>
                <a:ext cx="3897080" cy="99825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419" sz="23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sz="2300" b="1" i="1">
                              <a:latin typeface="Cambria Math" panose="02040503050406030204" pitchFamily="18" charset="0"/>
                            </a:rPr>
                            <m:t>𝒅𝒚</m:t>
                          </m:r>
                        </m:num>
                        <m:den>
                          <m:r>
                            <a:rPr lang="es-419" sz="23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s-419" sz="23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419" sz="23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sz="23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s-419" sz="23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s-419" sz="23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sz="2300" b="1" i="1">
                              <a:latin typeface="Cambria Math" panose="02040503050406030204" pitchFamily="18" charset="0"/>
                            </a:rPr>
                            <m:t>𝒔𝒆𝒏</m:t>
                          </m:r>
                          <m:r>
                            <a:rPr lang="es-419" sz="23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sz="2300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s-419" sz="23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419" sz="23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23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3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419" sz="23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sz="2300" b="1" i="1">
                              <a:latin typeface="Cambria Math" panose="02040503050406030204" pitchFamily="18" charset="0"/>
                            </a:rPr>
                            <m:t>𝒔𝒆𝒏</m:t>
                          </m:r>
                          <m:r>
                            <a:rPr lang="es-419" sz="23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419" sz="23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s-419" sz="2300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s-419" sz="23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x-none" sz="23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2" name="Rectángulo: esquinas diagonales redondeadas 8">
                <a:extLst>
                  <a:ext uri="{FF2B5EF4-FFF2-40B4-BE49-F238E27FC236}">
                    <a16:creationId xmlns:a16="http://schemas.microsoft.com/office/drawing/2014/main" id="{2B604F51-CA31-48F6-B804-E13026AB65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41" y="3650221"/>
                <a:ext cx="3897080" cy="99825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Elipse 22">
            <a:extLst>
              <a:ext uri="{FF2B5EF4-FFF2-40B4-BE49-F238E27FC236}">
                <a16:creationId xmlns:a16="http://schemas.microsoft.com/office/drawing/2014/main" id="{A4885202-A982-401F-A466-AE6858AAA97D}"/>
              </a:ext>
            </a:extLst>
          </p:cNvPr>
          <p:cNvSpPr/>
          <p:nvPr/>
        </p:nvSpPr>
        <p:spPr>
          <a:xfrm>
            <a:off x="3791348" y="3374479"/>
            <a:ext cx="546620" cy="551483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C1DBCE9-3A73-45AE-B227-8069BAF68E03}"/>
              </a:ext>
            </a:extLst>
          </p:cNvPr>
          <p:cNvSpPr/>
          <p:nvPr/>
        </p:nvSpPr>
        <p:spPr>
          <a:xfrm>
            <a:off x="6308939" y="2116692"/>
            <a:ext cx="310225" cy="30678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A5D38E89-26B8-4428-9FAF-7C7E2CBCDB9E}"/>
              </a:ext>
            </a:extLst>
          </p:cNvPr>
          <p:cNvSpPr/>
          <p:nvPr/>
        </p:nvSpPr>
        <p:spPr>
          <a:xfrm>
            <a:off x="6556569" y="2567942"/>
            <a:ext cx="472685" cy="30678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5514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Bach. Dayana Calderón Prado  - Estudiante Asistente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2363</TotalTime>
  <Words>386</Words>
  <Application>Microsoft Office PowerPoint</Application>
  <PresentationFormat>Panorámica</PresentationFormat>
  <Paragraphs>83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Ecuación diferencial de Bernoulli en x(y)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 Ugalde</cp:lastModifiedBy>
  <cp:revision>26</cp:revision>
  <dcterms:created xsi:type="dcterms:W3CDTF">2017-12-17T14:58:24Z</dcterms:created>
  <dcterms:modified xsi:type="dcterms:W3CDTF">2018-03-09T02:00:11Z</dcterms:modified>
</cp:coreProperties>
</file>