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  <p:sldMasterId id="2147483672" r:id="rId2"/>
    <p:sldMasterId id="2147483688" r:id="rId3"/>
  </p:sldMasterIdLst>
  <p:notesMasterIdLst>
    <p:notesMasterId r:id="rId9"/>
  </p:notesMasterIdLst>
  <p:handoutMasterIdLst>
    <p:handoutMasterId r:id="rId10"/>
  </p:handoutMasterIdLst>
  <p:sldIdLst>
    <p:sldId id="260" r:id="rId4"/>
    <p:sldId id="263" r:id="rId5"/>
    <p:sldId id="264" r:id="rId6"/>
    <p:sldId id="265" r:id="rId7"/>
    <p:sldId id="261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0D39"/>
    <a:srgbClr val="3268FF"/>
    <a:srgbClr val="CDDAFF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7B40E4-4E11-4164-AE47-48C1307E1AF9}" v="5" dt="2018-05-21T15:46:38.9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62" autoAdjust="0"/>
    <p:restoredTop sz="94607"/>
  </p:normalViewPr>
  <p:slideViewPr>
    <p:cSldViewPr snapToGrid="0">
      <p:cViewPr varScale="1">
        <p:scale>
          <a:sx n="73" d="100"/>
          <a:sy n="73" d="100"/>
        </p:scale>
        <p:origin x="84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18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berto Oviedo Ugalde" userId="f6dd41cc-30ac-40c0-95f2-225f08fe1ba3" providerId="ADAL" clId="{8E7B40E4-4E11-4164-AE47-48C1307E1AF9}"/>
    <pc:docChg chg="modSld">
      <pc:chgData name="Norberto Oviedo Ugalde" userId="f6dd41cc-30ac-40c0-95f2-225f08fe1ba3" providerId="ADAL" clId="{8E7B40E4-4E11-4164-AE47-48C1307E1AF9}" dt="2018-05-21T15:46:38.935" v="4" actId="113"/>
      <pc:docMkLst>
        <pc:docMk/>
      </pc:docMkLst>
      <pc:sldChg chg="modSp">
        <pc:chgData name="Norberto Oviedo Ugalde" userId="f6dd41cc-30ac-40c0-95f2-225f08fe1ba3" providerId="ADAL" clId="{8E7B40E4-4E11-4164-AE47-48C1307E1AF9}" dt="2018-05-21T15:46:22.703" v="1" actId="207"/>
        <pc:sldMkLst>
          <pc:docMk/>
          <pc:sldMk cId="173496091" sldId="260"/>
        </pc:sldMkLst>
        <pc:spChg chg="mod">
          <ac:chgData name="Norberto Oviedo Ugalde" userId="f6dd41cc-30ac-40c0-95f2-225f08fe1ba3" providerId="ADAL" clId="{8E7B40E4-4E11-4164-AE47-48C1307E1AF9}" dt="2018-05-21T15:46:22.703" v="1" actId="207"/>
          <ac:spMkLst>
            <pc:docMk/>
            <pc:sldMk cId="173496091" sldId="260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8E7B40E4-4E11-4164-AE47-48C1307E1AF9}" dt="2018-05-21T15:46:38.935" v="4" actId="113"/>
        <pc:sldMkLst>
          <pc:docMk/>
          <pc:sldMk cId="946608536" sldId="261"/>
        </pc:sldMkLst>
        <pc:spChg chg="mod">
          <ac:chgData name="Norberto Oviedo Ugalde" userId="f6dd41cc-30ac-40c0-95f2-225f08fe1ba3" providerId="ADAL" clId="{8E7B40E4-4E11-4164-AE47-48C1307E1AF9}" dt="2018-05-21T15:46:38.935" v="4" actId="113"/>
          <ac:spMkLst>
            <pc:docMk/>
            <pc:sldMk cId="946608536" sldId="261"/>
            <ac:spMk id="2" creationId="{00000000-0000-0000-0000-000000000000}"/>
          </ac:spMkLst>
        </pc:spChg>
      </pc:sldChg>
    </pc:docChg>
  </pc:docChgLst>
  <pc:docChgLst>
    <pc:chgData name="Norberto Oviedo Ugalde" userId="f6dd41cc-30ac-40c0-95f2-225f08fe1ba3" providerId="ADAL" clId="{CE10AAB1-6861-4D2E-B0D5-A66ED7689D9B}"/>
    <pc:docChg chg="undo custSel modSld">
      <pc:chgData name="Norberto Oviedo Ugalde" userId="f6dd41cc-30ac-40c0-95f2-225f08fe1ba3" providerId="ADAL" clId="{CE10AAB1-6861-4D2E-B0D5-A66ED7689D9B}" dt="2018-03-06T19:02:49.095" v="739" actId="20577"/>
      <pc:docMkLst>
        <pc:docMk/>
      </pc:docMkLst>
      <pc:sldChg chg="modSp">
        <pc:chgData name="Norberto Oviedo Ugalde" userId="f6dd41cc-30ac-40c0-95f2-225f08fe1ba3" providerId="ADAL" clId="{CE10AAB1-6861-4D2E-B0D5-A66ED7689D9B}" dt="2018-03-06T19:02:49.095" v="739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CE10AAB1-6861-4D2E-B0D5-A66ED7689D9B}" dt="2018-03-06T19:02:49.095" v="739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CE10AAB1-6861-4D2E-B0D5-A66ED7689D9B}" dt="2018-02-24T22:02:11.637" v="587" actId="20577"/>
        <pc:sldMkLst>
          <pc:docMk/>
          <pc:sldMk cId="1580782875" sldId="263"/>
        </pc:sldMkLst>
        <pc:spChg chg="mod">
          <ac:chgData name="Norberto Oviedo Ugalde" userId="f6dd41cc-30ac-40c0-95f2-225f08fe1ba3" providerId="ADAL" clId="{CE10AAB1-6861-4D2E-B0D5-A66ED7689D9B}" dt="2018-02-24T22:02:11.637" v="587" actId="20577"/>
          <ac:spMkLst>
            <pc:docMk/>
            <pc:sldMk cId="1580782875" sldId="263"/>
            <ac:spMk id="2" creationId="{00000000-0000-0000-0000-000000000000}"/>
          </ac:spMkLst>
        </pc:spChg>
        <pc:spChg chg="mod">
          <ac:chgData name="Norberto Oviedo Ugalde" userId="f6dd41cc-30ac-40c0-95f2-225f08fe1ba3" providerId="ADAL" clId="{CE10AAB1-6861-4D2E-B0D5-A66ED7689D9B}" dt="2018-02-24T22:00:45.103" v="557" actId="1076"/>
          <ac:spMkLst>
            <pc:docMk/>
            <pc:sldMk cId="1580782875" sldId="263"/>
            <ac:spMk id="3" creationId="{E87668B5-0FFA-4D1C-9358-D0D1FD27FD85}"/>
          </ac:spMkLst>
        </pc:spChg>
        <pc:spChg chg="mod">
          <ac:chgData name="Norberto Oviedo Ugalde" userId="f6dd41cc-30ac-40c0-95f2-225f08fe1ba3" providerId="ADAL" clId="{CE10AAB1-6861-4D2E-B0D5-A66ED7689D9B}" dt="2018-02-24T22:00:52.469" v="558" actId="1076"/>
          <ac:spMkLst>
            <pc:docMk/>
            <pc:sldMk cId="1580782875" sldId="263"/>
            <ac:spMk id="4" creationId="{00000000-0000-0000-0000-000000000000}"/>
          </ac:spMkLst>
        </pc:spChg>
      </pc:sldChg>
      <pc:sldChg chg="addSp delSp modSp delAnim modAnim">
        <pc:chgData name="Norberto Oviedo Ugalde" userId="f6dd41cc-30ac-40c0-95f2-225f08fe1ba3" providerId="ADAL" clId="{CE10AAB1-6861-4D2E-B0D5-A66ED7689D9B}" dt="2018-02-24T22:17:35.977" v="727" actId="1076"/>
        <pc:sldMkLst>
          <pc:docMk/>
          <pc:sldMk cId="83991214" sldId="264"/>
        </pc:sldMkLst>
        <pc:spChg chg="del mod">
          <ac:chgData name="Norberto Oviedo Ugalde" userId="f6dd41cc-30ac-40c0-95f2-225f08fe1ba3" providerId="ADAL" clId="{CE10AAB1-6861-4D2E-B0D5-A66ED7689D9B}" dt="2018-02-24T21:36:02.820" v="44" actId="478"/>
          <ac:spMkLst>
            <pc:docMk/>
            <pc:sldMk cId="83991214" sldId="264"/>
            <ac:spMk id="2" creationId="{00000000-0000-0000-0000-000000000000}"/>
          </ac:spMkLst>
        </pc:spChg>
        <pc:spChg chg="add mod">
          <ac:chgData name="Norberto Oviedo Ugalde" userId="f6dd41cc-30ac-40c0-95f2-225f08fe1ba3" providerId="ADAL" clId="{CE10AAB1-6861-4D2E-B0D5-A66ED7689D9B}" dt="2018-02-24T21:47:16.016" v="270" actId="1076"/>
          <ac:spMkLst>
            <pc:docMk/>
            <pc:sldMk cId="83991214" sldId="264"/>
            <ac:spMk id="3" creationId="{B01F8BC0-3E92-4E0A-B8F3-FA9C40435BB1}"/>
          </ac:spMkLst>
        </pc:spChg>
        <pc:spChg chg="mod">
          <ac:chgData name="Norberto Oviedo Ugalde" userId="f6dd41cc-30ac-40c0-95f2-225f08fe1ba3" providerId="ADAL" clId="{CE10AAB1-6861-4D2E-B0D5-A66ED7689D9B}" dt="2018-02-24T21:55:26.914" v="320" actId="1076"/>
          <ac:spMkLst>
            <pc:docMk/>
            <pc:sldMk cId="83991214" sldId="264"/>
            <ac:spMk id="4" creationId="{E87668B5-0FFA-4D1C-9358-D0D1FD27FD85}"/>
          </ac:spMkLst>
        </pc:spChg>
        <pc:spChg chg="add del mod">
          <ac:chgData name="Norberto Oviedo Ugalde" userId="f6dd41cc-30ac-40c0-95f2-225f08fe1ba3" providerId="ADAL" clId="{CE10AAB1-6861-4D2E-B0D5-A66ED7689D9B}" dt="2018-02-24T21:48:03.403" v="278" actId="478"/>
          <ac:spMkLst>
            <pc:docMk/>
            <pc:sldMk cId="83991214" sldId="264"/>
            <ac:spMk id="6" creationId="{9B202675-8B58-498E-B815-C1476B60CAE7}"/>
          </ac:spMkLst>
        </pc:spChg>
        <pc:spChg chg="add mod">
          <ac:chgData name="Norberto Oviedo Ugalde" userId="f6dd41cc-30ac-40c0-95f2-225f08fe1ba3" providerId="ADAL" clId="{CE10AAB1-6861-4D2E-B0D5-A66ED7689D9B}" dt="2018-02-24T21:47:22.047" v="271" actId="12"/>
          <ac:spMkLst>
            <pc:docMk/>
            <pc:sldMk cId="83991214" sldId="264"/>
            <ac:spMk id="7" creationId="{6BA04215-0EB1-48F1-B909-38966729C21E}"/>
          </ac:spMkLst>
        </pc:spChg>
        <pc:spChg chg="add del mod">
          <ac:chgData name="Norberto Oviedo Ugalde" userId="f6dd41cc-30ac-40c0-95f2-225f08fe1ba3" providerId="ADAL" clId="{CE10AAB1-6861-4D2E-B0D5-A66ED7689D9B}" dt="2018-02-24T21:49:01.658" v="289" actId="1076"/>
          <ac:spMkLst>
            <pc:docMk/>
            <pc:sldMk cId="83991214" sldId="264"/>
            <ac:spMk id="8" creationId="{DD8BCFB7-6DC1-4B66-8EC3-2F45D81A58FB}"/>
          </ac:spMkLst>
        </pc:spChg>
        <pc:spChg chg="add mod">
          <ac:chgData name="Norberto Oviedo Ugalde" userId="f6dd41cc-30ac-40c0-95f2-225f08fe1ba3" providerId="ADAL" clId="{CE10AAB1-6861-4D2E-B0D5-A66ED7689D9B}" dt="2018-02-24T21:53:10.725" v="301" actId="1076"/>
          <ac:spMkLst>
            <pc:docMk/>
            <pc:sldMk cId="83991214" sldId="264"/>
            <ac:spMk id="9" creationId="{C8167CEF-0FA0-4087-A85C-5CECE4F315C7}"/>
          </ac:spMkLst>
        </pc:spChg>
        <pc:spChg chg="mod">
          <ac:chgData name="Norberto Oviedo Ugalde" userId="f6dd41cc-30ac-40c0-95f2-225f08fe1ba3" providerId="ADAL" clId="{CE10AAB1-6861-4D2E-B0D5-A66ED7689D9B}" dt="2018-02-24T21:56:01.746" v="327" actId="1076"/>
          <ac:spMkLst>
            <pc:docMk/>
            <pc:sldMk cId="83991214" sldId="264"/>
            <ac:spMk id="10" creationId="{9A86A4CB-3C2C-47D3-88F3-2D8852586FE1}"/>
          </ac:spMkLst>
        </pc:spChg>
        <pc:spChg chg="mod">
          <ac:chgData name="Norberto Oviedo Ugalde" userId="f6dd41cc-30ac-40c0-95f2-225f08fe1ba3" providerId="ADAL" clId="{CE10AAB1-6861-4D2E-B0D5-A66ED7689D9B}" dt="2018-02-24T21:55:35.906" v="323" actId="1076"/>
          <ac:spMkLst>
            <pc:docMk/>
            <pc:sldMk cId="83991214" sldId="264"/>
            <ac:spMk id="11" creationId="{77414553-D89B-4A6A-B6C1-D6BBFCA607CE}"/>
          </ac:spMkLst>
        </pc:spChg>
        <pc:spChg chg="mod">
          <ac:chgData name="Norberto Oviedo Ugalde" userId="f6dd41cc-30ac-40c0-95f2-225f08fe1ba3" providerId="ADAL" clId="{CE10AAB1-6861-4D2E-B0D5-A66ED7689D9B}" dt="2018-02-24T21:55:29.490" v="321" actId="1076"/>
          <ac:spMkLst>
            <pc:docMk/>
            <pc:sldMk cId="83991214" sldId="264"/>
            <ac:spMk id="12" creationId="{00000000-0000-0000-0000-000000000000}"/>
          </ac:spMkLst>
        </pc:spChg>
        <pc:spChg chg="add del">
          <ac:chgData name="Norberto Oviedo Ugalde" userId="f6dd41cc-30ac-40c0-95f2-225f08fe1ba3" providerId="ADAL" clId="{CE10AAB1-6861-4D2E-B0D5-A66ED7689D9B}" dt="2018-02-24T21:53:18.370" v="303" actId="1076"/>
          <ac:spMkLst>
            <pc:docMk/>
            <pc:sldMk cId="83991214" sldId="264"/>
            <ac:spMk id="13" creationId="{2A1CF25B-404D-44DE-808F-5F41EEBBEA9C}"/>
          </ac:spMkLst>
        </pc:spChg>
        <pc:spChg chg="add mod">
          <ac:chgData name="Norberto Oviedo Ugalde" userId="f6dd41cc-30ac-40c0-95f2-225f08fe1ba3" providerId="ADAL" clId="{CE10AAB1-6861-4D2E-B0D5-A66ED7689D9B}" dt="2018-02-24T21:54:49.330" v="317" actId="1076"/>
          <ac:spMkLst>
            <pc:docMk/>
            <pc:sldMk cId="83991214" sldId="264"/>
            <ac:spMk id="14" creationId="{9FC3DADE-5675-4364-B235-BA82C79A0F53}"/>
          </ac:spMkLst>
        </pc:spChg>
        <pc:spChg chg="add mod">
          <ac:chgData name="Norberto Oviedo Ugalde" userId="f6dd41cc-30ac-40c0-95f2-225f08fe1ba3" providerId="ADAL" clId="{CE10AAB1-6861-4D2E-B0D5-A66ED7689D9B}" dt="2018-02-24T21:55:51.193" v="325" actId="1076"/>
          <ac:spMkLst>
            <pc:docMk/>
            <pc:sldMk cId="83991214" sldId="264"/>
            <ac:spMk id="15" creationId="{5D937ABC-8FD5-4AB3-A672-43F64853E3FC}"/>
          </ac:spMkLst>
        </pc:spChg>
      </pc:sldChg>
      <pc:sldChg chg="addSp delSp modSp modAnim">
        <pc:chgData name="Norberto Oviedo Ugalde" userId="f6dd41cc-30ac-40c0-95f2-225f08fe1ba3" providerId="ADAL" clId="{CE10AAB1-6861-4D2E-B0D5-A66ED7689D9B}" dt="2018-02-24T22:18:47.081" v="734" actId="1076"/>
        <pc:sldMkLst>
          <pc:docMk/>
          <pc:sldMk cId="1503436292" sldId="265"/>
        </pc:sldMkLst>
        <pc:spChg chg="add del mod">
          <ac:chgData name="Norberto Oviedo Ugalde" userId="f6dd41cc-30ac-40c0-95f2-225f08fe1ba3" providerId="ADAL" clId="{CE10AAB1-6861-4D2E-B0D5-A66ED7689D9B}" dt="2018-02-24T22:18:25.254" v="733" actId="255"/>
          <ac:spMkLst>
            <pc:docMk/>
            <pc:sldMk cId="1503436292" sldId="265"/>
            <ac:spMk id="2" creationId="{00000000-0000-0000-0000-000000000000}"/>
          </ac:spMkLst>
        </pc:spChg>
        <pc:spChg chg="add mod">
          <ac:chgData name="Norberto Oviedo Ugalde" userId="f6dd41cc-30ac-40c0-95f2-225f08fe1ba3" providerId="ADAL" clId="{CE10AAB1-6861-4D2E-B0D5-A66ED7689D9B}" dt="2018-02-24T22:09:50.337" v="645" actId="255"/>
          <ac:spMkLst>
            <pc:docMk/>
            <pc:sldMk cId="1503436292" sldId="265"/>
            <ac:spMk id="3" creationId="{4E340780-E3C4-4C15-8FC6-EB174BBB143D}"/>
          </ac:spMkLst>
        </pc:spChg>
        <pc:spChg chg="add mod">
          <ac:chgData name="Norberto Oviedo Ugalde" userId="f6dd41cc-30ac-40c0-95f2-225f08fe1ba3" providerId="ADAL" clId="{CE10AAB1-6861-4D2E-B0D5-A66ED7689D9B}" dt="2018-02-24T22:09:59.303" v="647" actId="20577"/>
          <ac:spMkLst>
            <pc:docMk/>
            <pc:sldMk cId="1503436292" sldId="265"/>
            <ac:spMk id="4" creationId="{94C7297C-0BCB-40E6-AAD5-5F1A0CBCBA41}"/>
          </ac:spMkLst>
        </pc:spChg>
        <pc:spChg chg="add mod">
          <ac:chgData name="Norberto Oviedo Ugalde" userId="f6dd41cc-30ac-40c0-95f2-225f08fe1ba3" providerId="ADAL" clId="{CE10AAB1-6861-4D2E-B0D5-A66ED7689D9B}" dt="2018-02-24T22:10:52.494" v="656" actId="255"/>
          <ac:spMkLst>
            <pc:docMk/>
            <pc:sldMk cId="1503436292" sldId="265"/>
            <ac:spMk id="5" creationId="{C1C836CD-EB40-4F14-AAD2-AADA105CF60F}"/>
          </ac:spMkLst>
        </pc:spChg>
        <pc:spChg chg="add mod">
          <ac:chgData name="Norberto Oviedo Ugalde" userId="f6dd41cc-30ac-40c0-95f2-225f08fe1ba3" providerId="ADAL" clId="{CE10AAB1-6861-4D2E-B0D5-A66ED7689D9B}" dt="2018-02-24T22:18:47.081" v="734" actId="1076"/>
          <ac:spMkLst>
            <pc:docMk/>
            <pc:sldMk cId="1503436292" sldId="265"/>
            <ac:spMk id="6" creationId="{AAB5C656-93A3-4E27-BFB5-AFB87F2672D2}"/>
          </ac:spMkLst>
        </pc:spChg>
        <pc:spChg chg="add del mod">
          <ac:chgData name="Norberto Oviedo Ugalde" userId="f6dd41cc-30ac-40c0-95f2-225f08fe1ba3" providerId="ADAL" clId="{CE10AAB1-6861-4D2E-B0D5-A66ED7689D9B}" dt="2018-02-24T22:12:53.137" v="670" actId="478"/>
          <ac:spMkLst>
            <pc:docMk/>
            <pc:sldMk cId="1503436292" sldId="265"/>
            <ac:spMk id="8" creationId="{4EC99B04-5FA9-4622-814B-F841E226DB04}"/>
          </ac:spMkLst>
        </pc:spChg>
        <pc:spChg chg="mod">
          <ac:chgData name="Norberto Oviedo Ugalde" userId="f6dd41cc-30ac-40c0-95f2-225f08fe1ba3" providerId="ADAL" clId="{CE10AAB1-6861-4D2E-B0D5-A66ED7689D9B}" dt="2018-02-24T22:05:14.051" v="613" actId="1076"/>
          <ac:spMkLst>
            <pc:docMk/>
            <pc:sldMk cId="1503436292" sldId="265"/>
            <ac:spMk id="10" creationId="{C2AC794F-4029-4B65-B071-C2C1E1A2AAC4}"/>
          </ac:spMkLst>
        </pc:spChg>
        <pc:spChg chg="mod">
          <ac:chgData name="Norberto Oviedo Ugalde" userId="f6dd41cc-30ac-40c0-95f2-225f08fe1ba3" providerId="ADAL" clId="{CE10AAB1-6861-4D2E-B0D5-A66ED7689D9B}" dt="2018-02-24T22:06:53.321" v="628" actId="1076"/>
          <ac:spMkLst>
            <pc:docMk/>
            <pc:sldMk cId="1503436292" sldId="265"/>
            <ac:spMk id="11" creationId="{72F4678B-14DE-401C-9F5F-3A8A8CB6D521}"/>
          </ac:spMkLst>
        </pc:spChg>
        <pc:spChg chg="mod">
          <ac:chgData name="Norberto Oviedo Ugalde" userId="f6dd41cc-30ac-40c0-95f2-225f08fe1ba3" providerId="ADAL" clId="{CE10AAB1-6861-4D2E-B0D5-A66ED7689D9B}" dt="2018-02-24T22:05:31.738" v="619" actId="1076"/>
          <ac:spMkLst>
            <pc:docMk/>
            <pc:sldMk cId="1503436292" sldId="265"/>
            <ac:spMk id="13" creationId="{A2A043D7-1743-4374-AE37-56118DE16F5F}"/>
          </ac:spMkLst>
        </pc:spChg>
        <pc:spChg chg="mod">
          <ac:chgData name="Norberto Oviedo Ugalde" userId="f6dd41cc-30ac-40c0-95f2-225f08fe1ba3" providerId="ADAL" clId="{CE10AAB1-6861-4D2E-B0D5-A66ED7689D9B}" dt="2018-02-24T22:06:57.506" v="629" actId="1076"/>
          <ac:spMkLst>
            <pc:docMk/>
            <pc:sldMk cId="1503436292" sldId="265"/>
            <ac:spMk id="14" creationId="{DB5370D4-B26F-4667-914A-D038B606497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7D36-A37E-C04A-BDEF-32FA869F084B}" type="datetimeFigureOut">
              <a:rPr lang="es-ES_tradnl" smtClean="0"/>
              <a:t>21/05/2018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11D69-43E9-C04C-8657-0C491594E0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823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99715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680056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052536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Portada (solo 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1122362"/>
            <a:ext cx="11277600" cy="5295371"/>
          </a:xfrm>
        </p:spPr>
        <p:txBody>
          <a:bodyPr anchor="ctr" anchorCtr="1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029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A-2105 Portada (titulo y sub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 anchor="t" anchorCtr="1"/>
          <a:lstStyle>
            <a:lvl1pPr marL="0" indent="0">
              <a:buNone/>
              <a:defRPr sz="2400">
                <a:solidFill>
                  <a:srgbClr val="66666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2062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Bloque centrad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/>
          </p:nvPr>
        </p:nvSpPr>
        <p:spPr>
          <a:xfrm>
            <a:off x="423863" y="677334"/>
            <a:ext cx="11310937" cy="5739870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ln>
                  <a:noFill/>
                </a:ln>
              </a:defRPr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dos bloqu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5511800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6249409" y="674157"/>
            <a:ext cx="5485391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izq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3623733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4354287" y="674157"/>
            <a:ext cx="7380514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7401076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8142513" y="674157"/>
            <a:ext cx="3592287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réd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78001"/>
            <a:ext cx="9144000" cy="4436530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683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1439333"/>
            <a:ext cx="10515600" cy="4927600"/>
          </a:xfrm>
          <a:prstGeom prst="rect">
            <a:avLst/>
          </a:prstGeom>
        </p:spPr>
        <p:txBody>
          <a:bodyPr vert="horz" wrap="square" lIns="91440" tIns="45720" rIns="91440" bIns="45720" rtlCol="0" anchor="ctr" anchorCtr="1">
            <a:normAutofit/>
          </a:bodyPr>
          <a:lstStyle/>
          <a:p>
            <a:r>
              <a:rPr lang="es-ES_tradnl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8885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50D3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912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92" r:id="rId3"/>
    <p:sldLayoutId id="2147483693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6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/>
              <a:t>Ecuación diferencial de variables separables</a:t>
            </a:r>
            <a:br>
              <a:rPr lang="es-ES_tradnl" dirty="0"/>
            </a:br>
            <a:br>
              <a:rPr lang="es-ES_tradnl" dirty="0"/>
            </a:br>
            <a:br>
              <a:rPr lang="es-ES_tradnl" dirty="0"/>
            </a:br>
            <a:r>
              <a:rPr lang="es-ES_tradnl" sz="4000" dirty="0" err="1">
                <a:solidFill>
                  <a:schemeClr val="tx1"/>
                </a:solidFill>
              </a:rPr>
              <a:t>M.Sc</a:t>
            </a:r>
            <a:r>
              <a:rPr lang="es-ES_tradnl" sz="4000" dirty="0">
                <a:solidFill>
                  <a:schemeClr val="tx1"/>
                </a:solidFill>
              </a:rPr>
              <a:t>. Norberto Oviedo Ugalde</a:t>
            </a:r>
          </a:p>
        </p:txBody>
      </p:sp>
    </p:spTree>
    <p:extLst>
      <p:ext uri="{BB962C8B-B14F-4D97-AF65-F5344CB8AC3E}">
        <p14:creationId xmlns:p14="http://schemas.microsoft.com/office/powerpoint/2010/main" val="17349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23863" y="694268"/>
                <a:ext cx="11310937" cy="5426116"/>
              </a:xfrm>
            </p:spPr>
            <p:txBody>
              <a:bodyPr>
                <a:normAutofit/>
              </a:bodyPr>
              <a:lstStyle/>
              <a:p>
                <a:pPr marL="91440" algn="just"/>
                <a:r>
                  <a:rPr lang="es-CR" dirty="0">
                    <a:latin typeface="Arial" charset="0"/>
                    <a:ea typeface="Arial" charset="0"/>
                    <a:cs typeface="Arial" charset="0"/>
                  </a:rPr>
                  <a:t>Resuelva la ecuación diferencial dada por </a:t>
                </a:r>
                <a:r>
                  <a:rPr lang="es-CR" b="1" dirty="0">
                    <a:solidFill>
                      <a:schemeClr val="accent3">
                        <a:lumMod val="50000"/>
                      </a:schemeClr>
                    </a:solidFill>
                    <a:latin typeface="Arial" charset="0"/>
                    <a:ea typeface="Arial" charset="0"/>
                    <a:cs typeface="Arial" charset="0"/>
                  </a:rPr>
                  <a:t>1</a:t>
                </a:r>
                <a:r>
                  <a:rPr lang="es-CR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</a:p>
              <a:p>
                <a:pPr marL="91440"/>
                <a:endParaRPr lang="es-CR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91440"/>
                <a:endParaRPr lang="es-CR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91440"/>
                <a:endParaRPr lang="es-CR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91440"/>
                <a:r>
                  <a:rPr lang="es-CR" dirty="0">
                    <a:latin typeface="Arial" charset="0"/>
                    <a:cs typeface="Arial" charset="0"/>
                  </a:rPr>
                  <a:t>para  comprobar  que  dicha  </a:t>
                </a:r>
                <a:r>
                  <a:rPr lang="es-419" dirty="0">
                    <a:latin typeface="Arial" charset="0"/>
                    <a:cs typeface="Arial" charset="0"/>
                  </a:rPr>
                  <a:t>  solución  general  viene  dada  por  </a:t>
                </a:r>
              </a:p>
              <a:p>
                <a:pPr marL="91440"/>
                <a:endParaRPr lang="es-419" i="1" dirty="0">
                  <a:latin typeface="Cambria Math" panose="02040503050406030204" pitchFamily="18" charset="0"/>
                  <a:ea typeface="Arial" charset="0"/>
                  <a:cs typeface="Arial" panose="020B0604020202020204" pitchFamily="34" charset="0"/>
                </a:endParaRPr>
              </a:p>
              <a:p>
                <a:pPr marL="9144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(</m:t>
                      </m:r>
                      <m:sSup>
                        <m:sSupPr>
                          <m:ctrlPr>
                            <a:rPr lang="es-419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s-419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s-419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s-419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− </m:t>
                      </m:r>
                      <m:r>
                        <a:rPr lang="es-419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s-419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s-419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+</m:t>
                      </m:r>
                      <m:r>
                        <a:rPr lang="es-419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s-419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)(</m:t>
                      </m:r>
                      <m:sSup>
                        <m:sSupPr>
                          <m:ctrlPr>
                            <a:rPr lang="es-419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s-419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  <m:sup>
                          <m:r>
                            <a:rPr lang="es-419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s-419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+</m:t>
                      </m:r>
                      <m:r>
                        <a:rPr lang="es-419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s-419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)∙</m:t>
                      </m:r>
                      <m:sSup>
                        <m:sSupPr>
                          <m:ctrlPr>
                            <a:rPr lang="es-419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s-419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𝒆</m:t>
                          </m:r>
                        </m:e>
                        <m:sup>
                          <m:r>
                            <a:rPr lang="es-419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es-419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s-419" b="1" i="1" dirty="0" err="1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𝒂𝒓𝒄𝒕𝒂𝒏</m:t>
                          </m:r>
                          <m:r>
                            <a:rPr lang="es-419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s-419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𝒚</m:t>
                          </m:r>
                        </m:sup>
                      </m:sSup>
                      <m:r>
                        <a:rPr lang="es-419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=</m:t>
                      </m:r>
                      <m:r>
                        <a:rPr lang="es-419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𝑪</m:t>
                      </m:r>
                    </m:oMath>
                  </m:oMathPara>
                </a14:m>
                <a:endParaRPr lang="x-none" b="1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  <a:p>
                <a:pPr marL="91440"/>
                <a:endParaRPr lang="es-CR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91440"/>
                <a:endParaRPr lang="es-CR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23863" y="694268"/>
                <a:ext cx="11310937" cy="5426116"/>
              </a:xfrm>
              <a:blipFill>
                <a:blip r:embed="rId2"/>
                <a:stretch>
                  <a:fillRect l="-323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515303" y="1873744"/>
                <a:ext cx="11219497" cy="1022388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CR" sz="2400" dirty="0">
                    <a:ea typeface="Arial" charset="0"/>
                    <a:cs typeface="Arial" charset="0"/>
                  </a:rPr>
                  <a:t>   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CR" sz="2400" b="1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CR" sz="2400" b="1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𝒙</m:t>
                        </m:r>
                        <m:r>
                          <a:rPr lang="es-CR" sz="2400" b="1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 </m:t>
                        </m:r>
                        <m:sSup>
                          <m:sSupPr>
                            <m:ctrlPr>
                              <a:rPr lang="es-CR" sz="2400" b="1" i="1" dirty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s-CR" sz="2400" b="1" i="1" dirty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s-CR" sz="2400" b="1" i="1" dirty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𝟐</m:t>
                            </m:r>
                          </m:sup>
                        </m:sSup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 </m:t>
                        </m:r>
                        <m:r>
                          <a:rPr lang="es-419" sz="2400" b="1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−</m:t>
                        </m:r>
                        <m:sSup>
                          <m:sSupPr>
                            <m:ctrlPr>
                              <a:rPr lang="es-CR" sz="2400" b="1" i="1" dirty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s-CR" sz="2400" b="1" i="1" dirty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s-CR" sz="2400" b="1" i="1" dirty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𝟐</m:t>
                            </m:r>
                          </m:sup>
                        </m:sSup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+ </m:t>
                        </m:r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𝒙</m:t>
                        </m:r>
                        <m:r>
                          <a:rPr lang="es-419" sz="2400" b="1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−</m:t>
                        </m:r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𝟏</m:t>
                        </m:r>
                      </m:e>
                    </m:d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𝒅𝒙</m:t>
                    </m:r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+ </m:t>
                    </m:r>
                    <m:d>
                      <m:dPr>
                        <m:ctrlP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CR" sz="2400" b="1" i="1" dirty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s-CR" sz="2400" b="1" i="1" dirty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s-CR" sz="2400" b="1" i="1" dirty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𝟐</m:t>
                            </m:r>
                          </m:sup>
                        </m:sSup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 </m:t>
                        </m:r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𝒚</m:t>
                        </m:r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 − </m:t>
                        </m:r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𝟐</m:t>
                        </m:r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𝒙𝒚</m:t>
                        </m:r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 + </m:t>
                        </m:r>
                        <m:sSup>
                          <m:sSupPr>
                            <m:ctrlPr>
                              <a:rPr lang="es-CR" sz="2400" b="1" i="1" dirty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s-CR" sz="2400" b="1" i="1" dirty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s-CR" sz="2400" b="1" i="1" dirty="0"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  <m:t>𝟐</m:t>
                            </m:r>
                          </m:sup>
                        </m:sSup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 + </m:t>
                        </m:r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𝟐</m:t>
                        </m:r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𝒚</m:t>
                        </m:r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 − </m:t>
                        </m:r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𝟐</m:t>
                        </m:r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𝒙</m:t>
                        </m:r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 + </m:t>
                        </m:r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𝟐</m:t>
                        </m:r>
                      </m:e>
                    </m:d>
                    <m:r>
                      <a:rPr lang="es-CR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𝒅𝒚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=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𝟎</m:t>
                    </m:r>
                  </m:oMath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303" y="1873744"/>
                <a:ext cx="11219497" cy="1022388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lipse 3"/>
          <p:cNvSpPr/>
          <p:nvPr/>
        </p:nvSpPr>
        <p:spPr>
          <a:xfrm>
            <a:off x="457200" y="2047481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8078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536216" y="831087"/>
                <a:ext cx="8631936" cy="692842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CR" sz="20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 </m:t>
                          </m:r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</m:e>
                      </m:d>
                      <m:r>
                        <a:rPr lang="es-CR" sz="20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𝒅𝒙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+ </m:t>
                      </m:r>
                      <m:d>
                        <m:dPr>
                          <m:ctrlP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− </m:t>
                          </m:r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𝒙𝒚</m:t>
                          </m:r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+ </m:t>
                          </m:r>
                          <m:sSup>
                            <m:sSupPr>
                              <m:ctrlP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+ </m:t>
                          </m:r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− </m:t>
                          </m:r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+ </m:t>
                          </m:r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e>
                      </m:d>
                      <m:r>
                        <a:rPr lang="es-CR" sz="20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𝒅𝒚</m:t>
                      </m:r>
                      <m:r>
                        <a:rPr lang="es-419" sz="20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0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𝟎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216" y="831087"/>
                <a:ext cx="8631936" cy="692842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/>
          <p:cNvSpPr/>
          <p:nvPr/>
        </p:nvSpPr>
        <p:spPr>
          <a:xfrm>
            <a:off x="8830695" y="568764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: esquinas diagonales redondeadas 8">
                <a:extLst>
                  <a:ext uri="{FF2B5EF4-FFF2-40B4-BE49-F238E27FC236}">
                    <a16:creationId xmlns:a16="http://schemas.microsoft.com/office/drawing/2014/main" id="{9A86A4CB-3C2C-47D3-88F3-2D8852586FE1}"/>
                  </a:ext>
                </a:extLst>
              </p:cNvPr>
              <p:cNvSpPr/>
              <p:nvPr/>
            </p:nvSpPr>
            <p:spPr>
              <a:xfrm>
                <a:off x="698481" y="5664842"/>
                <a:ext cx="6451962" cy="838505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419" sz="20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s-419" sz="20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s-419" sz="20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𝟐</m:t>
                          </m:r>
                        </m:den>
                      </m:f>
                      <m:func>
                        <m:funcPr>
                          <m:ctrlPr>
                            <a:rPr lang="es-419" sz="20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r>
                            <a:rPr lang="es-419" sz="2000" b="1" i="1" dirty="0" err="1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𝒍𝒏</m:t>
                          </m:r>
                        </m:fName>
                        <m:e>
                          <m:d>
                            <m:dPr>
                              <m:ctrlPr>
                                <a:rPr lang="es-419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419" sz="2000" b="1" i="1" dirty="0">
                                      <a:latin typeface="Cambria Math" panose="02040503050406030204" pitchFamily="18" charset="0"/>
                                      <a:ea typeface="Arial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419" sz="2000" b="1" i="1" dirty="0">
                                      <a:latin typeface="Cambria Math" panose="02040503050406030204" pitchFamily="18" charset="0"/>
                                      <a:ea typeface="Arial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s-419" sz="2000" b="1" i="1" dirty="0">
                                      <a:latin typeface="Cambria Math" panose="02040503050406030204" pitchFamily="18" charset="0"/>
                                      <a:ea typeface="Arial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s-419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s-419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  <m:r>
                                <a:rPr lang="es-419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s-419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s-419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e>
                          </m:d>
                        </m:e>
                      </m:func>
                      <m:r>
                        <a:rPr lang="es-419" sz="20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s-419" sz="20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s-419" sz="20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s-419" sz="20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𝟐</m:t>
                          </m:r>
                        </m:den>
                      </m:f>
                      <m:func>
                        <m:funcPr>
                          <m:ctrlPr>
                            <a:rPr lang="es-419" sz="20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r>
                            <a:rPr lang="es-419" sz="2000" b="1" i="1" dirty="0" err="1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𝒍𝒏</m:t>
                          </m:r>
                        </m:fName>
                        <m:e>
                          <m:d>
                            <m:dPr>
                              <m:ctrlPr>
                                <a:rPr lang="es-419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419" sz="2000" b="1" i="1" dirty="0">
                                      <a:latin typeface="Cambria Math" panose="02040503050406030204" pitchFamily="18" charset="0"/>
                                      <a:ea typeface="Arial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419" sz="2000" b="1" i="1" dirty="0">
                                      <a:latin typeface="Cambria Math" panose="02040503050406030204" pitchFamily="18" charset="0"/>
                                      <a:ea typeface="Arial" charset="0"/>
                                      <a:cs typeface="Arial" panose="020B0604020202020204" pitchFamily="34" charset="0"/>
                                    </a:rPr>
                                    <m:t>𝒚</m:t>
                                  </m:r>
                                </m:e>
                                <m:sup>
                                  <m:r>
                                    <a:rPr lang="es-419" sz="2000" b="1" i="1" dirty="0">
                                      <a:latin typeface="Cambria Math" panose="02040503050406030204" pitchFamily="18" charset="0"/>
                                      <a:ea typeface="Arial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s-419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s-419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</m:e>
                          </m:d>
                        </m:e>
                      </m:func>
                      <m:r>
                        <a:rPr lang="es-419" sz="20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+ </m:t>
                      </m:r>
                      <m:r>
                        <a:rPr lang="es-419" sz="2000" b="1" i="1" dirty="0" err="1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𝒂𝒓𝒄𝒕𝒂𝒏</m:t>
                      </m:r>
                      <m:r>
                        <a:rPr lang="es-419" sz="20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⁡</m:t>
                      </m:r>
                      <m:r>
                        <a:rPr lang="es-419" sz="20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s-419" sz="20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= </m:t>
                      </m:r>
                      <m:r>
                        <a:rPr lang="es-419" sz="20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𝒌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0" name="Rectángulo: esquinas diagonales redondeadas 8">
                <a:extLst>
                  <a:ext uri="{FF2B5EF4-FFF2-40B4-BE49-F238E27FC236}">
                    <a16:creationId xmlns:a16="http://schemas.microsoft.com/office/drawing/2014/main" id="{9A86A4CB-3C2C-47D3-88F3-2D8852586F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481" y="5664842"/>
                <a:ext cx="6451962" cy="838505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Elipse 10">
            <a:extLst>
              <a:ext uri="{FF2B5EF4-FFF2-40B4-BE49-F238E27FC236}">
                <a16:creationId xmlns:a16="http://schemas.microsoft.com/office/drawing/2014/main" id="{77414553-D89B-4A6A-B6C1-D6BBFCA607CE}"/>
              </a:ext>
            </a:extLst>
          </p:cNvPr>
          <p:cNvSpPr/>
          <p:nvPr/>
        </p:nvSpPr>
        <p:spPr>
          <a:xfrm>
            <a:off x="6749034" y="5409181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B01F8BC0-3E92-4E0A-B8F3-FA9C40435BB1}"/>
                  </a:ext>
                </a:extLst>
              </p:cNvPr>
              <p:cNvSpPr/>
              <p:nvPr/>
            </p:nvSpPr>
            <p:spPr>
              <a:xfrm>
                <a:off x="3211163" y="2448685"/>
                <a:ext cx="5462016" cy="6403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sz="1800" b="1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18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groupChrPr>
                            <m:e>
                              <m:r>
                                <a:rPr lang="en-US" sz="18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1800" b="1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1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𝒚</m:t>
                                  </m:r>
                                </m:e>
                                <m:sup>
                                  <m:r>
                                    <a:rPr lang="en-US" sz="1800" b="1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18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US" sz="18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  <m:r>
                                <a:rPr lang="en-US" sz="18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</m:e>
                          </m:groupChr>
                        </m:e>
                        <m:lim>
                          <m:sSub>
                            <m:sSubPr>
                              <m:ctrlPr>
                                <a:rPr lang="en-US" sz="18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8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𝒈</m:t>
                              </m:r>
                              <m:r>
                                <a:rPr lang="en-US" sz="18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US" sz="18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𝒚</m:t>
                              </m:r>
                              <m:r>
                                <a:rPr lang="en-US" sz="18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n-US" sz="18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</m:sub>
                          </m:sSub>
                        </m:lim>
                      </m:limLow>
                      <m:limLow>
                        <m:limLowPr>
                          <m:ctrlPr>
                            <a:rPr lang="en-US" sz="18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18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groupChrPr>
                            <m:e>
                              <m:r>
                                <a:rPr lang="en-US" sz="18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US" sz="1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1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18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  <m:r>
                                <a:rPr lang="en-US" sz="18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</m:e>
                          </m:groupChr>
                        </m:e>
                        <m:lim>
                          <m:sSub>
                            <m:sSubPr>
                              <m:ctrlPr>
                                <a:rPr lang="en-US" sz="18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𝒇</m:t>
                              </m:r>
                              <m:r>
                                <a:rPr lang="en-US" sz="18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US" sz="1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18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n-US" sz="18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</m:sub>
                          </m:sSub>
                        </m:lim>
                      </m:limLow>
                      <m:r>
                        <a:rPr lang="es-CR" sz="18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𝒅𝒙</m:t>
                      </m:r>
                      <m:r>
                        <a:rPr lang="es-CR" sz="18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+</m:t>
                      </m:r>
                      <m:limLow>
                        <m:limLowPr>
                          <m:ctrlPr>
                            <a:rPr lang="en-US" sz="18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18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groupChrPr>
                            <m:e>
                              <m:r>
                                <a:rPr lang="en-US" sz="18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1800" b="1" i="1" dirty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1" i="1" dirty="0" smtClean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1800" b="1" i="1" dirty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1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1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  <m:r>
                                <a:rPr lang="en-US" sz="1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1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US" sz="1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  <m:r>
                                <a:rPr lang="en-US" sz="18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</m:e>
                          </m:groupChr>
                        </m:e>
                        <m:lim>
                          <m:sSub>
                            <m:sSubPr>
                              <m:ctrlPr>
                                <a:rPr lang="en-US" sz="18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𝒇</m:t>
                              </m:r>
                              <m:r>
                                <a:rPr lang="en-US" sz="18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US" sz="1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18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n-US" sz="1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b>
                          </m:sSub>
                        </m:lim>
                      </m:limLow>
                      <m:limLow>
                        <m:limLowPr>
                          <m:ctrlPr>
                            <a:rPr lang="en-US" sz="18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18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groupChrPr>
                            <m:e>
                              <m:r>
                                <a:rPr lang="en-US" sz="18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US" sz="1800" b="1" i="1" dirty="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𝒚</m:t>
                              </m:r>
                              <m:r>
                                <a:rPr lang="en-US" sz="18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US" sz="18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  <m:r>
                                <a:rPr lang="en-US" sz="18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</m:e>
                          </m:groupChr>
                        </m:e>
                        <m:lim>
                          <m:sSub>
                            <m:sSubPr>
                              <m:ctrlPr>
                                <a:rPr lang="en-US" sz="18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8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𝒈</m:t>
                              </m:r>
                              <m:r>
                                <a:rPr lang="en-US" sz="18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US" sz="18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𝒚</m:t>
                              </m:r>
                              <m:r>
                                <a:rPr lang="en-US" sz="18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n-US" sz="1800" b="1" i="1" dirty="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b>
                          </m:sSub>
                        </m:lim>
                      </m:limLow>
                      <m:r>
                        <a:rPr lang="es-CR" sz="18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𝒅𝒚</m:t>
                      </m:r>
                      <m:r>
                        <a:rPr lang="es-CR" sz="18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=</m:t>
                      </m:r>
                      <m:r>
                        <a:rPr lang="es-CR" sz="1800" b="1" i="1" dirty="0" smtClean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𝟎</m:t>
                      </m:r>
                    </m:oMath>
                  </m:oMathPara>
                </a14:m>
                <a:endParaRPr lang="es-CR" sz="1800" b="1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B01F8BC0-3E92-4E0A-B8F3-FA9C40435B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1163" y="2448685"/>
                <a:ext cx="5462016" cy="640368"/>
              </a:xfrm>
              <a:prstGeom prst="rect">
                <a:avLst/>
              </a:prstGeom>
              <a:blipFill>
                <a:blip r:embed="rId5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uadroTexto 6">
            <a:extLst>
              <a:ext uri="{FF2B5EF4-FFF2-40B4-BE49-F238E27FC236}">
                <a16:creationId xmlns:a16="http://schemas.microsoft.com/office/drawing/2014/main" id="{6BA04215-0EB1-48F1-B909-38966729C21E}"/>
              </a:ext>
            </a:extLst>
          </p:cNvPr>
          <p:cNvSpPr txBox="1"/>
          <p:nvPr/>
        </p:nvSpPr>
        <p:spPr>
          <a:xfrm>
            <a:off x="694944" y="1786252"/>
            <a:ext cx="59234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Note que la </a:t>
            </a:r>
            <a:r>
              <a:rPr lang="en-US" sz="2000" dirty="0" err="1"/>
              <a:t>ecuaci</a:t>
            </a:r>
            <a:r>
              <a:rPr lang="es-CR" sz="2000" dirty="0" err="1"/>
              <a:t>ón</a:t>
            </a:r>
            <a:r>
              <a:rPr lang="es-CR" sz="2000" dirty="0"/>
              <a:t> 1 se puede escribir como</a:t>
            </a:r>
            <a:r>
              <a:rPr lang="en-US" dirty="0"/>
              <a:t>:</a:t>
            </a:r>
            <a:endParaRPr lang="es-C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C8167CEF-0FA0-4087-A85C-5CECE4F315C7}"/>
                  </a:ext>
                </a:extLst>
              </p:cNvPr>
              <p:cNvSpPr/>
              <p:nvPr/>
            </p:nvSpPr>
            <p:spPr>
              <a:xfrm>
                <a:off x="3211163" y="3205363"/>
                <a:ext cx="4157472" cy="8756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18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⇒ </m:t>
                      </m:r>
                      <m:f>
                        <m:fPr>
                          <m:ctrlPr>
                            <a:rPr lang="es-419" sz="18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s-419" sz="18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s-419" sz="18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s-419" sz="18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s-419" sz="18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s-419" sz="18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419" sz="18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s-419" sz="18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− </m:t>
                          </m:r>
                          <m:r>
                            <a:rPr lang="es-419" sz="18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es-419" sz="18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s-419" sz="18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 +</m:t>
                          </m:r>
                          <m:r>
                            <a:rPr lang="es-419" sz="18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𝟐</m:t>
                          </m:r>
                        </m:den>
                      </m:f>
                      <m:r>
                        <a:rPr lang="es-419" sz="18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419" sz="18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𝒅𝒙</m:t>
                      </m:r>
                      <m:r>
                        <a:rPr lang="es-419" sz="18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+</m:t>
                      </m:r>
                      <m:f>
                        <m:fPr>
                          <m:ctrlPr>
                            <a:rPr lang="es-419" sz="18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s-419" sz="18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𝒚</m:t>
                          </m:r>
                          <m:r>
                            <a:rPr lang="es-419" sz="18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s-419" sz="18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s-419" sz="18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s-419" sz="18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s-419" sz="18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s-419" sz="18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s-419" sz="18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𝟏</m:t>
                          </m:r>
                        </m:den>
                      </m:f>
                      <m:r>
                        <a:rPr lang="es-419" sz="18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419" sz="1800" b="1" i="1" dirty="0" err="1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𝒅𝒚</m:t>
                      </m:r>
                      <m:r>
                        <a:rPr lang="es-419" sz="18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=</m:t>
                      </m:r>
                      <m:r>
                        <a:rPr lang="es-419" sz="18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𝟎</m:t>
                      </m:r>
                    </m:oMath>
                  </m:oMathPara>
                </a14:m>
                <a:endParaRPr lang="es-419" sz="1800" b="1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  <a:p>
                <a:pPr algn="just"/>
                <a:endParaRPr lang="es-419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C8167CEF-0FA0-4087-A85C-5CECE4F315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1163" y="3205363"/>
                <a:ext cx="4157472" cy="87562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9FC3DADE-5675-4364-B235-BA82C79A0F53}"/>
                  </a:ext>
                </a:extLst>
              </p:cNvPr>
              <p:cNvSpPr/>
              <p:nvPr/>
            </p:nvSpPr>
            <p:spPr>
              <a:xfrm>
                <a:off x="2808827" y="3979311"/>
                <a:ext cx="4786789" cy="9371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18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⇒</m:t>
                      </m:r>
                      <m:f>
                        <m:fPr>
                          <m:ctrlPr>
                            <a:rPr lang="es-419" sz="18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s-419" sz="18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s-419" sz="18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s-419" sz="18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s-419" sz="18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s-419" sz="18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419" sz="18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s-419" sz="18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− </m:t>
                          </m:r>
                          <m:r>
                            <a:rPr lang="es-419" sz="18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es-419" sz="18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s-419" sz="18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 +</m:t>
                          </m:r>
                          <m:r>
                            <a:rPr lang="es-419" sz="18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𝟐</m:t>
                          </m:r>
                        </m:den>
                      </m:f>
                      <m:r>
                        <a:rPr lang="es-419" sz="18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419" sz="18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𝒅𝒙</m:t>
                      </m:r>
                      <m:r>
                        <a:rPr lang="es-419" sz="18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= −</m:t>
                      </m:r>
                      <m:f>
                        <m:fPr>
                          <m:ctrlPr>
                            <a:rPr lang="es-419" sz="18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s-419" sz="18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𝒚</m:t>
                          </m:r>
                          <m:r>
                            <a:rPr lang="es-419" sz="18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s-419" sz="18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s-419" sz="18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s-419" sz="18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s-419" sz="18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s-419" sz="18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s-419" sz="18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𝟏</m:t>
                          </m:r>
                        </m:den>
                      </m:f>
                      <m:r>
                        <a:rPr lang="es-419" sz="18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419" sz="1800" b="1" i="1" dirty="0" err="1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𝒅𝒚</m:t>
                      </m:r>
                      <m:r>
                        <a:rPr lang="es-419" sz="18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es-419" sz="1800" b="1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  <a:p>
                <a:pPr algn="just"/>
                <a:endParaRPr lang="es-419" sz="1800" b="1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9FC3DADE-5675-4364-B235-BA82C79A0F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8827" y="3979311"/>
                <a:ext cx="4786789" cy="93718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5D937ABC-8FD5-4AB3-A672-43F64853E3FC}"/>
                  </a:ext>
                </a:extLst>
              </p:cNvPr>
              <p:cNvSpPr/>
              <p:nvPr/>
            </p:nvSpPr>
            <p:spPr>
              <a:xfrm>
                <a:off x="3211163" y="4754359"/>
                <a:ext cx="6154634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18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⇒</m:t>
                      </m:r>
                      <m:f>
                        <m:fPr>
                          <m:ctrlPr>
                            <a:rPr lang="es-419" sz="18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s-419" sz="18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s-419" sz="18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𝟐</m:t>
                          </m:r>
                        </m:den>
                      </m:f>
                      <m:r>
                        <a:rPr lang="es-419" sz="18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419" sz="1800" b="1" i="1" dirty="0" err="1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𝒍𝒏</m:t>
                      </m:r>
                      <m:r>
                        <a:rPr lang="es-419" sz="18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⁡|</m:t>
                      </m:r>
                      <m:sSup>
                        <m:sSupPr>
                          <m:ctrlPr>
                            <a:rPr lang="es-419" sz="18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s-419" sz="18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s-419" sz="18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s-419" sz="18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s-419" sz="18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s-419" sz="18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s-419" sz="18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s-419" sz="18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s-419" sz="18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|=− </m:t>
                      </m:r>
                      <m:d>
                        <m:dPr>
                          <m:ctrlPr>
                            <a:rPr lang="es-419" sz="18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419" sz="18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s-419" sz="18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s-419" sz="18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den>
                          </m:f>
                          <m:func>
                            <m:funcPr>
                              <m:ctrlPr>
                                <a:rPr lang="es-419" sz="18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</m:ctrlPr>
                            </m:funcPr>
                            <m:fName>
                              <m:r>
                                <a:rPr lang="es-419" sz="1800" b="1" i="1" dirty="0" err="1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  <m:t>𝒍𝒏</m:t>
                              </m:r>
                            </m:fName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419" sz="1800" b="1" i="1" dirty="0">
                                      <a:latin typeface="Cambria Math" panose="02040503050406030204" pitchFamily="18" charset="0"/>
                                      <a:ea typeface="Arial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419" sz="1800" b="1" i="1" dirty="0">
                                          <a:latin typeface="Cambria Math" panose="02040503050406030204" pitchFamily="18" charset="0"/>
                                          <a:ea typeface="Arial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419" sz="1800" b="1" i="1" dirty="0">
                                          <a:latin typeface="Cambria Math" panose="02040503050406030204" pitchFamily="18" charset="0"/>
                                          <a:ea typeface="Arial" charset="0"/>
                                          <a:cs typeface="Arial" panose="020B0604020202020204" pitchFamily="34" charset="0"/>
                                        </a:rPr>
                                        <m:t>𝒚</m:t>
                                      </m:r>
                                    </m:e>
                                    <m:sup>
                                      <m:r>
                                        <a:rPr lang="es-419" sz="1800" b="1" i="1" dirty="0">
                                          <a:latin typeface="Cambria Math" panose="02040503050406030204" pitchFamily="18" charset="0"/>
                                          <a:ea typeface="Arial" charset="0"/>
                                          <a:cs typeface="Arial" panose="020B0604020202020204" pitchFamily="34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s-419" sz="1800" b="1" i="1" dirty="0">
                                      <a:latin typeface="Cambria Math" panose="02040503050406030204" pitchFamily="18" charset="0"/>
                                      <a:ea typeface="Arial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a:rPr lang="es-419" sz="1800" b="1" i="1" dirty="0">
                                      <a:latin typeface="Cambria Math" panose="02040503050406030204" pitchFamily="18" charset="0"/>
                                      <a:ea typeface="Arial" charset="0"/>
                                      <a:cs typeface="Arial" panose="020B0604020202020204" pitchFamily="34" charset="0"/>
                                    </a:rPr>
                                    <m:t>𝟏</m:t>
                                  </m:r>
                                </m:e>
                              </m:d>
                            </m:e>
                          </m:func>
                          <m:r>
                            <a:rPr lang="es-419" sz="18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s-419" sz="18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</m:ctrlPr>
                            </m:funcPr>
                            <m:fName>
                              <m:r>
                                <a:rPr lang="es-419" sz="1800" b="1" i="1" dirty="0" err="1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  <m:t>𝒂𝒓𝒄𝒕𝒂𝒏</m:t>
                              </m:r>
                            </m:fName>
                            <m:e>
                              <m:r>
                                <a:rPr lang="es-419" sz="18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  <m:t>𝒚</m:t>
                              </m:r>
                            </m:e>
                          </m:func>
                        </m:e>
                      </m:d>
                      <m:r>
                        <a:rPr lang="es-419" sz="18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+ </m:t>
                      </m:r>
                      <m:r>
                        <a:rPr lang="es-419" sz="18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𝒌</m:t>
                      </m:r>
                    </m:oMath>
                  </m:oMathPara>
                </a14:m>
                <a:endParaRPr lang="es-419" sz="1800" b="1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5D937ABC-8FD5-4AB3-A672-43F64853E3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1163" y="4754359"/>
                <a:ext cx="6154634" cy="71468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99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3" grpId="0"/>
      <p:bldP spid="7" grpId="0"/>
      <p:bldP spid="9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099494" y="5474627"/>
                <a:ext cx="7568762" cy="1191886"/>
              </a:xfrm>
            </p:spPr>
            <p:txBody>
              <a:bodyPr numCol="1">
                <a:noAutofit/>
              </a:bodyPr>
              <a:lstStyle/>
              <a:p>
                <a:endParaRPr lang="es-ES" sz="3300" b="1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(</m:t>
                      </m:r>
                      <m:sSup>
                        <m:sSupPr>
                          <m:ctrlPr>
                            <a:rPr lang="es-419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s-419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s-419" sz="24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− </m:t>
                      </m:r>
                      <m:r>
                        <a:rPr lang="es-419" sz="24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s-419" sz="24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s-419" sz="24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+</m:t>
                      </m:r>
                      <m:r>
                        <a:rPr lang="es-419" sz="24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s-419" sz="24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)(</m:t>
                      </m:r>
                      <m:sSup>
                        <m:sSupPr>
                          <m:ctrlPr>
                            <a:rPr lang="es-419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s-419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s-419" sz="24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+</m:t>
                      </m:r>
                      <m:r>
                        <a:rPr lang="es-419" sz="24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s-419" sz="24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)∙</m:t>
                      </m:r>
                      <m:sSup>
                        <m:sSupPr>
                          <m:ctrlPr>
                            <a:rPr lang="es-419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s-419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es-419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s-419" sz="2400" b="1" i="1" dirty="0" err="1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𝒂𝒓𝒄𝒕𝒂𝒏</m:t>
                          </m:r>
                          <m:r>
                            <a:rPr lang="es-419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s-419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𝒚</m:t>
                          </m:r>
                        </m:sup>
                      </m:sSup>
                      <m:r>
                        <a:rPr lang="es-419" sz="24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=</m:t>
                      </m:r>
                      <m:r>
                        <a:rPr lang="es-419" sz="24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𝑪</m:t>
                      </m:r>
                    </m:oMath>
                  </m:oMathPara>
                </a14:m>
                <a:endParaRPr lang="x-none" sz="2400" b="1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  <a:p>
                <a:pPr algn="just"/>
                <a:endParaRPr lang="es-419" sz="2400" b="1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  <a:p>
                <a:pPr algn="just"/>
                <a:endParaRPr lang="es-419" sz="2400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099494" y="5474627"/>
                <a:ext cx="7568762" cy="1191886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: esquinas diagonales redondeadas 8">
                <a:extLst>
                  <a:ext uri="{FF2B5EF4-FFF2-40B4-BE49-F238E27FC236}">
                    <a16:creationId xmlns:a16="http://schemas.microsoft.com/office/drawing/2014/main" id="{C2AC794F-4029-4B65-B071-C2C1E1A2AAC4}"/>
                  </a:ext>
                </a:extLst>
              </p:cNvPr>
              <p:cNvSpPr/>
              <p:nvPr/>
            </p:nvSpPr>
            <p:spPr>
              <a:xfrm>
                <a:off x="325702" y="2104899"/>
                <a:ext cx="4857204" cy="674914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419" sz="16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s-419" sz="16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s-419" sz="16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𝟐</m:t>
                          </m:r>
                        </m:den>
                      </m:f>
                      <m:func>
                        <m:funcPr>
                          <m:ctrlPr>
                            <a:rPr lang="es-419" sz="16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r>
                            <a:rPr lang="es-419" sz="1600" b="1" i="1" dirty="0" err="1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𝒍𝒏</m:t>
                          </m:r>
                        </m:fName>
                        <m:e>
                          <m:d>
                            <m:dPr>
                              <m:ctrlPr>
                                <a:rPr lang="es-419" sz="16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419" sz="1600" b="1" i="1" dirty="0">
                                      <a:latin typeface="Cambria Math" panose="02040503050406030204" pitchFamily="18" charset="0"/>
                                      <a:ea typeface="Arial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419" sz="1600" b="1" i="1" dirty="0">
                                      <a:latin typeface="Cambria Math" panose="02040503050406030204" pitchFamily="18" charset="0"/>
                                      <a:ea typeface="Arial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s-419" sz="1600" b="1" i="1" dirty="0">
                                      <a:latin typeface="Cambria Math" panose="02040503050406030204" pitchFamily="18" charset="0"/>
                                      <a:ea typeface="Arial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s-419" sz="16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s-419" sz="16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  <m:r>
                                <a:rPr lang="es-419" sz="16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s-419" sz="16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s-419" sz="16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e>
                          </m:d>
                        </m:e>
                      </m:func>
                      <m:r>
                        <a:rPr lang="es-419" sz="16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s-419" sz="16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s-419" sz="16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s-419" sz="16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𝟐</m:t>
                          </m:r>
                        </m:den>
                      </m:f>
                      <m:func>
                        <m:funcPr>
                          <m:ctrlPr>
                            <a:rPr lang="es-419" sz="16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r>
                            <a:rPr lang="es-419" sz="1600" b="1" i="1" dirty="0" err="1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𝒍𝒏</m:t>
                          </m:r>
                        </m:fName>
                        <m:e>
                          <m:d>
                            <m:dPr>
                              <m:ctrlPr>
                                <a:rPr lang="es-419" sz="16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419" sz="1600" b="1" i="1" dirty="0">
                                      <a:latin typeface="Cambria Math" panose="02040503050406030204" pitchFamily="18" charset="0"/>
                                      <a:ea typeface="Arial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419" sz="1600" b="1" i="1" dirty="0">
                                      <a:latin typeface="Cambria Math" panose="02040503050406030204" pitchFamily="18" charset="0"/>
                                      <a:ea typeface="Arial" charset="0"/>
                                      <a:cs typeface="Arial" panose="020B0604020202020204" pitchFamily="34" charset="0"/>
                                    </a:rPr>
                                    <m:t>𝒚</m:t>
                                  </m:r>
                                </m:e>
                                <m:sup>
                                  <m:r>
                                    <a:rPr lang="es-419" sz="1600" b="1" i="1" dirty="0">
                                      <a:latin typeface="Cambria Math" panose="02040503050406030204" pitchFamily="18" charset="0"/>
                                      <a:ea typeface="Arial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s-419" sz="16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s-419" sz="16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</m:e>
                          </m:d>
                        </m:e>
                      </m:func>
                      <m:r>
                        <a:rPr lang="es-419" sz="16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+ </m:t>
                      </m:r>
                      <m:r>
                        <a:rPr lang="es-419" sz="1600" b="1" i="1" dirty="0" err="1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𝒂𝒓𝒄𝒕𝒂𝒏</m:t>
                      </m:r>
                      <m:r>
                        <a:rPr lang="es-419" sz="16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⁡</m:t>
                      </m:r>
                      <m:r>
                        <a:rPr lang="es-419" sz="16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s-419" sz="16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= </m:t>
                      </m:r>
                      <m:r>
                        <a:rPr lang="es-419" sz="16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𝒌</m:t>
                      </m:r>
                    </m:oMath>
                  </m:oMathPara>
                </a14:m>
                <a:endParaRPr lang="x-none" sz="16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0" name="Rectángulo: esquinas diagonales redondeadas 8">
                <a:extLst>
                  <a:ext uri="{FF2B5EF4-FFF2-40B4-BE49-F238E27FC236}">
                    <a16:creationId xmlns:a16="http://schemas.microsoft.com/office/drawing/2014/main" id="{C2AC794F-4029-4B65-B071-C2C1E1A2AA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02" y="2104899"/>
                <a:ext cx="4857204" cy="674914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: esquinas diagonales redondeadas 8">
                <a:extLst>
                  <a:ext uri="{FF2B5EF4-FFF2-40B4-BE49-F238E27FC236}">
                    <a16:creationId xmlns:a16="http://schemas.microsoft.com/office/drawing/2014/main" id="{72F4678B-14DE-401C-9F5F-3A8A8CB6D521}"/>
                  </a:ext>
                </a:extLst>
              </p:cNvPr>
              <p:cNvSpPr/>
              <p:nvPr/>
            </p:nvSpPr>
            <p:spPr>
              <a:xfrm>
                <a:off x="1935046" y="910533"/>
                <a:ext cx="8668512" cy="834803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CR" sz="20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 </m:t>
                          </m:r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</m:e>
                      </m:d>
                      <m:r>
                        <a:rPr lang="es-CR" sz="20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𝒅𝒙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+ </m:t>
                      </m:r>
                      <m:d>
                        <m:dPr>
                          <m:ctrlP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</m:t>
                          </m:r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− </m:t>
                          </m:r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𝒙𝒚</m:t>
                          </m:r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+ </m:t>
                          </m:r>
                          <m:sSup>
                            <m:sSupPr>
                              <m:ctrlP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+ </m:t>
                          </m:r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− </m:t>
                          </m:r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 + </m:t>
                          </m:r>
                          <m:r>
                            <a:rPr lang="es-CR" sz="20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e>
                      </m:d>
                      <m:r>
                        <a:rPr lang="es-CR" sz="20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𝒅𝒚</m:t>
                      </m:r>
                      <m:r>
                        <a:rPr lang="es-419" sz="20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0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𝟎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1" name="Rectángulo: esquinas diagonales redondeadas 8">
                <a:extLst>
                  <a:ext uri="{FF2B5EF4-FFF2-40B4-BE49-F238E27FC236}">
                    <a16:creationId xmlns:a16="http://schemas.microsoft.com/office/drawing/2014/main" id="{72F4678B-14DE-401C-9F5F-3A8A8CB6D5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5046" y="910533"/>
                <a:ext cx="8668512" cy="834803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5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lipse 12">
            <a:extLst>
              <a:ext uri="{FF2B5EF4-FFF2-40B4-BE49-F238E27FC236}">
                <a16:creationId xmlns:a16="http://schemas.microsoft.com/office/drawing/2014/main" id="{A2A043D7-1743-4374-AE37-56118DE16F5F}"/>
              </a:ext>
            </a:extLst>
          </p:cNvPr>
          <p:cNvSpPr/>
          <p:nvPr/>
        </p:nvSpPr>
        <p:spPr>
          <a:xfrm>
            <a:off x="4946903" y="1852065"/>
            <a:ext cx="472005" cy="476968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DB5370D4-B26F-4667-914A-D038B6064973}"/>
              </a:ext>
            </a:extLst>
          </p:cNvPr>
          <p:cNvSpPr/>
          <p:nvPr/>
        </p:nvSpPr>
        <p:spPr>
          <a:xfrm>
            <a:off x="10348614" y="648579"/>
            <a:ext cx="509887" cy="523908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4E340780-E3C4-4C15-8FC6-EB174BBB143D}"/>
                  </a:ext>
                </a:extLst>
              </p:cNvPr>
              <p:cNvSpPr/>
              <p:nvPr/>
            </p:nvSpPr>
            <p:spPr>
              <a:xfrm>
                <a:off x="237308" y="3281815"/>
                <a:ext cx="5543697" cy="4049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18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⇒</m:t>
                      </m:r>
                      <m:func>
                        <m:funcPr>
                          <m:ctrlPr>
                            <a:rPr lang="es-419" sz="18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r>
                            <a:rPr lang="es-419" sz="18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𝒍𝒏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419" sz="1800" b="1" i="1" dirty="0">
                                  <a:latin typeface="Cambria Math" panose="02040503050406030204" pitchFamily="18" charset="0"/>
                                  <a:ea typeface="Arial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s-419" sz="1800" b="1" i="1" dirty="0">
                                      <a:latin typeface="Cambria Math" panose="02040503050406030204" pitchFamily="18" charset="0"/>
                                      <a:ea typeface="Arial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419" sz="1800" b="1" i="1" dirty="0">
                                          <a:latin typeface="Cambria Math" panose="02040503050406030204" pitchFamily="18" charset="0"/>
                                          <a:ea typeface="Arial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419" sz="1800" b="1" i="1" dirty="0">
                                          <a:latin typeface="Cambria Math" panose="02040503050406030204" pitchFamily="18" charset="0"/>
                                          <a:ea typeface="Arial" charset="0"/>
                                          <a:cs typeface="Arial" panose="020B0604020202020204" pitchFamily="34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s-419" sz="1800" b="1" i="1" dirty="0">
                                          <a:latin typeface="Cambria Math" panose="02040503050406030204" pitchFamily="18" charset="0"/>
                                          <a:ea typeface="Arial" charset="0"/>
                                          <a:cs typeface="Arial" panose="020B0604020202020204" pitchFamily="34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s-419" sz="1800" b="1" i="1" dirty="0">
                                      <a:latin typeface="Cambria Math" panose="02040503050406030204" pitchFamily="18" charset="0"/>
                                      <a:ea typeface="Arial" charset="0"/>
                                      <a:cs typeface="Arial" panose="020B0604020202020204" pitchFamily="34" charset="0"/>
                                    </a:rPr>
                                    <m:t> − </m:t>
                                  </m:r>
                                  <m:r>
                                    <a:rPr lang="es-419" sz="1800" b="1" i="1" dirty="0">
                                      <a:latin typeface="Cambria Math" panose="02040503050406030204" pitchFamily="18" charset="0"/>
                                      <a:ea typeface="Arial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  <m:r>
                                    <a:rPr lang="es-419" sz="1800" b="1" i="1" dirty="0">
                                      <a:latin typeface="Cambria Math" panose="02040503050406030204" pitchFamily="18" charset="0"/>
                                      <a:ea typeface="Arial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s-419" sz="1800" b="1" i="1" dirty="0">
                                      <a:latin typeface="Cambria Math" panose="02040503050406030204" pitchFamily="18" charset="0"/>
                                      <a:ea typeface="Arial" charset="0"/>
                                      <a:cs typeface="Arial" panose="020B0604020202020204" pitchFamily="34" charset="0"/>
                                    </a:rPr>
                                    <m:t> +</m:t>
                                  </m:r>
                                  <m:r>
                                    <a:rPr lang="es-419" sz="1800" b="1" i="1" dirty="0">
                                      <a:latin typeface="Cambria Math" panose="02040503050406030204" pitchFamily="18" charset="0"/>
                                      <a:ea typeface="Arial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s-419" sz="1800" b="1" i="1" dirty="0">
                                      <a:latin typeface="Cambria Math" panose="02040503050406030204" pitchFamily="18" charset="0"/>
                                      <a:ea typeface="Arial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419" sz="1800" b="1" i="1" dirty="0">
                                          <a:latin typeface="Cambria Math" panose="02040503050406030204" pitchFamily="18" charset="0"/>
                                          <a:ea typeface="Arial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419" sz="1800" b="1" i="1" dirty="0">
                                          <a:latin typeface="Cambria Math" panose="02040503050406030204" pitchFamily="18" charset="0"/>
                                          <a:ea typeface="Arial" charset="0"/>
                                          <a:cs typeface="Arial" panose="020B0604020202020204" pitchFamily="34" charset="0"/>
                                        </a:rPr>
                                        <m:t>𝒚</m:t>
                                      </m:r>
                                    </m:e>
                                    <m:sup>
                                      <m:r>
                                        <a:rPr lang="es-419" sz="1800" b="1" i="1" dirty="0">
                                          <a:latin typeface="Cambria Math" panose="02040503050406030204" pitchFamily="18" charset="0"/>
                                          <a:ea typeface="Arial" charset="0"/>
                                          <a:cs typeface="Arial" panose="020B0604020202020204" pitchFamily="34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s-419" sz="1800" b="1" i="1" dirty="0">
                                      <a:latin typeface="Cambria Math" panose="02040503050406030204" pitchFamily="18" charset="0"/>
                                      <a:ea typeface="Arial" charset="0"/>
                                      <a:cs typeface="Arial" panose="020B0604020202020204" pitchFamily="34" charset="0"/>
                                    </a:rPr>
                                    <m:t> +</m:t>
                                  </m:r>
                                  <m:r>
                                    <a:rPr lang="es-419" sz="1800" b="1" i="1" dirty="0">
                                      <a:latin typeface="Cambria Math" panose="02040503050406030204" pitchFamily="18" charset="0"/>
                                      <a:ea typeface="Arial" charset="0"/>
                                      <a:cs typeface="Arial" panose="020B0604020202020204" pitchFamily="34" charset="0"/>
                                    </a:rPr>
                                    <m:t>𝟏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s-419" sz="18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+ </m:t>
                      </m:r>
                      <m:r>
                        <a:rPr lang="es-419" sz="18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s-419" sz="18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419" sz="1800" b="1" i="1" dirty="0" err="1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𝒂𝒓𝒄𝒕𝒂𝒏</m:t>
                      </m:r>
                      <m:r>
                        <a:rPr lang="es-419" sz="18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⁡</m:t>
                      </m:r>
                      <m:r>
                        <a:rPr lang="es-419" sz="18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s-419" sz="18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= </m:t>
                      </m:r>
                      <m:r>
                        <a:rPr lang="es-419" sz="18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s-419" sz="18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𝒌</m:t>
                      </m:r>
                    </m:oMath>
                  </m:oMathPara>
                </a14:m>
                <a:endParaRPr lang="es-419" sz="1800" b="1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4E340780-E3C4-4C15-8FC6-EB174BBB14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308" y="3281815"/>
                <a:ext cx="5543697" cy="404983"/>
              </a:xfrm>
              <a:prstGeom prst="rect">
                <a:avLst/>
              </a:prstGeom>
              <a:blipFill>
                <a:blip r:embed="rId6"/>
                <a:stretch>
                  <a:fillRect b="-2985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94C7297C-0BCB-40E6-AAD5-5F1A0CBCBA41}"/>
                  </a:ext>
                </a:extLst>
              </p:cNvPr>
              <p:cNvSpPr/>
              <p:nvPr/>
            </p:nvSpPr>
            <p:spPr>
              <a:xfrm>
                <a:off x="5659085" y="3201285"/>
                <a:ext cx="5713039" cy="525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419" sz="2400" b="1" i="1" dirty="0" smtClean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s-CR" sz="2400" b="1" i="1" dirty="0" smtClean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  </m:t>
                        </m:r>
                        <m:r>
                          <a:rPr lang="es-419" sz="24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⇒</m:t>
                        </m:r>
                        <m:r>
                          <a:rPr lang="es-CR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s-419" sz="2400" b="1" i="1" dirty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𝒆</m:t>
                        </m:r>
                      </m:e>
                      <m:sup>
                        <m:func>
                          <m:funcPr>
                            <m:ctrlPr>
                              <a:rPr lang="es-419" sz="2400" b="1" i="1" dirty="0">
                                <a:latin typeface="Cambria Math" panose="02040503050406030204" pitchFamily="18" charset="0"/>
                                <a:ea typeface="Arial" charset="0"/>
                                <a:cs typeface="Arial" panose="020B0604020202020204" pitchFamily="34" charset="0"/>
                              </a:rPr>
                            </m:ctrlPr>
                          </m:funcPr>
                          <m:fName>
                            <m:r>
                              <a:rPr lang="es-419" sz="2400" b="1" i="1" dirty="0" err="1">
                                <a:latin typeface="Cambria Math" panose="02040503050406030204" pitchFamily="18" charset="0"/>
                                <a:ea typeface="Arial" charset="0"/>
                                <a:cs typeface="Arial" panose="020B0604020202020204" pitchFamily="34" charset="0"/>
                              </a:rPr>
                              <m:t>𝒍𝒏</m:t>
                            </m:r>
                          </m:fName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s-419" sz="2400" b="1" i="1" dirty="0">
                                    <a:latin typeface="Cambria Math" panose="02040503050406030204" pitchFamily="18" charset="0"/>
                                    <a:ea typeface="Arial" charset="0"/>
                                    <a:cs typeface="Arial" panose="020B0604020202020204" pitchFamily="34" charset="0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ctrlPr>
                                      <a:rPr lang="es-419" sz="2400" b="1" i="1" dirty="0">
                                        <a:latin typeface="Cambria Math" panose="02040503050406030204" pitchFamily="18" charset="0"/>
                                        <a:ea typeface="Arial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s-419" sz="2400" b="1" i="1" dirty="0">
                                            <a:latin typeface="Cambria Math" panose="02040503050406030204" pitchFamily="18" charset="0"/>
                                            <a:ea typeface="Arial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419" sz="2400" b="1" i="1" dirty="0">
                                            <a:latin typeface="Cambria Math" panose="02040503050406030204" pitchFamily="18" charset="0"/>
                                            <a:ea typeface="Arial" charset="0"/>
                                            <a:cs typeface="Arial" panose="020B0604020202020204" pitchFamily="34" charset="0"/>
                                          </a:rPr>
                                          <m:t>𝒙</m:t>
                                        </m:r>
                                      </m:e>
                                      <m:sup>
                                        <m:r>
                                          <a:rPr lang="es-419" sz="2400" b="1" i="1" dirty="0">
                                            <a:latin typeface="Cambria Math" panose="02040503050406030204" pitchFamily="18" charset="0"/>
                                            <a:ea typeface="Arial" charset="0"/>
                                            <a:cs typeface="Arial" panose="020B0604020202020204" pitchFamily="34" charset="0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  <m:r>
                                      <a:rPr lang="es-419" sz="2400" b="1" i="1" dirty="0">
                                        <a:latin typeface="Cambria Math" panose="02040503050406030204" pitchFamily="18" charset="0"/>
                                        <a:ea typeface="Arial" charset="0"/>
                                        <a:cs typeface="Arial" panose="020B0604020202020204" pitchFamily="34" charset="0"/>
                                      </a:rPr>
                                      <m:t> − </m:t>
                                    </m:r>
                                    <m:r>
                                      <a:rPr lang="es-419" sz="2400" b="1" i="1" dirty="0">
                                        <a:latin typeface="Cambria Math" panose="02040503050406030204" pitchFamily="18" charset="0"/>
                                        <a:ea typeface="Arial" charset="0"/>
                                        <a:cs typeface="Arial" panose="020B0604020202020204" pitchFamily="34" charset="0"/>
                                      </a:rPr>
                                      <m:t>𝟐</m:t>
                                    </m:r>
                                    <m:r>
                                      <a:rPr lang="es-419" sz="2400" b="1" i="1" dirty="0">
                                        <a:latin typeface="Cambria Math" panose="02040503050406030204" pitchFamily="18" charset="0"/>
                                        <a:ea typeface="Arial" charset="0"/>
                                        <a:cs typeface="Arial" panose="020B0604020202020204" pitchFamily="34" charset="0"/>
                                      </a:rPr>
                                      <m:t>𝒙</m:t>
                                    </m:r>
                                    <m:r>
                                      <a:rPr lang="es-419" sz="2400" b="1" i="1" dirty="0">
                                        <a:latin typeface="Cambria Math" panose="02040503050406030204" pitchFamily="18" charset="0"/>
                                        <a:ea typeface="Arial" charset="0"/>
                                        <a:cs typeface="Arial" panose="020B0604020202020204" pitchFamily="34" charset="0"/>
                                      </a:rPr>
                                      <m:t> +</m:t>
                                    </m:r>
                                    <m:r>
                                      <a:rPr lang="es-419" sz="2400" b="1" i="1" dirty="0">
                                        <a:latin typeface="Cambria Math" panose="02040503050406030204" pitchFamily="18" charset="0"/>
                                        <a:ea typeface="Arial" charset="0"/>
                                        <a:cs typeface="Arial" panose="020B0604020202020204" pitchFamily="34" charset="0"/>
                                      </a:rPr>
                                      <m:t>𝟐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s-419" sz="2400" b="1" i="1" dirty="0">
                                        <a:latin typeface="Cambria Math" panose="02040503050406030204" pitchFamily="18" charset="0"/>
                                        <a:ea typeface="Arial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s-419" sz="2400" b="1" i="1" dirty="0">
                                            <a:latin typeface="Cambria Math" panose="02040503050406030204" pitchFamily="18" charset="0"/>
                                            <a:ea typeface="Arial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419" sz="2400" b="1" i="1" dirty="0">
                                            <a:latin typeface="Cambria Math" panose="02040503050406030204" pitchFamily="18" charset="0"/>
                                            <a:ea typeface="Arial" charset="0"/>
                                            <a:cs typeface="Arial" panose="020B0604020202020204" pitchFamily="34" charset="0"/>
                                          </a:rPr>
                                          <m:t>𝒚</m:t>
                                        </m:r>
                                      </m:e>
                                      <m:sup>
                                        <m:r>
                                          <a:rPr lang="es-419" sz="2400" b="1" i="1" dirty="0">
                                            <a:latin typeface="Cambria Math" panose="02040503050406030204" pitchFamily="18" charset="0"/>
                                            <a:ea typeface="Arial" charset="0"/>
                                            <a:cs typeface="Arial" panose="020B0604020202020204" pitchFamily="34" charset="0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  <m:r>
                                      <a:rPr lang="es-419" sz="2400" b="1" i="1" dirty="0">
                                        <a:latin typeface="Cambria Math" panose="02040503050406030204" pitchFamily="18" charset="0"/>
                                        <a:ea typeface="Arial" charset="0"/>
                                        <a:cs typeface="Arial" panose="020B0604020202020204" pitchFamily="34" charset="0"/>
                                      </a:rPr>
                                      <m:t>+</m:t>
                                    </m:r>
                                    <m:r>
                                      <a:rPr lang="es-419" sz="2400" b="1" i="1" dirty="0">
                                        <a:latin typeface="Cambria Math" panose="02040503050406030204" pitchFamily="18" charset="0"/>
                                        <a:ea typeface="Arial" charset="0"/>
                                        <a:cs typeface="Arial" panose="020B0604020202020204" pitchFamily="34" charset="0"/>
                                      </a:rPr>
                                      <m:t>𝟏</m:t>
                                    </m:r>
                                  </m:e>
                                </m:d>
                              </m:e>
                            </m:d>
                          </m:e>
                        </m:func>
                        <m:r>
                          <a:rPr lang="es-419" sz="2400" b="1" i="1" dirty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+ </m:t>
                        </m:r>
                        <m:r>
                          <a:rPr lang="es-419" sz="2400" b="1" i="1" dirty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s-419" sz="2400" b="1" i="1" dirty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s-419" sz="2400" b="1" i="1" dirty="0" err="1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𝒂𝒓𝒄𝒕𝒂𝒏</m:t>
                        </m:r>
                        <m:r>
                          <a:rPr lang="es-419" sz="2400" b="1" i="1" dirty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s-419" sz="2400" b="1" i="1" dirty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𝒚</m:t>
                        </m:r>
                      </m:sup>
                    </m:sSup>
                    <m:r>
                      <a:rPr lang="es-419" sz="2400" b="1" i="1" dirty="0">
                        <a:latin typeface="Cambria Math" panose="02040503050406030204" pitchFamily="18" charset="0"/>
                        <a:ea typeface="Arial" charset="0"/>
                        <a:cs typeface="Arial" panose="020B0604020202020204" pitchFamily="34" charset="0"/>
                      </a:rPr>
                      <m:t> = </m:t>
                    </m:r>
                    <m:sSup>
                      <m:sSupPr>
                        <m:ctrlPr>
                          <a:rPr lang="es-419" sz="2400" b="1" i="1" dirty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s-419" sz="2400" b="1" i="1" dirty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𝒆</m:t>
                        </m:r>
                      </m:e>
                      <m:sup>
                        <m:r>
                          <a:rPr lang="es-419" sz="2400" b="1" i="1" dirty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s-419" sz="2400" b="1" i="1" dirty="0">
                            <a:latin typeface="Cambria Math" panose="02040503050406030204" pitchFamily="18" charset="0"/>
                            <a:ea typeface="Arial" charset="0"/>
                            <a:cs typeface="Arial" panose="020B0604020202020204" pitchFamily="34" charset="0"/>
                          </a:rPr>
                          <m:t>𝒌</m:t>
                        </m:r>
                      </m:sup>
                    </m:sSup>
                  </m:oMath>
                </a14:m>
                <a:r>
                  <a:rPr lang="es-419" sz="2400" b="1" dirty="0"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94C7297C-0BCB-40E6-AAD5-5F1A0CBCBA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9085" y="3201285"/>
                <a:ext cx="5713039" cy="52520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C1C836CD-EB40-4F14-AAD2-AADA105CF60F}"/>
                  </a:ext>
                </a:extLst>
              </p:cNvPr>
              <p:cNvSpPr/>
              <p:nvPr/>
            </p:nvSpPr>
            <p:spPr>
              <a:xfrm>
                <a:off x="5770810" y="4077354"/>
                <a:ext cx="5372561" cy="4117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⇒</m:t>
                      </m:r>
                      <m:r>
                        <a:rPr lang="es-419" sz="20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(</m:t>
                      </m:r>
                      <m:sSup>
                        <m:sSupPr>
                          <m:ctrlPr>
                            <a:rPr lang="es-419" sz="20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s-419" sz="20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s-419" sz="20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s-419" sz="20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− </m:t>
                      </m:r>
                      <m:r>
                        <a:rPr lang="es-419" sz="20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s-419" sz="20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s-419" sz="20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+</m:t>
                      </m:r>
                      <m:r>
                        <a:rPr lang="es-419" sz="20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s-419" sz="20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)(</m:t>
                      </m:r>
                      <m:sSup>
                        <m:sSupPr>
                          <m:ctrlPr>
                            <a:rPr lang="es-419" sz="20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s-419" sz="20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  <m:sup>
                          <m:r>
                            <a:rPr lang="es-419" sz="20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s-419" sz="20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+</m:t>
                      </m:r>
                      <m:r>
                        <a:rPr lang="es-419" sz="20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s-419" sz="20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)∙</m:t>
                      </m:r>
                      <m:sSup>
                        <m:sSupPr>
                          <m:ctrlPr>
                            <a:rPr lang="es-419" sz="20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s-419" sz="20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𝒆</m:t>
                          </m:r>
                        </m:e>
                        <m:sup>
                          <m:r>
                            <a:rPr lang="es-419" sz="20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es-419" sz="20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s-419" sz="2000" b="1" i="1" dirty="0" err="1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𝒂𝒓𝒄𝒕𝒂𝒏</m:t>
                          </m:r>
                          <m:r>
                            <a:rPr lang="es-419" sz="20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s-419" sz="20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𝒚</m:t>
                          </m:r>
                        </m:sup>
                      </m:sSup>
                      <m:r>
                        <a:rPr lang="es-419" sz="2000" b="1" i="1" dirty="0">
                          <a:latin typeface="Cambria Math" panose="02040503050406030204" pitchFamily="18" charset="0"/>
                          <a:ea typeface="Arial" charset="0"/>
                          <a:cs typeface="Arial" panose="020B0604020202020204" pitchFamily="34" charset="0"/>
                        </a:rPr>
                        <m:t> = </m:t>
                      </m:r>
                      <m:sSup>
                        <m:sSupPr>
                          <m:ctrlPr>
                            <a:rPr lang="es-419" sz="20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s-419" sz="20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𝒆</m:t>
                          </m:r>
                        </m:e>
                        <m:sup>
                          <m:r>
                            <a:rPr lang="es-419" sz="20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es-419" sz="2000" b="1" i="1" dirty="0">
                              <a:latin typeface="Cambria Math" panose="02040503050406030204" pitchFamily="18" charset="0"/>
                              <a:ea typeface="Arial" charset="0"/>
                              <a:cs typeface="Arial" panose="020B0604020202020204" pitchFamily="34" charset="0"/>
                            </a:rPr>
                            <m:t>𝒌</m:t>
                          </m:r>
                        </m:sup>
                      </m:sSup>
                    </m:oMath>
                  </m:oMathPara>
                </a14:m>
                <a:endParaRPr lang="es-419" sz="2000" b="1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C1C836CD-EB40-4F14-AAD2-AADA105CF6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0810" y="4077354"/>
                <a:ext cx="5372561" cy="411779"/>
              </a:xfrm>
              <a:prstGeom prst="rect">
                <a:avLst/>
              </a:prstGeom>
              <a:blipFill>
                <a:blip r:embed="rId8"/>
                <a:stretch>
                  <a:fillRect b="-16418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ángulo 5">
            <a:extLst>
              <a:ext uri="{FF2B5EF4-FFF2-40B4-BE49-F238E27FC236}">
                <a16:creationId xmlns:a16="http://schemas.microsoft.com/office/drawing/2014/main" id="{AAB5C656-93A3-4E27-BFB5-AFB87F2672D2}"/>
              </a:ext>
            </a:extLst>
          </p:cNvPr>
          <p:cNvSpPr/>
          <p:nvPr/>
        </p:nvSpPr>
        <p:spPr>
          <a:xfrm>
            <a:off x="487549" y="4808611"/>
            <a:ext cx="93907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419" sz="20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Así, la solución general de la ecuación </a:t>
            </a:r>
            <a:r>
              <a:rPr lang="es-419" sz="20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1 </a:t>
            </a:r>
            <a:r>
              <a:rPr lang="es-419" sz="200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viene</a:t>
            </a:r>
            <a:r>
              <a:rPr lang="es-419" sz="20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s-419" sz="20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dada en su forma implícita</a:t>
            </a:r>
            <a:r>
              <a:rPr lang="es-419" sz="20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s-419" sz="20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por</a:t>
            </a:r>
            <a:r>
              <a:rPr lang="en-US" sz="20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:</a:t>
            </a:r>
            <a:endParaRPr lang="es-419" sz="20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43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dirty="0"/>
              <a:t>Vicerrectoría de Docencia</a:t>
            </a:r>
          </a:p>
          <a:p>
            <a:r>
              <a:rPr lang="es-ES_tradnl" b="1" dirty="0"/>
              <a:t>CEDA-TEC Digital</a:t>
            </a:r>
          </a:p>
          <a:p>
            <a:r>
              <a:rPr lang="es-ES_tradnl" dirty="0"/>
              <a:t>Proyecto de Virtualización 2018</a:t>
            </a:r>
          </a:p>
          <a:p>
            <a:r>
              <a:rPr lang="es-ES_tradnl" dirty="0"/>
              <a:t>Ecuaciones Diferenciales</a:t>
            </a:r>
          </a:p>
          <a:p>
            <a:endParaRPr lang="es-ES_tradnl" dirty="0"/>
          </a:p>
          <a:p>
            <a:r>
              <a:rPr lang="es-ES_tradnl" b="1" dirty="0" err="1"/>
              <a:t>M.Sc</a:t>
            </a:r>
            <a:r>
              <a:rPr lang="es-ES_tradnl" b="1" dirty="0"/>
              <a:t>. Norberto Oviedo Ugalde - Profesor</a:t>
            </a:r>
          </a:p>
          <a:p>
            <a:r>
              <a:rPr lang="es-ES_tradnl" dirty="0"/>
              <a:t>Bach. Dayana Calderón Prado  - Estudiante Asistente</a:t>
            </a:r>
          </a:p>
          <a:p>
            <a:r>
              <a:rPr lang="es-ES_tradnl" dirty="0"/>
              <a:t>Ing. Luis Carlos Guzmán Arias - Coordinador de Diseño</a:t>
            </a:r>
          </a:p>
        </p:txBody>
      </p:sp>
    </p:spTree>
    <p:extLst>
      <p:ext uri="{BB962C8B-B14F-4D97-AF65-F5344CB8AC3E}">
        <p14:creationId xmlns:p14="http://schemas.microsoft.com/office/powerpoint/2010/main" val="946608536"/>
      </p:ext>
    </p:extLst>
  </p:cSld>
  <p:clrMapOvr>
    <a:masterClrMapping/>
  </p:clrMapOvr>
</p:sld>
</file>

<file path=ppt/theme/theme1.xml><?xml version="1.0" encoding="utf-8"?>
<a:theme xmlns:a="http://schemas.openxmlformats.org/drawingml/2006/main" name="MA-2105 Plantilla Portad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07157130-106A-854C-A3E4-7A10AD2C3BB1}"/>
    </a:ext>
  </a:extLst>
</a:theme>
</file>

<file path=ppt/theme/theme2.xml><?xml version="1.0" encoding="utf-8"?>
<a:theme xmlns:a="http://schemas.openxmlformats.org/drawingml/2006/main" name="MA-2105 Plantilla Contenido">
  <a:themeElements>
    <a:clrScheme name="Personalizar 1">
      <a:dk1>
        <a:srgbClr val="000000"/>
      </a:dk1>
      <a:lt1>
        <a:srgbClr val="FFFFFF"/>
      </a:lt1>
      <a:dk2>
        <a:srgbClr val="D3DFFF"/>
      </a:dk2>
      <a:lt2>
        <a:srgbClr val="FFFFFF"/>
      </a:lt2>
      <a:accent1>
        <a:srgbClr val="150D38"/>
      </a:accent1>
      <a:accent2>
        <a:srgbClr val="2861FF"/>
      </a:accent2>
      <a:accent3>
        <a:srgbClr val="D3DFFF"/>
      </a:accent3>
      <a:accent4>
        <a:srgbClr val="FF6D00"/>
      </a:accent4>
      <a:accent5>
        <a:srgbClr val="FFE1CC"/>
      </a:accent5>
      <a:accent6>
        <a:srgbClr val="666666"/>
      </a:accent6>
      <a:hlink>
        <a:srgbClr val="2861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DB2A46A8-23B5-6248-B01E-BA2784B3DE70}"/>
    </a:ext>
  </a:extLst>
</a:theme>
</file>

<file path=ppt/theme/theme3.xml><?xml version="1.0" encoding="utf-8"?>
<a:theme xmlns:a="http://schemas.openxmlformats.org/drawingml/2006/main" name="MA-2105 Plantilla Crédit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969DC122-9B8B-8245-B879-B4B1D9D0ECEC}"/>
    </a:ext>
  </a:extLst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Ecuaciones Diferenciales</Template>
  <TotalTime>179</TotalTime>
  <Words>233</Words>
  <Application>Microsoft Office PowerPoint</Application>
  <PresentationFormat>Panorámica</PresentationFormat>
  <Paragraphs>37</Paragraphs>
  <Slides>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Cambria Math</vt:lpstr>
      <vt:lpstr>Franklin Gothic Book</vt:lpstr>
      <vt:lpstr>Franklin Gothic Medium</vt:lpstr>
      <vt:lpstr>MA-2105 Plantilla Portada</vt:lpstr>
      <vt:lpstr>MA-2105 Plantilla Contenido</vt:lpstr>
      <vt:lpstr>MA-2105 Plantilla Créditos</vt:lpstr>
      <vt:lpstr>Ecuación diferencial de variables separables   M.Sc. Norberto Oviedo Ugalde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Solución implícita de una ecuación diferencial</dc:title>
  <dc:creator>Norberto</dc:creator>
  <cp:lastModifiedBy>Norberto Oviedo Ugalde</cp:lastModifiedBy>
  <cp:revision>21</cp:revision>
  <dcterms:created xsi:type="dcterms:W3CDTF">2017-12-17T14:58:24Z</dcterms:created>
  <dcterms:modified xsi:type="dcterms:W3CDTF">2018-05-21T15:46:42Z</dcterms:modified>
</cp:coreProperties>
</file>