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72" r:id="rId2"/>
    <p:sldMasterId id="2147483688" r:id="rId3"/>
  </p:sldMasterIdLst>
  <p:notesMasterIdLst>
    <p:notesMasterId r:id="rId8"/>
  </p:notesMasterIdLst>
  <p:handoutMasterIdLst>
    <p:handoutMasterId r:id="rId9"/>
  </p:handoutMasterIdLst>
  <p:sldIdLst>
    <p:sldId id="260" r:id="rId4"/>
    <p:sldId id="263" r:id="rId5"/>
    <p:sldId id="264" r:id="rId6"/>
    <p:sldId id="261" r:id="rId7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8FF"/>
    <a:srgbClr val="CDDAFF"/>
    <a:srgbClr val="666666"/>
    <a:srgbClr val="150D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2" autoAdjust="0"/>
    <p:restoredTop sz="94607"/>
  </p:normalViewPr>
  <p:slideViewPr>
    <p:cSldViewPr snapToGrid="0">
      <p:cViewPr varScale="1">
        <p:scale>
          <a:sx n="79" d="100"/>
          <a:sy n="79" d="100"/>
        </p:scale>
        <p:origin x="150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1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berto Oviedo Ugalde" userId="f6dd41cc-30ac-40c0-95f2-225f08fe1ba3" providerId="ADAL" clId="{E6803B69-2B6C-46AF-A23F-F03E099E3002}"/>
    <pc:docChg chg="modSld">
      <pc:chgData name="Norberto Oviedo Ugalde" userId="f6dd41cc-30ac-40c0-95f2-225f08fe1ba3" providerId="ADAL" clId="{E6803B69-2B6C-46AF-A23F-F03E099E3002}" dt="2018-03-06T19:10:00.555" v="142" actId="108"/>
      <pc:docMkLst>
        <pc:docMk/>
      </pc:docMkLst>
      <pc:sldChg chg="modSp modAnim">
        <pc:chgData name="Norberto Oviedo Ugalde" userId="f6dd41cc-30ac-40c0-95f2-225f08fe1ba3" providerId="ADAL" clId="{E6803B69-2B6C-46AF-A23F-F03E099E3002}" dt="2018-03-06T19:10:00.555" v="142" actId="108"/>
        <pc:sldMkLst>
          <pc:docMk/>
          <pc:sldMk cId="83991214" sldId="264"/>
        </pc:sldMkLst>
        <pc:spChg chg="mod">
          <ac:chgData name="Norberto Oviedo Ugalde" userId="f6dd41cc-30ac-40c0-95f2-225f08fe1ba3" providerId="ADAL" clId="{E6803B69-2B6C-46AF-A23F-F03E099E3002}" dt="2018-03-06T19:10:00.555" v="142" actId="108"/>
          <ac:spMkLst>
            <pc:docMk/>
            <pc:sldMk cId="83991214" sldId="264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E6803B69-2B6C-46AF-A23F-F03E099E3002}" dt="2018-03-06T19:06:35.957" v="32" actId="20577"/>
          <ac:spMkLst>
            <pc:docMk/>
            <pc:sldMk cId="83991214" sldId="264"/>
            <ac:spMk id="7" creationId="{E87668B5-0FFA-4D1C-9358-D0D1FD27FD85}"/>
          </ac:spMkLst>
        </pc:spChg>
        <pc:spChg chg="mod">
          <ac:chgData name="Norberto Oviedo Ugalde" userId="f6dd41cc-30ac-40c0-95f2-225f08fe1ba3" providerId="ADAL" clId="{E6803B69-2B6C-46AF-A23F-F03E099E3002}" dt="2018-03-06T19:08:34.731" v="101" actId="113"/>
          <ac:spMkLst>
            <pc:docMk/>
            <pc:sldMk cId="83991214" sldId="264"/>
            <ac:spMk id="8" creationId="{91701079-B648-4918-B8C9-D6C8347C79C6}"/>
          </ac:spMkLst>
        </pc:spChg>
      </pc:sldChg>
    </pc:docChg>
  </pc:docChgLst>
  <pc:docChgLst>
    <pc:chgData name="Norberto Oviedo Ugalde" userId="f6dd41cc-30ac-40c0-95f2-225f08fe1ba3" providerId="ADAL" clId="{7DA1BCDD-2314-4E65-92AA-F48057C8400C}"/>
    <pc:docChg chg="custSel modSld">
      <pc:chgData name="Norberto Oviedo Ugalde" userId="f6dd41cc-30ac-40c0-95f2-225f08fe1ba3" providerId="ADAL" clId="{7DA1BCDD-2314-4E65-92AA-F48057C8400C}" dt="2018-04-20T18:18:53.866" v="244" actId="20577"/>
      <pc:docMkLst>
        <pc:docMk/>
      </pc:docMkLst>
      <pc:sldChg chg="modSp">
        <pc:chgData name="Norberto Oviedo Ugalde" userId="f6dd41cc-30ac-40c0-95f2-225f08fe1ba3" providerId="ADAL" clId="{7DA1BCDD-2314-4E65-92AA-F48057C8400C}" dt="2018-04-20T18:10:47.374" v="242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7DA1BCDD-2314-4E65-92AA-F48057C8400C}" dt="2018-04-20T18:10:47.374" v="242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7DA1BCDD-2314-4E65-92AA-F48057C8400C}" dt="2018-04-20T18:08:24.449" v="173" actId="20577"/>
        <pc:sldMkLst>
          <pc:docMk/>
          <pc:sldMk cId="946608536" sldId="261"/>
        </pc:sldMkLst>
        <pc:spChg chg="mod">
          <ac:chgData name="Norberto Oviedo Ugalde" userId="f6dd41cc-30ac-40c0-95f2-225f08fe1ba3" providerId="ADAL" clId="{7DA1BCDD-2314-4E65-92AA-F48057C8400C}" dt="2018-04-20T18:08:24.449" v="173" actId="20577"/>
          <ac:spMkLst>
            <pc:docMk/>
            <pc:sldMk cId="946608536" sldId="261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7DA1BCDD-2314-4E65-92AA-F48057C8400C}" dt="2018-04-20T18:18:53.866" v="244" actId="20577"/>
        <pc:sldMkLst>
          <pc:docMk/>
          <pc:sldMk cId="1580782875" sldId="263"/>
        </pc:sldMkLst>
        <pc:spChg chg="mod">
          <ac:chgData name="Norberto Oviedo Ugalde" userId="f6dd41cc-30ac-40c0-95f2-225f08fe1ba3" providerId="ADAL" clId="{7DA1BCDD-2314-4E65-92AA-F48057C8400C}" dt="2018-04-20T18:18:53.866" v="244" actId="20577"/>
          <ac:spMkLst>
            <pc:docMk/>
            <pc:sldMk cId="1580782875" sldId="263"/>
            <ac:spMk id="5" creationId="{36E25331-F113-4DE8-A3CF-A7FE8E14509C}"/>
          </ac:spMkLst>
        </pc:spChg>
      </pc:sldChg>
      <pc:sldChg chg="addSp delSp modSp delAnim modAnim">
        <pc:chgData name="Norberto Oviedo Ugalde" userId="f6dd41cc-30ac-40c0-95f2-225f08fe1ba3" providerId="ADAL" clId="{7DA1BCDD-2314-4E65-92AA-F48057C8400C}" dt="2018-04-20T18:07:39.750" v="171"/>
        <pc:sldMkLst>
          <pc:docMk/>
          <pc:sldMk cId="83991214" sldId="264"/>
        </pc:sldMkLst>
        <pc:spChg chg="mod">
          <ac:chgData name="Norberto Oviedo Ugalde" userId="f6dd41cc-30ac-40c0-95f2-225f08fe1ba3" providerId="ADAL" clId="{7DA1BCDD-2314-4E65-92AA-F48057C8400C}" dt="2018-04-20T18:06:49.086" v="165" actId="20577"/>
          <ac:spMkLst>
            <pc:docMk/>
            <pc:sldMk cId="83991214" sldId="264"/>
            <ac:spMk id="2" creationId="{00000000-0000-0000-0000-000000000000}"/>
          </ac:spMkLst>
        </pc:spChg>
        <pc:spChg chg="del">
          <ac:chgData name="Norberto Oviedo Ugalde" userId="f6dd41cc-30ac-40c0-95f2-225f08fe1ba3" providerId="ADAL" clId="{7DA1BCDD-2314-4E65-92AA-F48057C8400C}" dt="2018-04-20T18:06:21.302" v="155" actId="478"/>
          <ac:spMkLst>
            <pc:docMk/>
            <pc:sldMk cId="83991214" sldId="264"/>
            <ac:spMk id="8" creationId="{91701079-B648-4918-B8C9-D6C8347C79C6}"/>
          </ac:spMkLst>
        </pc:spChg>
        <pc:spChg chg="add mod">
          <ac:chgData name="Norberto Oviedo Ugalde" userId="f6dd41cc-30ac-40c0-95f2-225f08fe1ba3" providerId="ADAL" clId="{7DA1BCDD-2314-4E65-92AA-F48057C8400C}" dt="2018-04-20T18:07:28.636" v="170" actId="1076"/>
          <ac:spMkLst>
            <pc:docMk/>
            <pc:sldMk cId="83991214" sldId="264"/>
            <ac:spMk id="10" creationId="{0C42BF2A-458E-420D-93AC-FB69B871F825}"/>
          </ac:spMkLst>
        </pc:spChg>
        <pc:cxnChg chg="add mod">
          <ac:chgData name="Norberto Oviedo Ugalde" userId="f6dd41cc-30ac-40c0-95f2-225f08fe1ba3" providerId="ADAL" clId="{7DA1BCDD-2314-4E65-92AA-F48057C8400C}" dt="2018-04-20T18:04:41.061" v="152" actId="14100"/>
          <ac:cxnSpMkLst>
            <pc:docMk/>
            <pc:sldMk cId="83991214" sldId="264"/>
            <ac:cxnSpMk id="9" creationId="{9897A3C1-1DFC-4A55-BE02-6F3A964D0924}"/>
          </ac:cxnSpMkLst>
        </pc:cxnChg>
        <pc:cxnChg chg="add mod">
          <ac:chgData name="Norberto Oviedo Ugalde" userId="f6dd41cc-30ac-40c0-95f2-225f08fe1ba3" providerId="ADAL" clId="{7DA1BCDD-2314-4E65-92AA-F48057C8400C}" dt="2018-04-20T18:04:52.293" v="154" actId="1076"/>
          <ac:cxnSpMkLst>
            <pc:docMk/>
            <pc:sldMk cId="83991214" sldId="264"/>
            <ac:cxnSpMk id="11" creationId="{5B1BC188-C1C3-4B2F-83FF-F75EF489E76D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7D36-A37E-C04A-BDEF-32FA869F084B}" type="datetimeFigureOut">
              <a:rPr lang="es-ES_tradnl" smtClean="0"/>
              <a:t>20/04/2018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1D69-43E9-C04C-8657-0C491594E0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8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971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Portada (solo 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11277600" cy="5295371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-2105 Portada (titulo y sub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anchor="t" anchorCtr="1"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062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Bloque centrad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>
          <a:xfrm>
            <a:off x="423863" y="677334"/>
            <a:ext cx="11310937" cy="573987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ln>
                  <a:noFill/>
                </a:ln>
              </a:defRPr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dos bloqu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5511800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6249409" y="674157"/>
            <a:ext cx="5485391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izq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3623733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4354287" y="674157"/>
            <a:ext cx="7380514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7401076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8142513" y="674157"/>
            <a:ext cx="3592287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réd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78001"/>
            <a:ext cx="9144000" cy="443653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8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439333"/>
            <a:ext cx="10515600" cy="4927600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8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50D3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1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2" r:id="rId3"/>
    <p:sldLayoutId id="214748369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err="1"/>
              <a:t>Soluci</a:t>
            </a:r>
            <a:r>
              <a:rPr lang="es-CR" dirty="0" err="1"/>
              <a:t>ón</a:t>
            </a:r>
            <a:r>
              <a:rPr lang="es-CR" dirty="0"/>
              <a:t> de un problema de </a:t>
            </a:r>
            <a:br>
              <a:rPr lang="es-CR" dirty="0"/>
            </a:br>
            <a:r>
              <a:rPr lang="es-CR" dirty="0"/>
              <a:t>valor inicial</a:t>
            </a:r>
            <a:br>
              <a:rPr lang="es-ES_tradnl" dirty="0"/>
            </a:br>
            <a:br>
              <a:rPr lang="es-ES_tradnl" dirty="0"/>
            </a:br>
            <a:br>
              <a:rPr lang="es-ES_tradnl" dirty="0"/>
            </a:br>
            <a:r>
              <a:rPr lang="es-ES_tradnl" sz="4000" b="1" dirty="0" err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M.Sc</a:t>
            </a:r>
            <a:r>
              <a:rPr lang="es-ES_tradnl" sz="4000" b="1" dirty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rPr>
              <a:t>. Norberto Oviedo Ugalde</a:t>
            </a:r>
            <a:endParaRPr lang="es-ES_tradnl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9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>
          <a:xfrm>
            <a:off x="423863" y="694268"/>
            <a:ext cx="11310937" cy="57060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R" dirty="0">
                <a:latin typeface="Arial" charset="0"/>
                <a:ea typeface="Arial" charset="0"/>
                <a:cs typeface="Arial" charset="0"/>
              </a:rPr>
              <a:t>Muestre  que la función </a:t>
            </a:r>
          </a:p>
          <a:p>
            <a:pPr marL="0" indent="0" algn="just"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buNone/>
            </a:pPr>
            <a:r>
              <a:rPr lang="es-CR" dirty="0">
                <a:latin typeface="Arial" charset="0"/>
                <a:ea typeface="Arial" charset="0"/>
                <a:cs typeface="Arial" charset="0"/>
              </a:rPr>
              <a:t>Es solución del problema de valor inicial </a:t>
            </a:r>
          </a:p>
          <a:p>
            <a:pPr marL="0" indent="0" algn="just"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ctr"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798497" y="1556657"/>
                <a:ext cx="10810198" cy="1872343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800" b="1" i="1" dirty="0" smtClean="0">
                          <a:latin typeface="Cambria Math" panose="02040503050406030204" pitchFamily="18" charset="0"/>
                        </a:rPr>
                        <m:t>𝒚</m:t>
                      </m:r>
                      <m:d>
                        <m:dPr>
                          <m:ctrlPr>
                            <a:rPr lang="es-419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419" sz="2800" b="1" i="1" dirty="0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s-419" sz="28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419" sz="2800" b="1" i="1" dirty="0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s-419" sz="2800" b="1" i="1" dirty="0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419" sz="28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2800" b="1" i="1" dirty="0" smtClean="0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419" sz="2800" b="1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419" sz="2800" b="1" i="1" dirty="0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nary>
                        <m:naryPr>
                          <m:ctrlPr>
                            <a:rPr lang="es-419" sz="2800" b="1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419" sz="2800" b="1" i="1" dirty="0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s-419" sz="2800" b="1" i="1" dirty="0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  <m:e>
                          <m:sSup>
                            <m:sSupPr>
                              <m:ctrlPr>
                                <a:rPr lang="es-419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419" sz="2800" b="1" i="1" dirty="0" smtClean="0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ad>
                                <m:radPr>
                                  <m:degHide m:val="on"/>
                                  <m:ctrlPr>
                                    <a:rPr lang="es-419" sz="2800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419" sz="2800" b="1" i="1" dirty="0" smtClean="0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</m:rad>
                            </m:sup>
                          </m:sSup>
                        </m:e>
                      </m:nary>
                      <m:r>
                        <a:rPr lang="es-419" sz="2800" b="1" i="1" dirty="0" smtClean="0">
                          <a:latin typeface="Cambria Math" panose="02040503050406030204" pitchFamily="18" charset="0"/>
                        </a:rPr>
                        <m:t>𝒅𝒕</m:t>
                      </m:r>
                      <m:r>
                        <a:rPr lang="es-419" sz="2800" b="1" i="1" dirty="0" smtClean="0">
                          <a:latin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x-none" sz="28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97" y="1556657"/>
                <a:ext cx="10810198" cy="1872343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lipse 3"/>
          <p:cNvSpPr/>
          <p:nvPr/>
        </p:nvSpPr>
        <p:spPr>
          <a:xfrm>
            <a:off x="1209152" y="215537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ángulo: esquinas diagonales redondeadas 8">
                <a:extLst>
                  <a:ext uri="{FF2B5EF4-FFF2-40B4-BE49-F238E27FC236}">
                    <a16:creationId xmlns:a16="http://schemas.microsoft.com/office/drawing/2014/main" id="{36E25331-F113-4DE8-A3CF-A7FE8E14509C}"/>
                  </a:ext>
                </a:extLst>
              </p:cNvPr>
              <p:cNvSpPr/>
              <p:nvPr/>
            </p:nvSpPr>
            <p:spPr>
              <a:xfrm>
                <a:off x="798497" y="4527927"/>
                <a:ext cx="10810198" cy="1872343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s-419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419" sz="28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s-419" sz="2800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800" b="1" i="1" dirty="0" smtClean="0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p>
                                  <m:r>
                                    <a:rPr lang="es-419" sz="2800" b="1" i="1" dirty="0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s-419" sz="2800" b="1" i="1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419" sz="2800" b="1" i="1" dirty="0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s-419" sz="2800" b="1" i="1" dirty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s-419" sz="2800" b="1" i="1" dirty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s-419" sz="2800" b="1" i="1" dirty="0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419" sz="2800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800" b="1" i="1" dirty="0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s-419" sz="2800" b="1" i="1" dirty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419" sz="2800" b="1" i="1" dirty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s-419" sz="2800" b="1" i="1" dirty="0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s-419" sz="2800" b="1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s-CR" sz="2800" b="1" i="1" dirty="0" smtClean="0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rad>
                                </m:sup>
                              </m:sSup>
                            </m:e>
                            <m:e>
                              <m:r>
                                <a:rPr lang="es-419" sz="2800" b="1" i="1" dirty="0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d>
                                <m:dPr>
                                  <m:ctrlPr>
                                    <a:rPr lang="es-419" sz="2800" b="1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419" sz="2800" b="1" i="1" dirty="0" smtClean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e>
                              </m:d>
                              <m:r>
                                <a:rPr lang="es-419" sz="2800" b="1" i="1" dirty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s-419" sz="2800" b="1" i="1" dirty="0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x-none" sz="28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>
          <p:sp>
            <p:nvSpPr>
              <p:cNvPr id="5" name="Rectángulo: esquinas diagonales redondeadas 8">
                <a:extLst>
                  <a:ext uri="{FF2B5EF4-FFF2-40B4-BE49-F238E27FC236}">
                    <a16:creationId xmlns:a16="http://schemas.microsoft.com/office/drawing/2014/main" id="{36E25331-F113-4DE8-A3CF-A7FE8E14509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97" y="4527927"/>
                <a:ext cx="10810198" cy="1872343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Elipse 5">
            <a:extLst>
              <a:ext uri="{FF2B5EF4-FFF2-40B4-BE49-F238E27FC236}">
                <a16:creationId xmlns:a16="http://schemas.microsoft.com/office/drawing/2014/main" id="{6A70B6FB-F096-441A-8BD0-C05A25AEC00B}"/>
              </a:ext>
            </a:extLst>
          </p:cNvPr>
          <p:cNvSpPr/>
          <p:nvPr/>
        </p:nvSpPr>
        <p:spPr>
          <a:xfrm>
            <a:off x="1209152" y="512664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8078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Marcador de texto 1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343400" y="674914"/>
                <a:ext cx="7391400" cy="5001267"/>
              </a:xfrm>
            </p:spPr>
            <p:txBody>
              <a:bodyPr numCol="1">
                <a:noAutofit/>
              </a:bodyPr>
              <a:lstStyle/>
              <a:p>
                <a:pPr marL="434340" indent="-342900" algn="just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s-419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Claramente la función </a:t>
                </a:r>
                <a:r>
                  <a:rPr lang="en-US" sz="2400" b="1" dirty="0">
                    <a:solidFill>
                      <a:schemeClr val="accent3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[1] </a:t>
                </a:r>
                <a:r>
                  <a:rPr lang="es-419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dada satisface </a:t>
                </a:r>
                <a14:m>
                  <m:oMath xmlns:m="http://schemas.openxmlformats.org/officeDocument/2006/math">
                    <m:r>
                      <a:rPr lang="es-419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d>
                      <m:dPr>
                        <m:ctrlPr>
                          <a:rPr lang="es-419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s-419" sz="2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</m:d>
                    <m:r>
                      <a:rPr lang="es-419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s-419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endParaRPr lang="es-419" sz="24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434340" indent="-342900" algn="just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s-419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s-419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 derivar </a:t>
                </a:r>
                <a:r>
                  <a:rPr lang="es-419" sz="2400" b="1" dirty="0">
                    <a:solidFill>
                      <a:schemeClr val="accent3">
                        <a:lumMod val="5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[1] </a:t>
                </a:r>
                <a:r>
                  <a:rPr lang="es-419" sz="2400" dirty="0">
                    <a:latin typeface="Arial" panose="020B0604020202020204" pitchFamily="34" charset="0"/>
                    <a:cs typeface="Arial" panose="020B0604020202020204" pitchFamily="34" charset="0"/>
                  </a:rPr>
                  <a:t>con respecto de x </a:t>
                </a:r>
                <a:r>
                  <a:rPr lang="es-419" sz="2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 utilizar el Teorema de Fundamental del Cálculo se obtiene: </a:t>
                </a:r>
              </a:p>
              <a:p>
                <a:pPr marL="91440" algn="just">
                  <a:lnSpc>
                    <a:spcPct val="120000"/>
                  </a:lnSpc>
                </a:pPr>
                <a:r>
                  <a:rPr lang="es-419" sz="2400" b="1" dirty="0">
                    <a:solidFill>
                      <a:schemeClr val="tx1"/>
                    </a:solidFill>
                  </a:rPr>
                  <a:t>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419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</m:e>
                      <m:sup>
                        <m:r>
                          <a:rPr lang="es-419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s-419" sz="2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s-419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s-419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419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  <m:nary>
                      <m:naryPr>
                        <m:ctrlPr>
                          <a:rPr lang="es-419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419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s-419" sz="2400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  <m:e>
                        <m:sSup>
                          <m:sSupPr>
                            <m:ctrlPr>
                              <a:rPr lang="es-419" sz="24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419" sz="2400" b="1" i="1" dirty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ad>
                              <m:radPr>
                                <m:degHide m:val="on"/>
                                <m:ctrlPr>
                                  <a:rPr lang="es-419" sz="24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s-419" sz="2400" b="1" i="1" dirty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</m:rad>
                          </m:sup>
                        </m:sSup>
                      </m:e>
                    </m:nary>
                    <m:r>
                      <a:rPr lang="es-419" sz="2400" b="1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𝒅𝒕</m:t>
                    </m:r>
                    <m:r>
                      <a:rPr lang="es-419" sz="2400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419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s-419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419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  <m:sSup>
                      <m:sSupPr>
                        <m:ctrlPr>
                          <a:rPr lang="es-419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400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ad>
                          <m:radPr>
                            <m:degHide m:val="on"/>
                            <m:ctrlPr>
                              <a:rPr lang="es-419" sz="2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419" sz="2400" b="1" i="1" dirty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rad>
                      </m:sup>
                    </m:sSup>
                  </m:oMath>
                </a14:m>
                <a:r>
                  <a:rPr lang="es-419" sz="24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[*]</a:t>
                </a:r>
              </a:p>
              <a:p>
                <a:pPr marL="434340" indent="-342900" algn="just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s-419" sz="2400" dirty="0">
                    <a:solidFill>
                      <a:schemeClr val="tx1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Sustituyendo en [2]  lo  dado  por   [1]  y   [*]</a:t>
                </a:r>
              </a:p>
              <a:p>
                <a:pPr marL="91440" algn="just">
                  <a:lnSpc>
                    <a:spcPct val="120000"/>
                  </a:lnSpc>
                </a:pPr>
                <a:r>
                  <a:rPr lang="es-419" sz="2400" dirty="0"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   </a:t>
                </a:r>
                <a:r>
                  <a:rPr lang="es-419" sz="2400" dirty="0">
                    <a:solidFill>
                      <a:schemeClr val="tx1"/>
                    </a:solidFill>
                    <a:latin typeface="Arial" panose="020B0604020202020204" pitchFamily="34" charset="0"/>
                    <a:ea typeface="Arial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419" sz="24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  <m:nary>
                      <m:naryPr>
                        <m:ctrlPr>
                          <a:rPr lang="es-419" sz="2400" b="1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419" sz="2400" b="1" i="1" dirty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  <m:e>
                        <m:sSup>
                          <m:sSupPr>
                            <m:ctrlPr>
                              <a:rPr lang="es-419" sz="2400" b="1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419" sz="2400" b="1" i="1" dirty="0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ad>
                              <m:radPr>
                                <m:degHide m:val="on"/>
                                <m:ctrlPr>
                                  <a:rPr lang="es-419" sz="2400" b="1" i="1" dirty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s-419" sz="2400" b="1" i="1" dirty="0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</m:rad>
                          </m:sup>
                        </m:sSup>
                      </m:e>
                    </m:nary>
                    <m:r>
                      <a:rPr lang="es-419" sz="2400" b="1" i="1" dirty="0">
                        <a:latin typeface="Cambria Math" panose="02040503050406030204" pitchFamily="18" charset="0"/>
                      </a:rPr>
                      <m:t>𝒅𝒕</m:t>
                    </m:r>
                    <m:r>
                      <a:rPr lang="es-419" sz="2400" b="1" i="1" dirty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419" sz="24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  <m:sSup>
                      <m:sSupPr>
                        <m:ctrlPr>
                          <a:rPr lang="es-419" sz="24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ad>
                          <m:radPr>
                            <m:degHide m:val="on"/>
                            <m:ctrlPr>
                              <a:rPr lang="es-419" sz="2400" b="1" i="1" dirty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s-419" sz="2400" b="1" i="1" dirty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rad>
                      </m:sup>
                    </m:sSup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s-419" sz="2400" b="1" i="1" dirty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s-419" sz="2400" b="1" i="1" dirty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s-419" sz="24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𝒆</m:t>
                        </m:r>
                      </m:e>
                      <m:sup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</m:sSup>
                    <m:nary>
                      <m:naryPr>
                        <m:ctrlPr>
                          <a:rPr lang="es-419" sz="2400" b="1" i="1" dirty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s-419" sz="2400" b="1" i="1" dirty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  <m:sup>
                        <m:r>
                          <a:rPr lang="es-419" sz="2400" b="1" i="1" dirty="0">
                            <a:latin typeface="Cambria Math" panose="02040503050406030204" pitchFamily="18" charset="0"/>
                          </a:rPr>
                          <m:t>𝒙</m:t>
                        </m:r>
                      </m:sup>
                      <m:e>
                        <m:sSup>
                          <m:sSupPr>
                            <m:ctrlPr>
                              <a:rPr lang="es-419" sz="2400" b="1" i="1" dirty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s-419" sz="2400" b="1" i="1" dirty="0">
                                <a:latin typeface="Cambria Math" panose="02040503050406030204" pitchFamily="18" charset="0"/>
                              </a:rPr>
                              <m:t>𝒆</m:t>
                            </m:r>
                          </m:e>
                          <m:sup>
                            <m:rad>
                              <m:radPr>
                                <m:degHide m:val="on"/>
                                <m:ctrlPr>
                                  <a:rPr lang="es-419" sz="2400" b="1" i="1" dirty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s-419" sz="2400" b="1" i="1" dirty="0"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</m:rad>
                          </m:sup>
                        </m:sSup>
                      </m:e>
                    </m:nary>
                    <m:r>
                      <a:rPr lang="es-419" sz="2400" b="1" i="1" dirty="0">
                        <a:latin typeface="Cambria Math" panose="02040503050406030204" pitchFamily="18" charset="0"/>
                      </a:rPr>
                      <m:t>𝒅𝒕</m:t>
                    </m:r>
                  </m:oMath>
                </a14:m>
                <a:endParaRPr lang="en-US" sz="2400" b="1" i="1" dirty="0">
                  <a:latin typeface="Cambria Math" panose="02040503050406030204" pitchFamily="18" charset="0"/>
                </a:endParaRPr>
              </a:p>
              <a:p>
                <a:pPr marL="91440" algn="just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s-419" sz="2400" b="1" i="1" dirty="0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419" sz="24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2400" b="1" i="1" dirty="0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419" sz="24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  <m:r>
                            <a:rPr lang="es-419" sz="2400" b="1" i="1" dirty="0">
                              <a:latin typeface="Cambria Math" panose="02040503050406030204" pitchFamily="18" charset="0"/>
                            </a:rPr>
                            <m:t>+</m:t>
                          </m:r>
                          <m:rad>
                            <m:radPr>
                              <m:degHide m:val="on"/>
                              <m:ctrlPr>
                                <a:rPr lang="es-419" sz="2400" b="1" i="1" dirty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1" i="1" dirty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rad>
                        </m:sup>
                      </m:sSup>
                    </m:oMath>
                  </m:oMathPara>
                </a14:m>
                <a:endParaRPr lang="en-US" sz="2400" b="1" dirty="0"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Marcador de text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343400" y="674914"/>
                <a:ext cx="7391400" cy="5001267"/>
              </a:xfrm>
              <a:blipFill>
                <a:blip r:embed="rId2"/>
                <a:stretch>
                  <a:fillRect r="-1238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46317" y="685801"/>
                <a:ext cx="3570513" cy="1621302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 dirty="0">
                          <a:latin typeface="Cambria Math" panose="02040503050406030204" pitchFamily="18" charset="0"/>
                        </a:rPr>
                        <m:t>𝒚</m:t>
                      </m:r>
                      <m:d>
                        <m:dPr>
                          <m:ctrlPr>
                            <a:rPr lang="es-419" sz="24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419" sz="24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s-419" sz="2400" b="1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s-419" sz="2400" b="1" i="1" dirty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s-419" sz="2400" b="1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419" sz="2400" b="1" i="1" dirty="0">
                              <a:latin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 dirty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419" sz="24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</m:sSup>
                      <m:nary>
                        <m:naryPr>
                          <m:ctrlPr>
                            <a:rPr lang="es-419" sz="2400" b="1" i="1" dirty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s-419" sz="2400" b="1" i="1" dirty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s-419" sz="2400" b="1" i="1" dirty="0">
                              <a:latin typeface="Cambria Math" panose="02040503050406030204" pitchFamily="18" charset="0"/>
                            </a:rPr>
                            <m:t>𝒙</m:t>
                          </m:r>
                        </m:sup>
                        <m:e>
                          <m:sSup>
                            <m:sSupPr>
                              <m:ctrlPr>
                                <a:rPr lang="es-419" sz="2400" b="1" i="1" dirty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419" sz="2400" b="1" i="1" dirty="0"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ad>
                                <m:radPr>
                                  <m:degHide m:val="on"/>
                                  <m:ctrlPr>
                                    <a:rPr lang="es-419" sz="2400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s-419" sz="2400" b="1" i="1" dirty="0">
                                      <a:latin typeface="Cambria Math" panose="02040503050406030204" pitchFamily="18" charset="0"/>
                                    </a:rPr>
                                    <m:t>𝒕</m:t>
                                  </m:r>
                                </m:e>
                              </m:rad>
                            </m:sup>
                          </m:sSup>
                        </m:e>
                      </m:nary>
                      <m:r>
                        <a:rPr lang="es-419" sz="2400" b="1" i="1" dirty="0">
                          <a:latin typeface="Cambria Math" panose="02040503050406030204" pitchFamily="18" charset="0"/>
                        </a:rPr>
                        <m:t>𝒅𝒕</m:t>
                      </m:r>
                    </m:oMath>
                  </m:oMathPara>
                </a14:m>
                <a:endParaRPr lang="x-none" sz="24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317" y="685801"/>
                <a:ext cx="3570513" cy="1621302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/>
              <p:nvPr/>
            </p:nvSpPr>
            <p:spPr>
              <a:xfrm>
                <a:off x="457200" y="2546589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lIns="180000" rIns="18000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s-419" sz="28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419" sz="2800" b="1" i="1" dirty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p>
                                <m:sSupPr>
                                  <m:ctrlPr>
                                    <a:rPr lang="es-419" sz="2800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800" b="1" i="1" dirty="0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p>
                                  <m:r>
                                    <a:rPr lang="es-419" sz="2800" b="1" i="1" dirty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s-419" sz="2800" b="1" i="1" dirty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419" sz="2800" b="1" i="1" dirty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r>
                                <a:rPr lang="es-419" sz="2800" b="1" i="1" dirty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s-419" sz="2800" b="1" i="1" dirty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  <m:r>
                                <a:rPr lang="es-419" sz="2800" b="1" i="1" dirty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419" sz="2800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419" sz="2800" b="1" i="1" dirty="0">
                                      <a:latin typeface="Cambria Math" panose="02040503050406030204" pitchFamily="18" charset="0"/>
                                    </a:rPr>
                                    <m:t>𝒆</m:t>
                                  </m:r>
                                </m:e>
                                <m:sup>
                                  <m:r>
                                    <a:rPr lang="es-419" sz="2800" b="1" i="1" dirty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s-419" sz="2800" b="1" i="1" dirty="0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r>
                                    <a:rPr lang="es-419" sz="2800" b="1" i="1" dirty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ad>
                                    <m:radPr>
                                      <m:degHide m:val="on"/>
                                      <m:ctrlPr>
                                        <a:rPr lang="es-419" sz="2800" b="1" i="1" dirty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2800" b="1" i="1" dirty="0" smtClean="0">
                                          <a:latin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rad>
                                </m:sup>
                              </m:sSup>
                            </m:e>
                            <m:e>
                              <m:r>
                                <a:rPr lang="es-419" sz="2800" b="1" i="1" dirty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  <m:d>
                                <m:dPr>
                                  <m:ctrlPr>
                                    <a:rPr lang="es-419" sz="2800" b="1" i="1" dirty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419" sz="2800" b="1" i="1" dirty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e>
                              </m:d>
                              <m:r>
                                <a:rPr lang="es-419" sz="2800" b="1" i="1" dirty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s-419" sz="2800" b="1" i="1" dirty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x-none" sz="2800" b="1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7" name="Rectángulo: esquinas diagonales redondeadas 8">
                <a:extLst>
                  <a:ext uri="{FF2B5EF4-FFF2-40B4-BE49-F238E27FC236}">
                    <a16:creationId xmlns:a16="http://schemas.microsoft.com/office/drawing/2014/main" id="{E87668B5-0FFA-4D1C-9358-D0D1FD27FD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546589"/>
                <a:ext cx="3570513" cy="1621303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Elipse 11"/>
          <p:cNvSpPr/>
          <p:nvPr/>
        </p:nvSpPr>
        <p:spPr>
          <a:xfrm>
            <a:off x="3668486" y="44631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CE83E693-8514-4DB2-A1F7-B69163B4D435}"/>
              </a:ext>
            </a:extLst>
          </p:cNvPr>
          <p:cNvSpPr/>
          <p:nvPr/>
        </p:nvSpPr>
        <p:spPr>
          <a:xfrm>
            <a:off x="3679369" y="2307103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9897A3C1-1DFC-4A55-BE02-6F3A964D0924}"/>
              </a:ext>
            </a:extLst>
          </p:cNvPr>
          <p:cNvCxnSpPr>
            <a:cxnSpLocks/>
          </p:cNvCxnSpPr>
          <p:nvPr/>
        </p:nvCxnSpPr>
        <p:spPr>
          <a:xfrm flipV="1">
            <a:off x="5094514" y="4167892"/>
            <a:ext cx="1737360" cy="3649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5B1BC188-C1C3-4B2F-83FF-F75EF489E76D}"/>
              </a:ext>
            </a:extLst>
          </p:cNvPr>
          <p:cNvCxnSpPr>
            <a:cxnSpLocks/>
          </p:cNvCxnSpPr>
          <p:nvPr/>
        </p:nvCxnSpPr>
        <p:spPr>
          <a:xfrm flipV="1">
            <a:off x="8904514" y="4167891"/>
            <a:ext cx="1737360" cy="3649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ángulo 9">
            <a:extLst>
              <a:ext uri="{FF2B5EF4-FFF2-40B4-BE49-F238E27FC236}">
                <a16:creationId xmlns:a16="http://schemas.microsoft.com/office/drawing/2014/main" id="{0C42BF2A-458E-420D-93AC-FB69B871F825}"/>
              </a:ext>
            </a:extLst>
          </p:cNvPr>
          <p:cNvSpPr/>
          <p:nvPr/>
        </p:nvSpPr>
        <p:spPr>
          <a:xfrm>
            <a:off x="1152602" y="5505739"/>
            <a:ext cx="9886795" cy="494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434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Por lo </a:t>
            </a:r>
            <a:r>
              <a:rPr lang="en-US" sz="2400" dirty="0" err="1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tanto</a:t>
            </a:r>
            <a:r>
              <a:rPr lang="en-US" sz="2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se </a:t>
            </a:r>
            <a:r>
              <a:rPr lang="en-US" sz="2400" dirty="0" err="1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comprueba</a:t>
            </a:r>
            <a:r>
              <a:rPr lang="en-US" sz="2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que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[1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]</a:t>
            </a:r>
            <a:r>
              <a:rPr lang="en-US" sz="2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satisfase</a:t>
            </a:r>
            <a:r>
              <a:rPr lang="en-US" sz="2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PVI dado </a:t>
            </a:r>
            <a:r>
              <a:rPr lang="en-US" sz="2400" dirty="0" err="1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por</a:t>
            </a:r>
            <a:r>
              <a:rPr lang="en-US" sz="24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[2]</a:t>
            </a:r>
            <a:endParaRPr lang="x-none" sz="2400" b="1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91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/>
              <a:t>Vicerrectoría de Docencia</a:t>
            </a:r>
          </a:p>
          <a:p>
            <a:r>
              <a:rPr lang="es-ES_tradnl" b="1" dirty="0"/>
              <a:t>CEDA-TEC Digital</a:t>
            </a:r>
          </a:p>
          <a:p>
            <a:r>
              <a:rPr lang="es-ES_tradnl" dirty="0"/>
              <a:t>Proyecto de Virtualización 2018</a:t>
            </a:r>
          </a:p>
          <a:p>
            <a:r>
              <a:rPr lang="es-ES_tradnl" dirty="0"/>
              <a:t>Ecuaciones Diferenciales</a:t>
            </a:r>
          </a:p>
          <a:p>
            <a:endParaRPr lang="es-ES_tradnl" dirty="0"/>
          </a:p>
          <a:p>
            <a:r>
              <a:rPr lang="es-ES_tradnl" b="1" dirty="0" err="1"/>
              <a:t>M.Sc</a:t>
            </a:r>
            <a:r>
              <a:rPr lang="es-ES_tradnl" b="1" dirty="0"/>
              <a:t>. Norberto Oviedo Ugalde - Profesor</a:t>
            </a:r>
          </a:p>
          <a:p>
            <a:r>
              <a:rPr lang="es-ES_tradnl" dirty="0"/>
              <a:t>Bach. Dayana Calderón Prado  - Estudiante Asistente</a:t>
            </a:r>
          </a:p>
          <a:p>
            <a:r>
              <a:rPr lang="es-ES_tradnl" dirty="0"/>
              <a:t>Ing. Luis Carlos Guzmán Arias - Coordinador de Diseño</a:t>
            </a:r>
          </a:p>
        </p:txBody>
      </p:sp>
    </p:spTree>
    <p:extLst>
      <p:ext uri="{BB962C8B-B14F-4D97-AF65-F5344CB8AC3E}">
        <p14:creationId xmlns:p14="http://schemas.microsoft.com/office/powerpoint/2010/main" val="946608536"/>
      </p:ext>
    </p:extLst>
  </p:cSld>
  <p:clrMapOvr>
    <a:masterClrMapping/>
  </p:clrMapOvr>
</p:sld>
</file>

<file path=ppt/theme/theme1.xml><?xml version="1.0" encoding="utf-8"?>
<a:theme xmlns:a="http://schemas.openxmlformats.org/drawingml/2006/main" name="MA-2105 Plantilla Port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07157130-106A-854C-A3E4-7A10AD2C3BB1}"/>
    </a:ext>
  </a:extLst>
</a:theme>
</file>

<file path=ppt/theme/theme2.xml><?xml version="1.0" encoding="utf-8"?>
<a:theme xmlns:a="http://schemas.openxmlformats.org/drawingml/2006/main" name="MA-2105 Plantilla Contenido">
  <a:themeElements>
    <a:clrScheme name="Personalizar 1">
      <a:dk1>
        <a:srgbClr val="000000"/>
      </a:dk1>
      <a:lt1>
        <a:srgbClr val="FFFFFF"/>
      </a:lt1>
      <a:dk2>
        <a:srgbClr val="D3DFFF"/>
      </a:dk2>
      <a:lt2>
        <a:srgbClr val="FFFFFF"/>
      </a:lt2>
      <a:accent1>
        <a:srgbClr val="150D38"/>
      </a:accent1>
      <a:accent2>
        <a:srgbClr val="2861FF"/>
      </a:accent2>
      <a:accent3>
        <a:srgbClr val="D3DFFF"/>
      </a:accent3>
      <a:accent4>
        <a:srgbClr val="FF6D00"/>
      </a:accent4>
      <a:accent5>
        <a:srgbClr val="FFE1CC"/>
      </a:accent5>
      <a:accent6>
        <a:srgbClr val="666666"/>
      </a:accent6>
      <a:hlink>
        <a:srgbClr val="2861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DB2A46A8-23B5-6248-B01E-BA2784B3DE70}"/>
    </a:ext>
  </a:extLst>
</a:theme>
</file>

<file path=ppt/theme/theme3.xml><?xml version="1.0" encoding="utf-8"?>
<a:theme xmlns:a="http://schemas.openxmlformats.org/drawingml/2006/main" name="MA-2105 Plantilla Crédi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969DC122-9B8B-8245-B879-B4B1D9D0ECEC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Ecuaciones Diferenciales</Template>
  <TotalTime>323</TotalTime>
  <Words>167</Words>
  <Application>Microsoft Office PowerPoint</Application>
  <PresentationFormat>Panorámica</PresentationFormat>
  <Paragraphs>31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Cambria Math</vt:lpstr>
      <vt:lpstr>Franklin Gothic Book</vt:lpstr>
      <vt:lpstr>Franklin Gothic Medium</vt:lpstr>
      <vt:lpstr>MA-2105 Plantilla Portada</vt:lpstr>
      <vt:lpstr>MA-2105 Plantilla Contenido</vt:lpstr>
      <vt:lpstr>MA-2105 Plantilla Créditos</vt:lpstr>
      <vt:lpstr>Solución de un problema de  valor inicial   M.Sc. Norberto Oviedo Ugalde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 implícita de una ecuación diferencial</dc:title>
  <dc:creator>Norberto</dc:creator>
  <cp:lastModifiedBy>Norberto Oviedo Ugalde</cp:lastModifiedBy>
  <cp:revision>14</cp:revision>
  <dcterms:created xsi:type="dcterms:W3CDTF">2017-12-17T14:58:24Z</dcterms:created>
  <dcterms:modified xsi:type="dcterms:W3CDTF">2018-04-20T21:17:47Z</dcterms:modified>
</cp:coreProperties>
</file>