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  <p:sldMasterId id="2147483672" r:id="rId2"/>
    <p:sldMasterId id="2147483688" r:id="rId3"/>
  </p:sldMasterIdLst>
  <p:notesMasterIdLst>
    <p:notesMasterId r:id="rId10"/>
  </p:notesMasterIdLst>
  <p:handoutMasterIdLst>
    <p:handoutMasterId r:id="rId11"/>
  </p:handoutMasterIdLst>
  <p:sldIdLst>
    <p:sldId id="260" r:id="rId4"/>
    <p:sldId id="263" r:id="rId5"/>
    <p:sldId id="267" r:id="rId6"/>
    <p:sldId id="268" r:id="rId7"/>
    <p:sldId id="269" r:id="rId8"/>
    <p:sldId id="261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0D39"/>
    <a:srgbClr val="3268FF"/>
    <a:srgbClr val="CDDAFF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831B68-BEC8-4CA4-8C28-71BF22374700}" v="10" dt="2018-09-20T14:48:38.8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62" autoAdjust="0"/>
    <p:restoredTop sz="94607"/>
  </p:normalViewPr>
  <p:slideViewPr>
    <p:cSldViewPr snapToGrid="0">
      <p:cViewPr varScale="1">
        <p:scale>
          <a:sx n="68" d="100"/>
          <a:sy n="68" d="100"/>
        </p:scale>
        <p:origin x="56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18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berto Oviedo Ugalde" userId="f6dd41cc-30ac-40c0-95f2-225f08fe1ba3" providerId="ADAL" clId="{9E831B68-BEC8-4CA4-8C28-71BF22374700}"/>
    <pc:docChg chg="modSld">
      <pc:chgData name="Norberto Oviedo Ugalde" userId="f6dd41cc-30ac-40c0-95f2-225f08fe1ba3" providerId="ADAL" clId="{9E831B68-BEC8-4CA4-8C28-71BF22374700}" dt="2018-09-20T14:48:38.835" v="9"/>
      <pc:docMkLst>
        <pc:docMk/>
      </pc:docMkLst>
      <pc:sldChg chg="modSp modAnim">
        <pc:chgData name="Norberto Oviedo Ugalde" userId="f6dd41cc-30ac-40c0-95f2-225f08fe1ba3" providerId="ADAL" clId="{9E831B68-BEC8-4CA4-8C28-71BF22374700}" dt="2018-09-20T14:48:38.835" v="9"/>
        <pc:sldMkLst>
          <pc:docMk/>
          <pc:sldMk cId="502141389" sldId="269"/>
        </pc:sldMkLst>
        <pc:spChg chg="mod">
          <ac:chgData name="Norberto Oviedo Ugalde" userId="f6dd41cc-30ac-40c0-95f2-225f08fe1ba3" providerId="ADAL" clId="{9E831B68-BEC8-4CA4-8C28-71BF22374700}" dt="2018-09-19T13:39:37.467" v="0" actId="20577"/>
          <ac:spMkLst>
            <pc:docMk/>
            <pc:sldMk cId="502141389" sldId="269"/>
            <ac:spMk id="7" creationId="{080EA391-085B-45CB-83B6-1936295A9C22}"/>
          </ac:spMkLst>
        </pc:spChg>
      </pc:sldChg>
    </pc:docChg>
  </pc:docChgLst>
  <pc:docChgLst>
    <pc:chgData name="Norberto Oviedo Ugalde" userId="f6dd41cc-30ac-40c0-95f2-225f08fe1ba3" providerId="ADAL" clId="{9427F327-E5AE-4551-9B84-CFCC66E6C18B}"/>
    <pc:docChg chg="modSld">
      <pc:chgData name="Norberto Oviedo Ugalde" userId="f6dd41cc-30ac-40c0-95f2-225f08fe1ba3" providerId="ADAL" clId="{9427F327-E5AE-4551-9B84-CFCC66E6C18B}" dt="2018-08-30T16:10:59.443" v="422" actId="113"/>
      <pc:docMkLst>
        <pc:docMk/>
      </pc:docMkLst>
      <pc:sldChg chg="modSp">
        <pc:chgData name="Norberto Oviedo Ugalde" userId="f6dd41cc-30ac-40c0-95f2-225f08fe1ba3" providerId="ADAL" clId="{9427F327-E5AE-4551-9B84-CFCC66E6C18B}" dt="2018-08-29T16:34:56.127" v="205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9427F327-E5AE-4551-9B84-CFCC66E6C18B}" dt="2018-08-29T16:34:56.127" v="205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9427F327-E5AE-4551-9B84-CFCC66E6C18B}" dt="2018-08-29T16:33:05.652" v="117" actId="113"/>
        <pc:sldMkLst>
          <pc:docMk/>
          <pc:sldMk cId="946608536" sldId="261"/>
        </pc:sldMkLst>
        <pc:spChg chg="mod">
          <ac:chgData name="Norberto Oviedo Ugalde" userId="f6dd41cc-30ac-40c0-95f2-225f08fe1ba3" providerId="ADAL" clId="{9427F327-E5AE-4551-9B84-CFCC66E6C18B}" dt="2018-08-29T16:33:05.652" v="117" actId="113"/>
          <ac:spMkLst>
            <pc:docMk/>
            <pc:sldMk cId="946608536" sldId="261"/>
            <ac:spMk id="2" creationId="{00000000-0000-0000-0000-000000000000}"/>
          </ac:spMkLst>
        </pc:spChg>
      </pc:sldChg>
      <pc:sldChg chg="addSp modSp modAnim">
        <pc:chgData name="Norberto Oviedo Ugalde" userId="f6dd41cc-30ac-40c0-95f2-225f08fe1ba3" providerId="ADAL" clId="{9427F327-E5AE-4551-9B84-CFCC66E6C18B}" dt="2018-08-29T16:31:20.611" v="106" actId="207"/>
        <pc:sldMkLst>
          <pc:docMk/>
          <pc:sldMk cId="3901979300" sldId="267"/>
        </pc:sldMkLst>
        <pc:spChg chg="add mod">
          <ac:chgData name="Norberto Oviedo Ugalde" userId="f6dd41cc-30ac-40c0-95f2-225f08fe1ba3" providerId="ADAL" clId="{9427F327-E5AE-4551-9B84-CFCC66E6C18B}" dt="2018-08-29T16:29:38.951" v="54" actId="1076"/>
          <ac:spMkLst>
            <pc:docMk/>
            <pc:sldMk cId="3901979300" sldId="267"/>
            <ac:spMk id="2" creationId="{091F5B15-1587-4625-92EE-842CA08B60AA}"/>
          </ac:spMkLst>
        </pc:spChg>
        <pc:spChg chg="mod">
          <ac:chgData name="Norberto Oviedo Ugalde" userId="f6dd41cc-30ac-40c0-95f2-225f08fe1ba3" providerId="ADAL" clId="{9427F327-E5AE-4551-9B84-CFCC66E6C18B}" dt="2018-08-29T16:31:20.611" v="106" actId="207"/>
          <ac:spMkLst>
            <pc:docMk/>
            <pc:sldMk cId="3901979300" sldId="267"/>
            <ac:spMk id="7" creationId="{080EA391-085B-45CB-83B6-1936295A9C22}"/>
          </ac:spMkLst>
        </pc:spChg>
      </pc:sldChg>
      <pc:sldChg chg="addSp modSp modAnim">
        <pc:chgData name="Norberto Oviedo Ugalde" userId="f6dd41cc-30ac-40c0-95f2-225f08fe1ba3" providerId="ADAL" clId="{9427F327-E5AE-4551-9B84-CFCC66E6C18B}" dt="2018-08-30T16:10:59.443" v="422" actId="113"/>
        <pc:sldMkLst>
          <pc:docMk/>
          <pc:sldMk cId="1518445569" sldId="268"/>
        </pc:sldMkLst>
        <pc:spChg chg="mod">
          <ac:chgData name="Norberto Oviedo Ugalde" userId="f6dd41cc-30ac-40c0-95f2-225f08fe1ba3" providerId="ADAL" clId="{9427F327-E5AE-4551-9B84-CFCC66E6C18B}" dt="2018-08-29T16:08:51.611" v="25" actId="1076"/>
          <ac:spMkLst>
            <pc:docMk/>
            <pc:sldMk cId="1518445569" sldId="268"/>
            <ac:spMk id="3" creationId="{15DF716C-9204-4D55-AEF7-7710B7550E50}"/>
          </ac:spMkLst>
        </pc:spChg>
        <pc:spChg chg="add mod">
          <ac:chgData name="Norberto Oviedo Ugalde" userId="f6dd41cc-30ac-40c0-95f2-225f08fe1ba3" providerId="ADAL" clId="{9427F327-E5AE-4551-9B84-CFCC66E6C18B}" dt="2018-08-30T16:10:59.443" v="422" actId="113"/>
          <ac:spMkLst>
            <pc:docMk/>
            <pc:sldMk cId="1518445569" sldId="268"/>
            <ac:spMk id="6" creationId="{A36E71BA-B517-4970-B420-932DFA2D2CD7}"/>
          </ac:spMkLst>
        </pc:spChg>
        <pc:spChg chg="mod">
          <ac:chgData name="Norberto Oviedo Ugalde" userId="f6dd41cc-30ac-40c0-95f2-225f08fe1ba3" providerId="ADAL" clId="{9427F327-E5AE-4551-9B84-CFCC66E6C18B}" dt="2018-08-30T16:10:37.094" v="421" actId="1076"/>
          <ac:spMkLst>
            <pc:docMk/>
            <pc:sldMk cId="1518445569" sldId="268"/>
            <ac:spMk id="7" creationId="{080EA391-085B-45CB-83B6-1936295A9C22}"/>
          </ac:spMkLst>
        </pc:spChg>
        <pc:spChg chg="mod">
          <ac:chgData name="Norberto Oviedo Ugalde" userId="f6dd41cc-30ac-40c0-95f2-225f08fe1ba3" providerId="ADAL" clId="{9427F327-E5AE-4551-9B84-CFCC66E6C18B}" dt="2018-08-30T15:57:56.552" v="210" actId="20577"/>
          <ac:spMkLst>
            <pc:docMk/>
            <pc:sldMk cId="1518445569" sldId="268"/>
            <ac:spMk id="8" creationId="{4D3371DD-6813-4348-B121-0B85456FDDF1}"/>
          </ac:spMkLst>
        </pc:spChg>
        <pc:spChg chg="add mod">
          <ac:chgData name="Norberto Oviedo Ugalde" userId="f6dd41cc-30ac-40c0-95f2-225f08fe1ba3" providerId="ADAL" clId="{9427F327-E5AE-4551-9B84-CFCC66E6C18B}" dt="2018-08-30T16:02:48.804" v="311" actId="1076"/>
          <ac:spMkLst>
            <pc:docMk/>
            <pc:sldMk cId="1518445569" sldId="268"/>
            <ac:spMk id="12" creationId="{4797CEC4-1DE1-46B7-8371-16EC8BD2CD05}"/>
          </ac:spMkLst>
        </pc:spChg>
        <pc:spChg chg="add mod">
          <ac:chgData name="Norberto Oviedo Ugalde" userId="f6dd41cc-30ac-40c0-95f2-225f08fe1ba3" providerId="ADAL" clId="{9427F327-E5AE-4551-9B84-CFCC66E6C18B}" dt="2018-08-30T16:02:52.012" v="312" actId="1076"/>
          <ac:spMkLst>
            <pc:docMk/>
            <pc:sldMk cId="1518445569" sldId="268"/>
            <ac:spMk id="13" creationId="{AAC96F8E-5741-4975-9FD0-E469019E6FAD}"/>
          </ac:spMkLst>
        </pc:spChg>
        <pc:cxnChg chg="add mod">
          <ac:chgData name="Norberto Oviedo Ugalde" userId="f6dd41cc-30ac-40c0-95f2-225f08fe1ba3" providerId="ADAL" clId="{9427F327-E5AE-4551-9B84-CFCC66E6C18B}" dt="2018-08-30T16:03:17.420" v="313" actId="1076"/>
          <ac:cxnSpMkLst>
            <pc:docMk/>
            <pc:sldMk cId="1518445569" sldId="268"/>
            <ac:cxnSpMk id="4" creationId="{18FC02F6-F187-437C-8DAF-4CF08B6158D3}"/>
          </ac:cxnSpMkLst>
        </pc:cxnChg>
        <pc:cxnChg chg="add mod">
          <ac:chgData name="Norberto Oviedo Ugalde" userId="f6dd41cc-30ac-40c0-95f2-225f08fe1ba3" providerId="ADAL" clId="{9427F327-E5AE-4551-9B84-CFCC66E6C18B}" dt="2018-08-30T16:03:22.164" v="314" actId="1076"/>
          <ac:cxnSpMkLst>
            <pc:docMk/>
            <pc:sldMk cId="1518445569" sldId="268"/>
            <ac:cxnSpMk id="16" creationId="{52BAC2CE-619C-4AFF-86DA-1BCF9FF80AA7}"/>
          </ac:cxnSpMkLst>
        </pc:cxnChg>
      </pc:sldChg>
      <pc:sldChg chg="modSp modAnim">
        <pc:chgData name="Norberto Oviedo Ugalde" userId="f6dd41cc-30ac-40c0-95f2-225f08fe1ba3" providerId="ADAL" clId="{9427F327-E5AE-4551-9B84-CFCC66E6C18B}" dt="2018-08-29T16:37:52.454" v="208" actId="207"/>
        <pc:sldMkLst>
          <pc:docMk/>
          <pc:sldMk cId="502141389" sldId="269"/>
        </pc:sldMkLst>
        <pc:spChg chg="mod">
          <ac:chgData name="Norberto Oviedo Ugalde" userId="f6dd41cc-30ac-40c0-95f2-225f08fe1ba3" providerId="ADAL" clId="{9427F327-E5AE-4551-9B84-CFCC66E6C18B}" dt="2018-08-29T16:37:52.454" v="208" actId="207"/>
          <ac:spMkLst>
            <pc:docMk/>
            <pc:sldMk cId="502141389" sldId="269"/>
            <ac:spMk id="7" creationId="{080EA391-085B-45CB-83B6-1936295A9C22}"/>
          </ac:spMkLst>
        </pc:spChg>
        <pc:spChg chg="mod">
          <ac:chgData name="Norberto Oviedo Ugalde" userId="f6dd41cc-30ac-40c0-95f2-225f08fe1ba3" providerId="ADAL" clId="{9427F327-E5AE-4551-9B84-CFCC66E6C18B}" dt="2018-08-29T16:12:09.481" v="41" actId="207"/>
          <ac:spMkLst>
            <pc:docMk/>
            <pc:sldMk cId="502141389" sldId="269"/>
            <ac:spMk id="8" creationId="{4D3371DD-6813-4348-B121-0B85456FDDF1}"/>
          </ac:spMkLst>
        </pc:spChg>
        <pc:spChg chg="mod">
          <ac:chgData name="Norberto Oviedo Ugalde" userId="f6dd41cc-30ac-40c0-95f2-225f08fe1ba3" providerId="ADAL" clId="{9427F327-E5AE-4551-9B84-CFCC66E6C18B}" dt="2018-08-29T16:18:56.702" v="51" actId="20577"/>
          <ac:spMkLst>
            <pc:docMk/>
            <pc:sldMk cId="502141389" sldId="269"/>
            <ac:spMk id="9" creationId="{4A082175-5FCD-44F2-821E-1432B93DEFF0}"/>
          </ac:spMkLst>
        </pc:spChg>
        <pc:spChg chg="mod">
          <ac:chgData name="Norberto Oviedo Ugalde" userId="f6dd41cc-30ac-40c0-95f2-225f08fe1ba3" providerId="ADAL" clId="{9427F327-E5AE-4551-9B84-CFCC66E6C18B}" dt="2018-08-29T16:11:37.430" v="30" actId="20577"/>
          <ac:spMkLst>
            <pc:docMk/>
            <pc:sldMk cId="502141389" sldId="269"/>
            <ac:spMk id="10" creationId="{3BDABE3E-00E3-4016-8F2A-5A5374F95F2A}"/>
          </ac:spMkLst>
        </pc:spChg>
        <pc:spChg chg="mod">
          <ac:chgData name="Norberto Oviedo Ugalde" userId="f6dd41cc-30ac-40c0-95f2-225f08fe1ba3" providerId="ADAL" clId="{9427F327-E5AE-4551-9B84-CFCC66E6C18B}" dt="2018-08-29T16:11:49.877" v="36" actId="20577"/>
          <ac:spMkLst>
            <pc:docMk/>
            <pc:sldMk cId="502141389" sldId="269"/>
            <ac:spMk id="11" creationId="{0440514B-36C3-443F-8CBD-94826870C60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7D36-A37E-C04A-BDEF-32FA869F084B}" type="datetimeFigureOut">
              <a:rPr lang="es-ES_tradnl" smtClean="0"/>
              <a:t>20/09/2018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11D69-43E9-C04C-8657-0C491594E0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823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99715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Portada (solo 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1122362"/>
            <a:ext cx="11277600" cy="5295371"/>
          </a:xfrm>
        </p:spPr>
        <p:txBody>
          <a:bodyPr anchor="ctr" anchorCtr="1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029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A-2105 Portada (titulo y sub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 anchor="t" anchorCtr="1"/>
          <a:lstStyle>
            <a:lvl1pPr marL="0" indent="0">
              <a:buNone/>
              <a:defRPr sz="2400">
                <a:solidFill>
                  <a:srgbClr val="66666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2062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Bloque centrad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/>
          </p:nvPr>
        </p:nvSpPr>
        <p:spPr>
          <a:xfrm>
            <a:off x="423863" y="677334"/>
            <a:ext cx="11310937" cy="5739870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ln>
                  <a:noFill/>
                </a:ln>
              </a:defRPr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dos bloqu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5511800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6249409" y="674157"/>
            <a:ext cx="5485391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izq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3623733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4354287" y="674157"/>
            <a:ext cx="7380514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7401076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8142513" y="674157"/>
            <a:ext cx="3592287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réd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78001"/>
            <a:ext cx="9144000" cy="4436530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683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1439333"/>
            <a:ext cx="10515600" cy="4927600"/>
          </a:xfrm>
          <a:prstGeom prst="rect">
            <a:avLst/>
          </a:prstGeom>
        </p:spPr>
        <p:txBody>
          <a:bodyPr vert="horz" wrap="square" lIns="91440" tIns="45720" rIns="91440" bIns="45720" rtlCol="0" anchor="ctr" anchorCtr="1">
            <a:normAutofit/>
          </a:bodyPr>
          <a:lstStyle/>
          <a:p>
            <a:r>
              <a:rPr lang="es-ES_tradnl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8885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50D3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912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92" r:id="rId3"/>
    <p:sldLayoutId id="2147483693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6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0.png"/><Relationship Id="rId4" Type="http://schemas.openxmlformats.org/officeDocument/2006/relationships/image" Target="../media/image13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903997"/>
            <a:ext cx="11277600" cy="5295371"/>
          </a:xfrm>
        </p:spPr>
        <p:txBody>
          <a:bodyPr/>
          <a:lstStyle/>
          <a:p>
            <a:br>
              <a:rPr lang="es-ES_tradnl" dirty="0"/>
            </a:br>
            <a:r>
              <a:rPr lang="es-ES_tradnl" dirty="0" err="1"/>
              <a:t>Ecuaci</a:t>
            </a:r>
            <a:r>
              <a:rPr lang="es-CR" dirty="0" err="1"/>
              <a:t>ón</a:t>
            </a:r>
            <a:r>
              <a:rPr lang="es-CR" dirty="0"/>
              <a:t> diferencial de </a:t>
            </a:r>
            <a:r>
              <a:rPr lang="es-CR" dirty="0" err="1"/>
              <a:t>Clairaut</a:t>
            </a:r>
            <a:br>
              <a:rPr lang="es-CR" dirty="0"/>
            </a:br>
            <a:br>
              <a:rPr lang="es-CR" dirty="0"/>
            </a:br>
            <a:br>
              <a:rPr lang="es-CR" dirty="0"/>
            </a:br>
            <a:br>
              <a:rPr lang="es-CR" dirty="0"/>
            </a:br>
            <a:r>
              <a:rPr lang="es-CR" sz="5400" dirty="0" err="1"/>
              <a:t>M.Sc</a:t>
            </a:r>
            <a:r>
              <a:rPr lang="es-CR" sz="5400" dirty="0"/>
              <a:t>. Norberto Oviedo Ugalde</a:t>
            </a:r>
            <a:r>
              <a:rPr lang="es-ES_tradnl" sz="5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49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diagonales redondeadas 8">
            <a:extLst>
              <a:ext uri="{FF2B5EF4-FFF2-40B4-BE49-F238E27FC236}">
                <a16:creationId xmlns:a16="http://schemas.microsoft.com/office/drawing/2014/main" id="{094B7BB8-C08E-484B-AB7A-1BF078D5EEFD}"/>
              </a:ext>
            </a:extLst>
          </p:cNvPr>
          <p:cNvSpPr/>
          <p:nvPr/>
        </p:nvSpPr>
        <p:spPr>
          <a:xfrm>
            <a:off x="953750" y="2728015"/>
            <a:ext cx="10284500" cy="1445513"/>
          </a:xfrm>
          <a:prstGeom prst="round2DiagRect">
            <a:avLst>
              <a:gd name="adj1" fmla="val 50000"/>
              <a:gd name="adj2" fmla="val 50000"/>
            </a:avLst>
          </a:prstGeom>
          <a:solidFill>
            <a:srgbClr val="CDDAFF"/>
          </a:solidFill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 sz="2800" b="1" dirty="0">
              <a:solidFill>
                <a:srgbClr val="3268FF"/>
              </a:solidFill>
              <a:latin typeface="Arial" charset="0"/>
              <a:ea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40532" y="731352"/>
                <a:ext cx="11310936" cy="3394334"/>
              </a:xfrm>
            </p:spPr>
            <p:txBody>
              <a:bodyPr numCol="1"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s-CR" dirty="0">
                    <a:latin typeface="Arial" charset="0"/>
                    <a:ea typeface="Arial" charset="0"/>
                    <a:cs typeface="Arial" charset="0"/>
                  </a:rPr>
                  <a:t>Resuelva la siguiente ecuación diferencial hasta obtener solución general y singular(es)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endParaRPr lang="es-CR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0" indent="0">
                  <a:lnSpc>
                    <a:spcPct val="200000"/>
                  </a:lnSpc>
                  <a:buNone/>
                </a:pPr>
                <a:r>
                  <a:rPr lang="es-CR" b="1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419" b="1" i="1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𝒚</m:t>
                    </m:r>
                    <m:r>
                      <a:rPr lang="es-419" b="1" i="1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=</m:t>
                    </m:r>
                    <m:r>
                      <a:rPr lang="es-419" b="1" i="1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𝒙</m:t>
                    </m:r>
                    <m:sSup>
                      <m:sSupPr>
                        <m:ctrlPr>
                          <a:rPr lang="es-419" b="1" i="1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b="1" i="1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𝒚</m:t>
                        </m:r>
                      </m:e>
                      <m:sup>
                        <m:r>
                          <a:rPr lang="es-419" b="1" i="1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′</m:t>
                        </m:r>
                      </m:sup>
                    </m:sSup>
                    <m:r>
                      <a:rPr lang="es-419" b="1" i="1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s-419" b="1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radPr>
                      <m:deg/>
                      <m:e>
                        <m:r>
                          <a:rPr lang="es-419" b="1" i="1" smtClean="0">
                            <a:latin typeface="Cambria Math" panose="02040503050406030204" pitchFamily="18" charset="0"/>
                            <a:cs typeface="Arial" charset="0"/>
                          </a:rPr>
                          <m:t>𝟏</m:t>
                        </m:r>
                        <m:r>
                          <a:rPr lang="es-419" b="1" i="1" smtClean="0">
                            <a:latin typeface="Cambria Math" panose="02040503050406030204" pitchFamily="18" charset="0"/>
                            <a:cs typeface="Arial" charset="0"/>
                          </a:rPr>
                          <m:t>+</m:t>
                        </m:r>
                        <m:sSup>
                          <m:sSupPr>
                            <m:ctrlPr>
                              <a:rPr lang="es-419" b="1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419" b="1" i="1" smtClean="0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s-419" b="1" i="1" smtClean="0"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419" b="1" i="1" smtClean="0"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  <m:t>𝒚</m:t>
                                    </m:r>
                                  </m:e>
                                  <m:sup>
                                    <m:r>
                                      <a:rPr lang="es-419" b="1" i="1" smtClean="0"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s-419" b="1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r>
                  <a:rPr lang="es-CR" b="1" dirty="0">
                    <a:latin typeface="Arial" charset="0"/>
                    <a:ea typeface="Arial" charset="0"/>
                    <a:cs typeface="Arial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40532" y="731352"/>
                <a:ext cx="11310936" cy="3394334"/>
              </a:xfrm>
              <a:blipFill>
                <a:blip r:embed="rId2"/>
                <a:stretch>
                  <a:fillRect l="-1078" r="-1078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Elipse 7">
            <a:extLst>
              <a:ext uri="{FF2B5EF4-FFF2-40B4-BE49-F238E27FC236}">
                <a16:creationId xmlns:a16="http://schemas.microsoft.com/office/drawing/2014/main" id="{07A27592-5C14-43FC-BB49-1C63F2C4BF32}"/>
              </a:ext>
            </a:extLst>
          </p:cNvPr>
          <p:cNvSpPr/>
          <p:nvPr/>
        </p:nvSpPr>
        <p:spPr>
          <a:xfrm>
            <a:off x="1456085" y="3028380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8078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: esquinas diagonales redondeadas 8">
                <a:extLst>
                  <a:ext uri="{FF2B5EF4-FFF2-40B4-BE49-F238E27FC236}">
                    <a16:creationId xmlns:a16="http://schemas.microsoft.com/office/drawing/2014/main" id="{7FF528BE-1F3D-4B43-AFB6-B635B9864132}"/>
                  </a:ext>
                </a:extLst>
              </p:cNvPr>
              <p:cNvSpPr/>
              <p:nvPr/>
            </p:nvSpPr>
            <p:spPr>
              <a:xfrm>
                <a:off x="272146" y="879758"/>
                <a:ext cx="4234540" cy="1045879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s-419" sz="2400" b="1" i="1">
                              <a:latin typeface="Cambria Math" panose="02040503050406030204" pitchFamily="18" charset="0"/>
                              <a:cs typeface="Arial" charset="0"/>
                            </a:rPr>
                          </m:ctrlPr>
                        </m:radPr>
                        <m:deg/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cs typeface="Arial" charset="0"/>
                            </a:rPr>
                            <m:t>𝟏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cs typeface="Arial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419" sz="2400" b="1" i="1">
                                      <a:latin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419" sz="2400" b="1" i="1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419" sz="2400" b="1" i="1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  <m:t>𝒚</m:t>
                                      </m:r>
                                    </m:e>
                                    <m:sup>
                                      <m:r>
                                        <a:rPr lang="es-419" sz="2400" b="1" i="1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s-419" sz="2400" b="1" i="1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s-CR" sz="24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4" name="Rectángulo: esquinas diagonales redondeadas 8">
                <a:extLst>
                  <a:ext uri="{FF2B5EF4-FFF2-40B4-BE49-F238E27FC236}">
                    <a16:creationId xmlns:a16="http://schemas.microsoft.com/office/drawing/2014/main" id="{7FF528BE-1F3D-4B43-AFB6-B635B98641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146" y="879758"/>
                <a:ext cx="4234540" cy="1045879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Elipse 14">
            <a:extLst>
              <a:ext uri="{FF2B5EF4-FFF2-40B4-BE49-F238E27FC236}">
                <a16:creationId xmlns:a16="http://schemas.microsoft.com/office/drawing/2014/main" id="{8A1D36A7-E24C-495B-A101-128F68B33E99}"/>
              </a:ext>
            </a:extLst>
          </p:cNvPr>
          <p:cNvSpPr/>
          <p:nvPr/>
        </p:nvSpPr>
        <p:spPr>
          <a:xfrm>
            <a:off x="4049489" y="66096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Marcador de texto 1">
                <a:extLst>
                  <a:ext uri="{FF2B5EF4-FFF2-40B4-BE49-F238E27FC236}">
                    <a16:creationId xmlns:a16="http://schemas.microsoft.com/office/drawing/2014/main" id="{080EA391-085B-45CB-83B6-1936295A9C2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953004" y="801573"/>
                <a:ext cx="7238996" cy="2799756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r>
                  <a:rPr lang="en-US" sz="3300" b="1" dirty="0">
                    <a:solidFill>
                      <a:srgbClr val="000000"/>
                    </a:solidFill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ED Clairaut: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𝒚</m:t>
                    </m:r>
                    <m:r>
                      <a:rPr lang="en-US" sz="3200" b="1" i="1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=</m:t>
                    </m:r>
                    <m:r>
                      <a:rPr lang="en-US" sz="3200" b="1" i="1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𝒙</m:t>
                    </m:r>
                    <m:r>
                      <a:rPr lang="en-US" sz="3200" b="1" i="1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.</m:t>
                    </m:r>
                    <m:sSup>
                      <m:sSupPr>
                        <m:ctrlPr>
                          <a:rPr lang="en-US" sz="3200" b="1" i="1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𝒚</m:t>
                        </m:r>
                      </m:e>
                      <m:sup>
                        <m:r>
                          <a:rPr lang="en-US" sz="3200" b="1" i="1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′</m:t>
                        </m:r>
                      </m:sup>
                    </m:sSup>
                    <m:r>
                      <a:rPr lang="en-US" sz="3200" b="1" i="1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+</m:t>
                    </m:r>
                    <m:r>
                      <a:rPr lang="en-US" sz="3200" b="1" i="1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𝒈</m:t>
                    </m:r>
                    <m:d>
                      <m:dPr>
                        <m:ctrlPr>
                          <a:rPr lang="es-419" sz="3200" b="1" i="1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419" sz="3200" b="1" i="1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s-419" sz="3200" b="1" i="1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s-419" sz="3200" b="1" i="1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endParaRPr lang="es-419" sz="32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s-419" sz="25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La ecuación </a:t>
                </a:r>
                <a:r>
                  <a:rPr lang="es-419" sz="2500" b="1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1 </a:t>
                </a:r>
                <a:r>
                  <a:rPr lang="es-419" sz="25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es una ecuación diferencial de </a:t>
                </a:r>
                <a:r>
                  <a:rPr lang="es-419" sz="2500" dirty="0" err="1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Clairaut</a:t>
                </a:r>
                <a:r>
                  <a:rPr lang="es-419" sz="25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con </a:t>
                </a:r>
                <a14:m>
                  <m:oMath xmlns:m="http://schemas.openxmlformats.org/officeDocument/2006/math">
                    <m:r>
                      <a:rPr lang="es-419" sz="25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𝒈</m:t>
                    </m:r>
                    <m:d>
                      <m:dPr>
                        <m:ctrlPr>
                          <a:rPr lang="es-419" sz="25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419" sz="25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s-419" sz="25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s-419" sz="25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s-419" sz="25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=−</m:t>
                    </m:r>
                    <m:rad>
                      <m:radPr>
                        <m:degHide m:val="on"/>
                        <m:ctrlPr>
                          <a:rPr lang="es-419" sz="25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radPr>
                      <m:deg/>
                      <m:e>
                        <m:r>
                          <a:rPr lang="es-419" sz="25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𝟏</m:t>
                        </m:r>
                        <m:r>
                          <a:rPr lang="es-419" sz="25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+</m:t>
                        </m:r>
                        <m:sSup>
                          <m:sSupPr>
                            <m:ctrlPr>
                              <a:rPr lang="es-419" sz="25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419" sz="25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s-419" sz="25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419" sz="25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charset="0"/>
                                      </a:rPr>
                                      <m:t>𝒚</m:t>
                                    </m:r>
                                  </m:e>
                                  <m:sup>
                                    <m:r>
                                      <a:rPr lang="es-419" sz="25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s-419" sz="25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endParaRPr lang="es-419" sz="2500" b="1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l">
                  <a:lnSpc>
                    <a:spcPct val="150000"/>
                  </a:lnSpc>
                </a:pPr>
                <a:endParaRPr lang="es-419" sz="2500" b="1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7" name="Marcador de texto 1">
                <a:extLst>
                  <a:ext uri="{FF2B5EF4-FFF2-40B4-BE49-F238E27FC236}">
                    <a16:creationId xmlns:a16="http://schemas.microsoft.com/office/drawing/2014/main" id="{080EA391-085B-45CB-83B6-1936295A9C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4" y="801573"/>
                <a:ext cx="7238996" cy="2799756"/>
              </a:xfrm>
              <a:prstGeom prst="rect">
                <a:avLst/>
              </a:prstGeom>
              <a:blipFill>
                <a:blip r:embed="rId3"/>
                <a:stretch>
                  <a:fillRect l="-1432" t="-3043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: esquinas diagonales redondeadas 8">
                <a:extLst>
                  <a:ext uri="{FF2B5EF4-FFF2-40B4-BE49-F238E27FC236}">
                    <a16:creationId xmlns:a16="http://schemas.microsoft.com/office/drawing/2014/main" id="{4A082175-5FCD-44F2-821E-1432B93DEFF0}"/>
                  </a:ext>
                </a:extLst>
              </p:cNvPr>
              <p:cNvSpPr/>
              <p:nvPr/>
            </p:nvSpPr>
            <p:spPr>
              <a:xfrm>
                <a:off x="272146" y="2415722"/>
                <a:ext cx="4234540" cy="1045879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𝒗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− </m:t>
                      </m:r>
                      <m:rad>
                        <m:radPr>
                          <m:degHide m:val="on"/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radPr>
                        <m:deg/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𝟏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𝒗</m:t>
                              </m:r>
                            </m:e>
                            <m:sup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s-CR" sz="24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9" name="Rectángulo: esquinas diagonales redondeadas 8">
                <a:extLst>
                  <a:ext uri="{FF2B5EF4-FFF2-40B4-BE49-F238E27FC236}">
                    <a16:creationId xmlns:a16="http://schemas.microsoft.com/office/drawing/2014/main" id="{4A082175-5FCD-44F2-821E-1432B93DEF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146" y="2415722"/>
                <a:ext cx="4234540" cy="1045879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Elipse 9">
            <a:extLst>
              <a:ext uri="{FF2B5EF4-FFF2-40B4-BE49-F238E27FC236}">
                <a16:creationId xmlns:a16="http://schemas.microsoft.com/office/drawing/2014/main" id="{3BDABE3E-00E3-4016-8F2A-5A5374F95F2A}"/>
              </a:ext>
            </a:extLst>
          </p:cNvPr>
          <p:cNvSpPr/>
          <p:nvPr/>
        </p:nvSpPr>
        <p:spPr>
          <a:xfrm>
            <a:off x="4049489" y="2252381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091F5B15-1587-4625-92EE-842CA08B60AA}"/>
                  </a:ext>
                </a:extLst>
              </p:cNvPr>
              <p:cNvSpPr/>
              <p:nvPr/>
            </p:nvSpPr>
            <p:spPr>
              <a:xfrm>
                <a:off x="853439" y="4133617"/>
                <a:ext cx="11075963" cy="13395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Haciendo </a:t>
                </a:r>
                <a14:m>
                  <m:oMath xmlns:m="http://schemas.openxmlformats.org/officeDocument/2006/math"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𝒗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=</m:t>
                    </m:r>
                    <m:sSup>
                      <m:sSupPr>
                        <m:ctrlP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𝒚</m:t>
                        </m:r>
                      </m:e>
                      <m:sup>
                        <m: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 y  sustituyendo en 1 se obtiene 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𝒗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− </m:t>
                      </m:r>
                      <m:rad>
                        <m:radPr>
                          <m:degHide m:val="on"/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radPr>
                        <m:deg/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𝟏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𝒗</m:t>
                              </m:r>
                            </m:e>
                            <m:sup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s-CR" sz="2400" dirty="0"/>
              </a:p>
            </p:txBody>
          </p:sp>
        </mc:Choice>
        <mc:Fallback xmlns="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091F5B15-1587-4625-92EE-842CA08B60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439" y="4133617"/>
                <a:ext cx="11075963" cy="1339597"/>
              </a:xfrm>
              <a:prstGeom prst="rect">
                <a:avLst/>
              </a:prstGeom>
              <a:blipFill>
                <a:blip r:embed="rId5"/>
                <a:stretch>
                  <a:fillRect l="-826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197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: esquinas diagonales redondeadas 8">
                <a:extLst>
                  <a:ext uri="{FF2B5EF4-FFF2-40B4-BE49-F238E27FC236}">
                    <a16:creationId xmlns:a16="http://schemas.microsoft.com/office/drawing/2014/main" id="{7FF528BE-1F3D-4B43-AFB6-B635B9864132}"/>
                  </a:ext>
                </a:extLst>
              </p:cNvPr>
              <p:cNvSpPr/>
              <p:nvPr/>
            </p:nvSpPr>
            <p:spPr>
              <a:xfrm>
                <a:off x="272146" y="879758"/>
                <a:ext cx="4234540" cy="1045879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s-419" sz="2400" b="1" i="1">
                              <a:latin typeface="Cambria Math" panose="02040503050406030204" pitchFamily="18" charset="0"/>
                              <a:cs typeface="Arial" charset="0"/>
                            </a:rPr>
                          </m:ctrlPr>
                        </m:radPr>
                        <m:deg/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cs typeface="Arial" charset="0"/>
                            </a:rPr>
                            <m:t>𝟏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cs typeface="Arial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419" sz="2400" b="1" i="1">
                                      <a:latin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419" sz="2400" b="1" i="1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419" sz="2400" b="1" i="1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  <m:t>𝒚</m:t>
                                      </m:r>
                                    </m:e>
                                    <m:sup>
                                      <m:r>
                                        <a:rPr lang="es-419" sz="2400" b="1" i="1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s-419" sz="2400" b="1" i="1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s-CR" sz="24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4" name="Rectángulo: esquinas diagonales redondeadas 8">
                <a:extLst>
                  <a:ext uri="{FF2B5EF4-FFF2-40B4-BE49-F238E27FC236}">
                    <a16:creationId xmlns:a16="http://schemas.microsoft.com/office/drawing/2014/main" id="{7FF528BE-1F3D-4B43-AFB6-B635B98641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146" y="879758"/>
                <a:ext cx="4234540" cy="1045879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Elipse 14">
            <a:extLst>
              <a:ext uri="{FF2B5EF4-FFF2-40B4-BE49-F238E27FC236}">
                <a16:creationId xmlns:a16="http://schemas.microsoft.com/office/drawing/2014/main" id="{8A1D36A7-E24C-495B-A101-128F68B33E99}"/>
              </a:ext>
            </a:extLst>
          </p:cNvPr>
          <p:cNvSpPr/>
          <p:nvPr/>
        </p:nvSpPr>
        <p:spPr>
          <a:xfrm>
            <a:off x="4049489" y="66096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Marcador de texto 1">
                <a:extLst>
                  <a:ext uri="{FF2B5EF4-FFF2-40B4-BE49-F238E27FC236}">
                    <a16:creationId xmlns:a16="http://schemas.microsoft.com/office/drawing/2014/main" id="{080EA391-085B-45CB-83B6-1936295A9C2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236029" y="2786687"/>
                <a:ext cx="7238996" cy="674914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50000"/>
                  </a:lnSpc>
                </a:pP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Derivando </a:t>
                </a:r>
                <a:r>
                  <a:rPr lang="es-419" sz="2400" b="1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2</a:t>
                </a: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con respecto a </a:t>
                </a:r>
                <a14:m>
                  <m:oMath xmlns:m="http://schemas.openxmlformats.org/officeDocument/2006/math">
                    <m:r>
                      <a:rPr lang="es-419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𝑥</m:t>
                    </m:r>
                  </m:oMath>
                </a14:m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: </a:t>
                </a:r>
              </a:p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∙</m:t>
                      </m:r>
                      <m:sSup>
                        <m:sSupPr>
                          <m:ctrlP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𝑣</m:t>
                          </m:r>
                        </m:e>
                        <m:sup>
                          <m: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𝑣</m:t>
                      </m:r>
                      <m:r>
                        <a:rPr lang="es-419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−</m:t>
                      </m:r>
                      <m:f>
                        <m:fPr>
                          <m:ctrlP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𝑣</m:t>
                          </m:r>
                          <m: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s-419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s-419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s-419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419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s-419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419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𝑣</m:t>
                                  </m:r>
                                </m:e>
                                <m:sup>
                                  <m:r>
                                    <a:rPr lang="es-419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s-419" sz="24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0=</m:t>
                      </m:r>
                      <m:sSup>
                        <m:sSupPr>
                          <m:ctrlP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𝑣</m:t>
                          </m:r>
                        </m:e>
                        <m:sup>
                          <m: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∙</m:t>
                      </m:r>
                      <m:d>
                        <m:dPr>
                          <m:ctrlP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  <m: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419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𝑣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s-419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419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s-419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419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𝑣</m:t>
                                      </m:r>
                                    </m:e>
                                    <m:sup>
                                      <m:r>
                                        <a:rPr lang="es-419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d>
                    </m:oMath>
                  </m:oMathPara>
                </a14:m>
                <a:endParaRPr lang="es-419" sz="24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De donde se desprende lo siguiente</a:t>
                </a:r>
              </a:p>
              <a:p>
                <a:pPr algn="l">
                  <a:lnSpc>
                    <a:spcPct val="150000"/>
                  </a:lnSpc>
                </a:pPr>
                <a:r>
                  <a:rPr lang="es-419" sz="2400" b="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419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𝑣</m:t>
                        </m:r>
                      </m:e>
                      <m:sup>
                        <m:r>
                          <a:rPr lang="es-419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′</m:t>
                        </m:r>
                      </m:sup>
                    </m:sSup>
                    <m:r>
                      <a:rPr lang="es-419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=0 ⟹</m:t>
                    </m:r>
                    <m:r>
                      <a:rPr lang="es-419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𝑣</m:t>
                    </m:r>
                    <m:r>
                      <a:rPr lang="es-419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=</m:t>
                    </m:r>
                    <m:r>
                      <a:rPr lang="es-419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𝐶</m:t>
                    </m:r>
                  </m:oMath>
                </a14:m>
                <a:endParaRPr lang="es-419" sz="24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7" name="Marcador de texto 1">
                <a:extLst>
                  <a:ext uri="{FF2B5EF4-FFF2-40B4-BE49-F238E27FC236}">
                    <a16:creationId xmlns:a16="http://schemas.microsoft.com/office/drawing/2014/main" id="{080EA391-085B-45CB-83B6-1936295A9C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6029" y="2786687"/>
                <a:ext cx="7238996" cy="674914"/>
              </a:xfrm>
              <a:prstGeom prst="rect">
                <a:avLst/>
              </a:prstGeom>
              <a:blipFill>
                <a:blip r:embed="rId3"/>
                <a:stretch>
                  <a:fillRect l="-1348" t="-269369" b="-280180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: esquinas diagonales redondeadas 8">
                <a:extLst>
                  <a:ext uri="{FF2B5EF4-FFF2-40B4-BE49-F238E27FC236}">
                    <a16:creationId xmlns:a16="http://schemas.microsoft.com/office/drawing/2014/main" id="{4A082175-5FCD-44F2-821E-1432B93DEFF0}"/>
                  </a:ext>
                </a:extLst>
              </p:cNvPr>
              <p:cNvSpPr/>
              <p:nvPr/>
            </p:nvSpPr>
            <p:spPr>
              <a:xfrm>
                <a:off x="272146" y="2415722"/>
                <a:ext cx="4234540" cy="1045879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𝒗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− </m:t>
                      </m:r>
                      <m:rad>
                        <m:radPr>
                          <m:degHide m:val="on"/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radPr>
                        <m:deg/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𝟏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𝒗</m:t>
                              </m:r>
                            </m:e>
                            <m:sup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s-CR" sz="24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9" name="Rectángulo: esquinas diagonales redondeadas 8">
                <a:extLst>
                  <a:ext uri="{FF2B5EF4-FFF2-40B4-BE49-F238E27FC236}">
                    <a16:creationId xmlns:a16="http://schemas.microsoft.com/office/drawing/2014/main" id="{4A082175-5FCD-44F2-821E-1432B93DEF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146" y="2415722"/>
                <a:ext cx="4234540" cy="1045879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Elipse 9">
            <a:extLst>
              <a:ext uri="{FF2B5EF4-FFF2-40B4-BE49-F238E27FC236}">
                <a16:creationId xmlns:a16="http://schemas.microsoft.com/office/drawing/2014/main" id="{3BDABE3E-00E3-4016-8F2A-5A5374F95F2A}"/>
              </a:ext>
            </a:extLst>
          </p:cNvPr>
          <p:cNvSpPr/>
          <p:nvPr/>
        </p:nvSpPr>
        <p:spPr>
          <a:xfrm>
            <a:off x="4049489" y="2252381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: esquinas diagonales redondeadas 7">
                <a:extLst>
                  <a:ext uri="{FF2B5EF4-FFF2-40B4-BE49-F238E27FC236}">
                    <a16:creationId xmlns:a16="http://schemas.microsoft.com/office/drawing/2014/main" id="{4D3371DD-6813-4348-B121-0B85456FDDF1}"/>
                  </a:ext>
                </a:extLst>
              </p:cNvPr>
              <p:cNvSpPr/>
              <p:nvPr/>
            </p:nvSpPr>
            <p:spPr>
              <a:xfrm>
                <a:off x="272146" y="3930650"/>
                <a:ext cx="4234540" cy="1045879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∙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𝒗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𝒗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−</m:t>
                      </m:r>
                      <m:f>
                        <m:f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𝒗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𝒗</m:t>
                              </m:r>
                            </m:e>
                            <m:sup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𝟏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s-419" sz="2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419" sz="2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𝒗</m:t>
                                  </m:r>
                                </m:e>
                                <m:sup>
                                  <m:r>
                                    <a:rPr lang="es-419" sz="2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s-CR" sz="24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Rectángulo: esquinas diagonales redondeadas 7">
                <a:extLst>
                  <a:ext uri="{FF2B5EF4-FFF2-40B4-BE49-F238E27FC236}">
                    <a16:creationId xmlns:a16="http://schemas.microsoft.com/office/drawing/2014/main" id="{4D3371DD-6813-4348-B121-0B85456FDD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146" y="3930650"/>
                <a:ext cx="4234540" cy="1045879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5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Elipse 10">
            <a:extLst>
              <a:ext uri="{FF2B5EF4-FFF2-40B4-BE49-F238E27FC236}">
                <a16:creationId xmlns:a16="http://schemas.microsoft.com/office/drawing/2014/main" id="{0440514B-36C3-443F-8CBD-94826870C604}"/>
              </a:ext>
            </a:extLst>
          </p:cNvPr>
          <p:cNvSpPr/>
          <p:nvPr/>
        </p:nvSpPr>
        <p:spPr>
          <a:xfrm>
            <a:off x="4049489" y="3624942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15DF716C-9204-4D55-AEF7-7710B7550E50}"/>
                  </a:ext>
                </a:extLst>
              </p:cNvPr>
              <p:cNvSpPr txBox="1"/>
              <p:nvPr/>
            </p:nvSpPr>
            <p:spPr>
              <a:xfrm>
                <a:off x="1066800" y="5501322"/>
                <a:ext cx="10058400" cy="1001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Así la </a:t>
                </a:r>
                <a:r>
                  <a:rPr lang="es-419" sz="2400" b="1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solución general </a:t>
                </a: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viene dada por</a:t>
                </a:r>
                <a:r>
                  <a:rPr lang="en-US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:</a:t>
                </a: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𝒚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=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𝒙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∙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𝑪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radPr>
                      <m:deg/>
                      <m:e>
                        <m: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𝟏</m:t>
                        </m:r>
                        <m: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+</m:t>
                        </m:r>
                        <m:sSup>
                          <m:sSupPr>
                            <m:ctrlPr>
                              <a:rPr lang="es-419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s-419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𝑪</m:t>
                            </m:r>
                          </m:e>
                          <m:sup>
                            <m:r>
                              <a:rPr lang="es-419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r>
                  <a:rPr lang="es-419" sz="2400" b="1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</a:t>
                </a:r>
              </a:p>
              <a:p>
                <a:endParaRPr lang="es-419" dirty="0"/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15DF716C-9204-4D55-AEF7-7710B7550E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5501322"/>
                <a:ext cx="10058400" cy="1001043"/>
              </a:xfrm>
              <a:prstGeom prst="rect">
                <a:avLst/>
              </a:prstGeom>
              <a:blipFill>
                <a:blip r:embed="rId6"/>
                <a:stretch>
                  <a:fillRect l="-909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: esquinas diagonales redondeadas 11">
                <a:extLst>
                  <a:ext uri="{FF2B5EF4-FFF2-40B4-BE49-F238E27FC236}">
                    <a16:creationId xmlns:a16="http://schemas.microsoft.com/office/drawing/2014/main" id="{4797CEC4-1DE1-46B7-8371-16EC8BD2CD05}"/>
                  </a:ext>
                </a:extLst>
              </p:cNvPr>
              <p:cNvSpPr/>
              <p:nvPr/>
            </p:nvSpPr>
            <p:spPr>
              <a:xfrm>
                <a:off x="272146" y="3912269"/>
                <a:ext cx="4234540" cy="1045879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400" b="1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𝒗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∙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𝒗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𝒗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−</m:t>
                      </m:r>
                      <m:f>
                        <m:f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𝒗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𝒗</m:t>
                              </m:r>
                            </m:e>
                            <m:sup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𝟏</m:t>
                              </m:r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s-419" sz="2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419" sz="2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𝒗</m:t>
                                  </m:r>
                                </m:e>
                                <m:sup>
                                  <m:r>
                                    <a:rPr lang="es-419" sz="2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s-CR" sz="24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2" name="Rectángulo: esquinas diagonales redondeadas 11">
                <a:extLst>
                  <a:ext uri="{FF2B5EF4-FFF2-40B4-BE49-F238E27FC236}">
                    <a16:creationId xmlns:a16="http://schemas.microsoft.com/office/drawing/2014/main" id="{4797CEC4-1DE1-46B7-8371-16EC8BD2CD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146" y="3912269"/>
                <a:ext cx="4234540" cy="1045879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7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lipse 12">
            <a:extLst>
              <a:ext uri="{FF2B5EF4-FFF2-40B4-BE49-F238E27FC236}">
                <a16:creationId xmlns:a16="http://schemas.microsoft.com/office/drawing/2014/main" id="{AAC96F8E-5741-4975-9FD0-E469019E6FAD}"/>
              </a:ext>
            </a:extLst>
          </p:cNvPr>
          <p:cNvSpPr/>
          <p:nvPr/>
        </p:nvSpPr>
        <p:spPr>
          <a:xfrm>
            <a:off x="4060373" y="3605546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18FC02F6-F187-437C-8DAF-4CF08B6158D3}"/>
              </a:ext>
            </a:extLst>
          </p:cNvPr>
          <p:cNvCxnSpPr>
            <a:cxnSpLocks/>
          </p:cNvCxnSpPr>
          <p:nvPr/>
        </p:nvCxnSpPr>
        <p:spPr>
          <a:xfrm>
            <a:off x="590843" y="4189612"/>
            <a:ext cx="351692" cy="491191"/>
          </a:xfrm>
          <a:prstGeom prst="line">
            <a:avLst/>
          </a:prstGeom>
          <a:ln w="38100">
            <a:solidFill>
              <a:srgbClr val="FF0000">
                <a:alpha val="8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52BAC2CE-619C-4AFF-86DA-1BCF9FF80AA7}"/>
              </a:ext>
            </a:extLst>
          </p:cNvPr>
          <p:cNvCxnSpPr>
            <a:cxnSpLocks/>
          </p:cNvCxnSpPr>
          <p:nvPr/>
        </p:nvCxnSpPr>
        <p:spPr>
          <a:xfrm>
            <a:off x="2320166" y="4154105"/>
            <a:ext cx="351692" cy="491191"/>
          </a:xfrm>
          <a:prstGeom prst="line">
            <a:avLst/>
          </a:prstGeom>
          <a:ln w="38100">
            <a:solidFill>
              <a:srgbClr val="FF0000">
                <a:alpha val="8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A36E71BA-B517-4970-B420-932DFA2D2CD7}"/>
                  </a:ext>
                </a:extLst>
              </p:cNvPr>
              <p:cNvSpPr/>
              <p:nvPr/>
            </p:nvSpPr>
            <p:spPr>
              <a:xfrm>
                <a:off x="5236029" y="2555854"/>
                <a:ext cx="6096000" cy="46166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Como </a:t>
                </a:r>
                <a14:m>
                  <m:oMath xmlns:m="http://schemas.openxmlformats.org/officeDocument/2006/math">
                    <m:r>
                      <a:rPr lang="es-419" sz="2400" b="1" i="1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𝒗</m:t>
                    </m:r>
                    <m:r>
                      <a:rPr lang="es-419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=</m:t>
                    </m:r>
                    <m:sSup>
                      <m:sSupPr>
                        <m:ctrlPr>
                          <a:rPr lang="es-419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𝑦</m:t>
                        </m:r>
                      </m:e>
                      <m:sup>
                        <m:r>
                          <a:rPr lang="es-419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s-CR" sz="2400" dirty="0"/>
                  <a:t> en </a:t>
                </a:r>
                <a:r>
                  <a:rPr lang="es-CR" sz="2400" b="1" dirty="0"/>
                  <a:t>3</a:t>
                </a:r>
                <a:r>
                  <a:rPr lang="es-CR" sz="2400" dirty="0"/>
                  <a:t> se tiene </a:t>
                </a:r>
              </a:p>
            </p:txBody>
          </p:sp>
        </mc:Choice>
        <mc:Fallback xmlns="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A36E71BA-B517-4970-B420-932DFA2D2C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6029" y="2555854"/>
                <a:ext cx="6096000" cy="461665"/>
              </a:xfrm>
              <a:prstGeom prst="rect">
                <a:avLst/>
              </a:prstGeom>
              <a:blipFill>
                <a:blip r:embed="rId8"/>
                <a:stretch>
                  <a:fillRect l="-1600" t="-9211" b="-30263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844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: esquinas diagonales redondeadas 8">
                <a:extLst>
                  <a:ext uri="{FF2B5EF4-FFF2-40B4-BE49-F238E27FC236}">
                    <a16:creationId xmlns:a16="http://schemas.microsoft.com/office/drawing/2014/main" id="{7FF528BE-1F3D-4B43-AFB6-B635B9864132}"/>
                  </a:ext>
                </a:extLst>
              </p:cNvPr>
              <p:cNvSpPr/>
              <p:nvPr/>
            </p:nvSpPr>
            <p:spPr>
              <a:xfrm>
                <a:off x="272146" y="879758"/>
                <a:ext cx="4234540" cy="1045879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s-419" sz="2400" b="1" i="1">
                              <a:latin typeface="Cambria Math" panose="02040503050406030204" pitchFamily="18" charset="0"/>
                              <a:cs typeface="Arial" charset="0"/>
                            </a:rPr>
                          </m:ctrlPr>
                        </m:radPr>
                        <m:deg/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cs typeface="Arial" charset="0"/>
                            </a:rPr>
                            <m:t>𝟏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cs typeface="Arial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419" sz="2400" b="1" i="1">
                                      <a:latin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419" sz="2400" b="1" i="1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419" sz="2400" b="1" i="1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  <m:t>𝒚</m:t>
                                      </m:r>
                                    </m:e>
                                    <m:sup>
                                      <m:r>
                                        <a:rPr lang="es-419" sz="2400" b="1" i="1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s-419" sz="2400" b="1" i="1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s-CR" sz="24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4" name="Rectángulo: esquinas diagonales redondeadas 8">
                <a:extLst>
                  <a:ext uri="{FF2B5EF4-FFF2-40B4-BE49-F238E27FC236}">
                    <a16:creationId xmlns:a16="http://schemas.microsoft.com/office/drawing/2014/main" id="{7FF528BE-1F3D-4B43-AFB6-B635B98641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146" y="879758"/>
                <a:ext cx="4234540" cy="1045879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Elipse 14">
            <a:extLst>
              <a:ext uri="{FF2B5EF4-FFF2-40B4-BE49-F238E27FC236}">
                <a16:creationId xmlns:a16="http://schemas.microsoft.com/office/drawing/2014/main" id="{8A1D36A7-E24C-495B-A101-128F68B33E99}"/>
              </a:ext>
            </a:extLst>
          </p:cNvPr>
          <p:cNvSpPr/>
          <p:nvPr/>
        </p:nvSpPr>
        <p:spPr>
          <a:xfrm>
            <a:off x="4049489" y="66096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Marcador de texto 1">
                <a:extLst>
                  <a:ext uri="{FF2B5EF4-FFF2-40B4-BE49-F238E27FC236}">
                    <a16:creationId xmlns:a16="http://schemas.microsoft.com/office/drawing/2014/main" id="{080EA391-085B-45CB-83B6-1936295A9C2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953004" y="1175601"/>
                <a:ext cx="7238996" cy="4572000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endParaRPr lang="es-419" sz="3300" b="1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endParaRPr>
              </a:p>
              <a:p>
                <a:pPr lvl="0"/>
                <a:endParaRPr lang="es-419" sz="2400" b="1" i="1" dirty="0">
                  <a:solidFill>
                    <a:srgbClr val="000000"/>
                  </a:solidFill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s-419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419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eqArrPr>
                            <m:e>
                              <m:r>
                                <a:rPr lang="es-419" sz="2400" b="1" i="1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𝒙</m:t>
                              </m:r>
                              <m:r>
                                <a:rPr lang="es-419" sz="2400" b="1" i="1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s-419" sz="2400" b="1" i="1" smtClean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419" sz="2400" b="1" i="1" smtClean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𝒗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s-419" sz="2400" b="1" i="1" smtClean="0">
                                          <a:solidFill>
                                            <a:schemeClr val="accent3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s-419" sz="2400" b="1" i="1" smtClean="0">
                                          <a:solidFill>
                                            <a:schemeClr val="accent3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𝟏</m:t>
                                      </m:r>
                                      <m:r>
                                        <a:rPr lang="es-419" sz="2400" b="1" i="1" smtClean="0">
                                          <a:solidFill>
                                            <a:schemeClr val="accent3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s-419" sz="2400" b="1" i="1" smtClean="0">
                                              <a:solidFill>
                                                <a:schemeClr val="accent3">
                                                  <a:lumMod val="5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419" sz="2400" b="1" i="1" smtClean="0">
                                              <a:solidFill>
                                                <a:schemeClr val="accent3">
                                                  <a:lumMod val="5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charset="0"/>
                                            </a:rPr>
                                            <m:t>𝒗</m:t>
                                          </m:r>
                                        </m:e>
                                        <m:sup>
                                          <m:r>
                                            <a:rPr lang="es-419" sz="2400" b="1" i="1" smtClean="0">
                                              <a:solidFill>
                                                <a:schemeClr val="accent3">
                                                  <a:lumMod val="5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charset="0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</m:e>
                                  </m:rad>
                                </m:den>
                              </m:f>
                            </m:e>
                            <m:e>
                              <m:r>
                                <a:rPr lang="es-419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𝒚</m:t>
                              </m:r>
                              <m:r>
                                <a:rPr lang="es-419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s-419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s-419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419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𝑣</m:t>
                                      </m:r>
                                    </m:e>
                                    <m:sup>
                                      <m:r>
                                        <a:rPr lang="es-419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s-419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s-419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1+</m:t>
                                      </m:r>
                                      <m:sSup>
                                        <m:sSupPr>
                                          <m:ctrlPr>
                                            <a:rPr lang="es-419" sz="2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419" sz="2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charset="0"/>
                                            </a:rPr>
                                            <m:t>𝑣</m:t>
                                          </m:r>
                                        </m:e>
                                        <m:sup>
                                          <m:r>
                                            <a:rPr lang="es-419" sz="2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</m:den>
                              </m:f>
                              <m:r>
                                <a:rPr lang="es-419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s-419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419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s-419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419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𝑣</m:t>
                                      </m:r>
                                    </m:e>
                                    <m:sup>
                                      <m:r>
                                        <a:rPr lang="es-419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  <m:r>
                                <a:rPr lang="es-419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s-419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−</m:t>
                                  </m:r>
                                  <m:r>
                                    <a:rPr lang="es-419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𝟏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s-419" sz="24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s-419" sz="24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𝟏</m:t>
                                      </m:r>
                                      <m:r>
                                        <a:rPr lang="es-419" sz="24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s-419" sz="2400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419" sz="2400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charset="0"/>
                                            </a:rPr>
                                            <m:t>𝒗</m:t>
                                          </m:r>
                                        </m:e>
                                        <m:sup>
                                          <m:r>
                                            <a:rPr lang="es-419" sz="2400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charset="0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</m:e>
                                  </m:rad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es-419" sz="24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s-419" sz="2400" b="1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Solución singular</a:t>
                </a: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: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419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400" b="1" i="1" dirty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𝒙</m:t>
                        </m:r>
                      </m:e>
                      <m:sup>
                        <m:r>
                          <a:rPr lang="es-419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𝟐</m:t>
                        </m:r>
                      </m:sup>
                    </m:sSup>
                    <m:r>
                      <a:rPr lang="es-419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 + </m:t>
                    </m:r>
                    <m:sSup>
                      <m:sSupPr>
                        <m:ctrlPr>
                          <a:rPr lang="es-419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𝒚</m:t>
                        </m:r>
                      </m:e>
                      <m:sup>
                        <m:r>
                          <a:rPr lang="es-419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𝟐</m:t>
                        </m:r>
                      </m:sup>
                    </m:sSup>
                    <m:r>
                      <a:rPr lang="es-419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 =</m:t>
                    </m:r>
                    <m:r>
                      <a:rPr lang="es-419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𝟏</m:t>
                    </m:r>
                    <m:r>
                      <a:rPr lang="es-419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 </m:t>
                    </m:r>
                  </m:oMath>
                </a14:m>
                <a:endParaRPr lang="es-419" sz="2400" b="1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o bien las singulares</a:t>
                </a:r>
              </a:p>
              <a:p>
                <a:pPr algn="l">
                  <a:lnSpc>
                    <a:spcPct val="150000"/>
                  </a:lnSpc>
                </a:pP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		 </a:t>
                </a:r>
                <a14:m>
                  <m:oMath xmlns:m="http://schemas.openxmlformats.org/officeDocument/2006/math">
                    <m:r>
                      <a:rPr lang="es-419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𝒚</m:t>
                    </m:r>
                    <m:r>
                      <a:rPr lang="es-419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= ± </m:t>
                    </m:r>
                    <m:rad>
                      <m:radPr>
                        <m:degHide m:val="on"/>
                        <m:ctrlPr>
                          <a:rPr lang="es-419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radPr>
                      <m:deg/>
                      <m:e>
                        <m:r>
                          <a:rPr lang="es-419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𝟏</m:t>
                        </m:r>
                        <m:r>
                          <a:rPr lang="es-419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−</m:t>
                        </m:r>
                        <m:sSup>
                          <m:sSupPr>
                            <m:ctrlPr>
                              <a:rPr lang="es-419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s-419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s-419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es-419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 </m:t>
                    </m:r>
                  </m:oMath>
                </a14:m>
                <a:r>
                  <a:rPr lang="es-419" sz="2400" b="1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Marcador de texto 1">
                <a:extLst>
                  <a:ext uri="{FF2B5EF4-FFF2-40B4-BE49-F238E27FC236}">
                    <a16:creationId xmlns:a16="http://schemas.microsoft.com/office/drawing/2014/main" id="{080EA391-085B-45CB-83B6-1936295A9C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4" y="1175601"/>
                <a:ext cx="7238996" cy="4572000"/>
              </a:xfrm>
              <a:prstGeom prst="rect">
                <a:avLst/>
              </a:prstGeom>
              <a:blipFill>
                <a:blip r:embed="rId3"/>
                <a:stretch>
                  <a:fillRect l="-1348" b="-3333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: esquinas diagonales redondeadas 8">
                <a:extLst>
                  <a:ext uri="{FF2B5EF4-FFF2-40B4-BE49-F238E27FC236}">
                    <a16:creationId xmlns:a16="http://schemas.microsoft.com/office/drawing/2014/main" id="{4A082175-5FCD-44F2-821E-1432B93DEFF0}"/>
                  </a:ext>
                </a:extLst>
              </p:cNvPr>
              <p:cNvSpPr/>
              <p:nvPr/>
            </p:nvSpPr>
            <p:spPr>
              <a:xfrm>
                <a:off x="272146" y="2415722"/>
                <a:ext cx="4234540" cy="1045879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𝒚</m:t>
                      </m:r>
                      <m:r>
                        <a:rPr lang="es-419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∙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𝒗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− </m:t>
                      </m:r>
                      <m:rad>
                        <m:radPr>
                          <m:degHide m:val="on"/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radPr>
                        <m:deg/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𝟏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𝒗</m:t>
                              </m:r>
                            </m:e>
                            <m:sup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s-CR" sz="24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9" name="Rectángulo: esquinas diagonales redondeadas 8">
                <a:extLst>
                  <a:ext uri="{FF2B5EF4-FFF2-40B4-BE49-F238E27FC236}">
                    <a16:creationId xmlns:a16="http://schemas.microsoft.com/office/drawing/2014/main" id="{4A082175-5FCD-44F2-821E-1432B93DEF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146" y="2415722"/>
                <a:ext cx="4234540" cy="1045879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Elipse 9">
            <a:extLst>
              <a:ext uri="{FF2B5EF4-FFF2-40B4-BE49-F238E27FC236}">
                <a16:creationId xmlns:a16="http://schemas.microsoft.com/office/drawing/2014/main" id="{3BDABE3E-00E3-4016-8F2A-5A5374F95F2A}"/>
              </a:ext>
            </a:extLst>
          </p:cNvPr>
          <p:cNvSpPr/>
          <p:nvPr/>
        </p:nvSpPr>
        <p:spPr>
          <a:xfrm>
            <a:off x="4049489" y="2252381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: esquinas diagonales redondeadas 7">
                <a:extLst>
                  <a:ext uri="{FF2B5EF4-FFF2-40B4-BE49-F238E27FC236}">
                    <a16:creationId xmlns:a16="http://schemas.microsoft.com/office/drawing/2014/main" id="{4D3371DD-6813-4348-B121-0B85456FDDF1}"/>
                  </a:ext>
                </a:extLst>
              </p:cNvPr>
              <p:cNvSpPr/>
              <p:nvPr/>
            </p:nvSpPr>
            <p:spPr>
              <a:xfrm>
                <a:off x="272146" y="3930650"/>
                <a:ext cx="4234540" cy="1045879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𝟎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𝒗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∙</m:t>
                      </m:r>
                      <m:d>
                        <m:dPr>
                          <m:ctrlPr>
                            <a:rPr lang="es-419" sz="2400" b="1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419" sz="2400" b="1" i="1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400" b="1" i="1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𝒗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s-419" sz="2400" b="1" i="1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419" sz="2400" b="1" i="1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𝟏</m:t>
                                  </m:r>
                                  <m:r>
                                    <a:rPr lang="es-419" sz="2400" b="1" i="1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s-419" sz="2400" b="1" i="1">
                                          <a:solidFill>
                                            <a:schemeClr val="accent3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419" sz="2400" b="1" i="1">
                                          <a:solidFill>
                                            <a:schemeClr val="accent3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𝒗</m:t>
                                      </m:r>
                                    </m:e>
                                    <m:sup>
                                      <m:r>
                                        <a:rPr lang="es-419" sz="2400" b="1" i="1">
                                          <a:solidFill>
                                            <a:schemeClr val="accent3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d>
                    </m:oMath>
                  </m:oMathPara>
                </a14:m>
                <a:endParaRPr lang="es-CR" sz="24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Rectángulo: esquinas diagonales redondeadas 7">
                <a:extLst>
                  <a:ext uri="{FF2B5EF4-FFF2-40B4-BE49-F238E27FC236}">
                    <a16:creationId xmlns:a16="http://schemas.microsoft.com/office/drawing/2014/main" id="{4D3371DD-6813-4348-B121-0B85456FDD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146" y="3930650"/>
                <a:ext cx="4234540" cy="1045879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5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Elipse 10">
            <a:extLst>
              <a:ext uri="{FF2B5EF4-FFF2-40B4-BE49-F238E27FC236}">
                <a16:creationId xmlns:a16="http://schemas.microsoft.com/office/drawing/2014/main" id="{0440514B-36C3-443F-8CBD-94826870C604}"/>
              </a:ext>
            </a:extLst>
          </p:cNvPr>
          <p:cNvSpPr/>
          <p:nvPr/>
        </p:nvSpPr>
        <p:spPr>
          <a:xfrm>
            <a:off x="4049489" y="3624942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50214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dirty="0"/>
              <a:t>Vicerrectoría de Docencia</a:t>
            </a:r>
          </a:p>
          <a:p>
            <a:r>
              <a:rPr lang="es-ES_tradnl" b="1" dirty="0"/>
              <a:t>CEDA-TEC Digital</a:t>
            </a:r>
          </a:p>
          <a:p>
            <a:r>
              <a:rPr lang="es-ES_tradnl" dirty="0"/>
              <a:t>Proyecto de Virtualización 2018</a:t>
            </a:r>
          </a:p>
          <a:p>
            <a:r>
              <a:rPr lang="es-ES_tradnl" dirty="0"/>
              <a:t>Ecuaciones Diferenciales</a:t>
            </a:r>
          </a:p>
          <a:p>
            <a:endParaRPr lang="es-ES_tradnl" dirty="0"/>
          </a:p>
          <a:p>
            <a:r>
              <a:rPr lang="es-ES_tradnl" b="1" dirty="0" err="1"/>
              <a:t>M.Sc</a:t>
            </a:r>
            <a:r>
              <a:rPr lang="es-ES_tradnl" b="1" dirty="0"/>
              <a:t>. Norberto Oviedo Ugalde - Profesor</a:t>
            </a:r>
          </a:p>
          <a:p>
            <a:r>
              <a:rPr lang="es-ES_tradnl" dirty="0"/>
              <a:t>Bach. Dayana Calderón Prado  - Estudiante Asistente</a:t>
            </a:r>
          </a:p>
          <a:p>
            <a:r>
              <a:rPr lang="es-ES_tradnl" dirty="0"/>
              <a:t>Ing. Luis Carlos Guzmán Arias - Coordinador de Diseño</a:t>
            </a:r>
          </a:p>
        </p:txBody>
      </p:sp>
    </p:spTree>
    <p:extLst>
      <p:ext uri="{BB962C8B-B14F-4D97-AF65-F5344CB8AC3E}">
        <p14:creationId xmlns:p14="http://schemas.microsoft.com/office/powerpoint/2010/main" val="946608536"/>
      </p:ext>
    </p:extLst>
  </p:cSld>
  <p:clrMapOvr>
    <a:masterClrMapping/>
  </p:clrMapOvr>
</p:sld>
</file>

<file path=ppt/theme/theme1.xml><?xml version="1.0" encoding="utf-8"?>
<a:theme xmlns:a="http://schemas.openxmlformats.org/drawingml/2006/main" name="MA-2105 Plantilla Portad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07157130-106A-854C-A3E4-7A10AD2C3BB1}"/>
    </a:ext>
  </a:extLst>
</a:theme>
</file>

<file path=ppt/theme/theme2.xml><?xml version="1.0" encoding="utf-8"?>
<a:theme xmlns:a="http://schemas.openxmlformats.org/drawingml/2006/main" name="MA-2105 Plantilla Contenido">
  <a:themeElements>
    <a:clrScheme name="Personalizar 1">
      <a:dk1>
        <a:srgbClr val="000000"/>
      </a:dk1>
      <a:lt1>
        <a:srgbClr val="FFFFFF"/>
      </a:lt1>
      <a:dk2>
        <a:srgbClr val="D3DFFF"/>
      </a:dk2>
      <a:lt2>
        <a:srgbClr val="FFFFFF"/>
      </a:lt2>
      <a:accent1>
        <a:srgbClr val="150D38"/>
      </a:accent1>
      <a:accent2>
        <a:srgbClr val="2861FF"/>
      </a:accent2>
      <a:accent3>
        <a:srgbClr val="D3DFFF"/>
      </a:accent3>
      <a:accent4>
        <a:srgbClr val="FF6D00"/>
      </a:accent4>
      <a:accent5>
        <a:srgbClr val="FFE1CC"/>
      </a:accent5>
      <a:accent6>
        <a:srgbClr val="666666"/>
      </a:accent6>
      <a:hlink>
        <a:srgbClr val="2861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DB2A46A8-23B5-6248-B01E-BA2784B3DE70}"/>
    </a:ext>
  </a:extLst>
</a:theme>
</file>

<file path=ppt/theme/theme3.xml><?xml version="1.0" encoding="utf-8"?>
<a:theme xmlns:a="http://schemas.openxmlformats.org/drawingml/2006/main" name="MA-2105 Plantilla Crédit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969DC122-9B8B-8245-B879-B4B1D9D0ECEC}"/>
    </a:ext>
  </a:extLst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Ecuaciones Diferenciales</Template>
  <TotalTime>598</TotalTime>
  <Words>237</Words>
  <Application>Microsoft Office PowerPoint</Application>
  <PresentationFormat>Panorámica</PresentationFormat>
  <Paragraphs>48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Calibri</vt:lpstr>
      <vt:lpstr>Cambria Math</vt:lpstr>
      <vt:lpstr>Franklin Gothic Book</vt:lpstr>
      <vt:lpstr>Franklin Gothic Medium</vt:lpstr>
      <vt:lpstr>MA-2105 Plantilla Portada</vt:lpstr>
      <vt:lpstr>MA-2105 Plantilla Contenido</vt:lpstr>
      <vt:lpstr>MA-2105 Plantilla Créditos</vt:lpstr>
      <vt:lpstr> Ecuación diferencial de Clairaut    M.Sc. Norberto Oviedo Ugalde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Solución implícita de una ecuación diferencial</dc:title>
  <dc:creator>Norberto</dc:creator>
  <cp:lastModifiedBy>Norberto Oviedo Ugalde</cp:lastModifiedBy>
  <cp:revision>88</cp:revision>
  <dcterms:created xsi:type="dcterms:W3CDTF">2017-12-17T14:58:24Z</dcterms:created>
  <dcterms:modified xsi:type="dcterms:W3CDTF">2018-09-20T14:48:41Z</dcterms:modified>
</cp:coreProperties>
</file>