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72" r:id="rId2"/>
    <p:sldMasterId id="2147483688" r:id="rId3"/>
  </p:sldMasterIdLst>
  <p:notesMasterIdLst>
    <p:notesMasterId r:id="rId8"/>
  </p:notesMasterIdLst>
  <p:handoutMasterIdLst>
    <p:handoutMasterId r:id="rId9"/>
  </p:handoutMasterIdLst>
  <p:sldIdLst>
    <p:sldId id="260" r:id="rId4"/>
    <p:sldId id="263" r:id="rId5"/>
    <p:sldId id="264" r:id="rId6"/>
    <p:sldId id="261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8FF"/>
    <a:srgbClr val="CDDAFF"/>
    <a:srgbClr val="666666"/>
    <a:srgbClr val="150D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2FA8F3-4B3A-44BA-A9E8-17897B4EE7BE}" v="18" dt="2018-10-17T17:28:27.9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2" autoAdjust="0"/>
    <p:restoredTop sz="94607"/>
  </p:normalViewPr>
  <p:slideViewPr>
    <p:cSldViewPr snapToGrid="0">
      <p:cViewPr varScale="1">
        <p:scale>
          <a:sx n="68" d="100"/>
          <a:sy n="68" d="100"/>
        </p:scale>
        <p:origin x="120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1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berto Oviedo Ugalde" userId="f6dd41cc-30ac-40c0-95f2-225f08fe1ba3" providerId="ADAL" clId="{D62FA8F3-4B3A-44BA-A9E8-17897B4EE7BE}"/>
    <pc:docChg chg="modSld">
      <pc:chgData name="Norberto Oviedo Ugalde" userId="f6dd41cc-30ac-40c0-95f2-225f08fe1ba3" providerId="ADAL" clId="{D62FA8F3-4B3A-44BA-A9E8-17897B4EE7BE}" dt="2018-10-17T17:28:27.968" v="157" actId="113"/>
      <pc:docMkLst>
        <pc:docMk/>
      </pc:docMkLst>
      <pc:sldChg chg="addSp modSp modAnim">
        <pc:chgData name="Norberto Oviedo Ugalde" userId="f6dd41cc-30ac-40c0-95f2-225f08fe1ba3" providerId="ADAL" clId="{D62FA8F3-4B3A-44BA-A9E8-17897B4EE7BE}" dt="2018-10-17T17:28:27.968" v="157" actId="113"/>
        <pc:sldMkLst>
          <pc:docMk/>
          <pc:sldMk cId="83991214" sldId="264"/>
        </pc:sldMkLst>
        <pc:spChg chg="mod">
          <ac:chgData name="Norberto Oviedo Ugalde" userId="f6dd41cc-30ac-40c0-95f2-225f08fe1ba3" providerId="ADAL" clId="{D62FA8F3-4B3A-44BA-A9E8-17897B4EE7BE}" dt="2018-10-17T17:28:27.968" v="157" actId="113"/>
          <ac:spMkLst>
            <pc:docMk/>
            <pc:sldMk cId="83991214" sldId="264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D62FA8F3-4B3A-44BA-A9E8-17897B4EE7BE}" dt="2018-10-17T17:12:50.402" v="26" actId="20577"/>
          <ac:spMkLst>
            <pc:docMk/>
            <pc:sldMk cId="83991214" sldId="264"/>
            <ac:spMk id="17" creationId="{8466219C-09ED-4454-8C5D-71DFB164760D}"/>
          </ac:spMkLst>
        </pc:spChg>
        <pc:spChg chg="add mod">
          <ac:chgData name="Norberto Oviedo Ugalde" userId="f6dd41cc-30ac-40c0-95f2-225f08fe1ba3" providerId="ADAL" clId="{D62FA8F3-4B3A-44BA-A9E8-17897B4EE7BE}" dt="2018-10-17T17:28:21.584" v="155" actId="113"/>
          <ac:spMkLst>
            <pc:docMk/>
            <pc:sldMk cId="83991214" sldId="264"/>
            <ac:spMk id="23" creationId="{01BDDD73-4297-411B-BE3B-BA2843E57C90}"/>
          </ac:spMkLst>
        </pc:spChg>
        <pc:spChg chg="mod">
          <ac:chgData name="Norberto Oviedo Ugalde" userId="f6dd41cc-30ac-40c0-95f2-225f08fe1ba3" providerId="ADAL" clId="{D62FA8F3-4B3A-44BA-A9E8-17897B4EE7BE}" dt="2018-10-17T17:15:39.564" v="133" actId="1076"/>
          <ac:spMkLst>
            <pc:docMk/>
            <pc:sldMk cId="83991214" sldId="264"/>
            <ac:spMk id="25" creationId="{8D26B10E-7FEA-4695-9B17-E28EC07B84A8}"/>
          </ac:spMkLst>
        </pc:spChg>
        <pc:spChg chg="mod">
          <ac:chgData name="Norberto Oviedo Ugalde" userId="f6dd41cc-30ac-40c0-95f2-225f08fe1ba3" providerId="ADAL" clId="{D62FA8F3-4B3A-44BA-A9E8-17897B4EE7BE}" dt="2018-10-17T17:15:36.188" v="132" actId="1076"/>
          <ac:spMkLst>
            <pc:docMk/>
            <pc:sldMk cId="83991214" sldId="264"/>
            <ac:spMk id="26" creationId="{DCF42EBC-0F9A-4BC0-BC35-9E52A47C8EAE}"/>
          </ac:spMkLst>
        </pc:spChg>
        <pc:spChg chg="mod">
          <ac:chgData name="Norberto Oviedo Ugalde" userId="f6dd41cc-30ac-40c0-95f2-225f08fe1ba3" providerId="ADAL" clId="{D62FA8F3-4B3A-44BA-A9E8-17897B4EE7BE}" dt="2018-10-17T17:15:32.868" v="131" actId="1076"/>
          <ac:spMkLst>
            <pc:docMk/>
            <pc:sldMk cId="83991214" sldId="264"/>
            <ac:spMk id="27" creationId="{6839C34F-1105-4760-8064-5BC0DE671584}"/>
          </ac:spMkLst>
        </pc:spChg>
        <pc:spChg chg="mod">
          <ac:chgData name="Norberto Oviedo Ugalde" userId="f6dd41cc-30ac-40c0-95f2-225f08fe1ba3" providerId="ADAL" clId="{D62FA8F3-4B3A-44BA-A9E8-17897B4EE7BE}" dt="2018-10-17T17:16:52.619" v="144" actId="14100"/>
          <ac:spMkLst>
            <pc:docMk/>
            <pc:sldMk cId="83991214" sldId="264"/>
            <ac:spMk id="31" creationId="{BD855B40-C63B-40D3-9334-88562B3DAB7F}"/>
          </ac:spMkLst>
        </pc:spChg>
      </pc:sldChg>
    </pc:docChg>
  </pc:docChgLst>
  <pc:docChgLst>
    <pc:chgData name="Norberto Oviedo Ugalde" userId="f6dd41cc-30ac-40c0-95f2-225f08fe1ba3" providerId="ADAL" clId="{E704E82C-08D5-48CE-88FE-D00884193ABA}"/>
    <pc:docChg chg="modSld">
      <pc:chgData name="Norberto Oviedo Ugalde" userId="f6dd41cc-30ac-40c0-95f2-225f08fe1ba3" providerId="ADAL" clId="{E704E82C-08D5-48CE-88FE-D00884193ABA}" dt="2018-09-12T03:19:44.736" v="160"/>
      <pc:docMkLst>
        <pc:docMk/>
      </pc:docMkLst>
      <pc:sldChg chg="modSp">
        <pc:chgData name="Norberto Oviedo Ugalde" userId="f6dd41cc-30ac-40c0-95f2-225f08fe1ba3" providerId="ADAL" clId="{E704E82C-08D5-48CE-88FE-D00884193ABA}" dt="2018-09-12T01:27:18.118" v="112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E704E82C-08D5-48CE-88FE-D00884193ABA}" dt="2018-09-12T01:27:18.118" v="112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modSp modAnim">
        <pc:chgData name="Norberto Oviedo Ugalde" userId="f6dd41cc-30ac-40c0-95f2-225f08fe1ba3" providerId="ADAL" clId="{E704E82C-08D5-48CE-88FE-D00884193ABA}" dt="2018-09-12T03:19:44.736" v="160"/>
        <pc:sldMkLst>
          <pc:docMk/>
          <pc:sldMk cId="83991214" sldId="264"/>
        </pc:sldMkLst>
        <pc:spChg chg="mod">
          <ac:chgData name="Norberto Oviedo Ugalde" userId="f6dd41cc-30ac-40c0-95f2-225f08fe1ba3" providerId="ADAL" clId="{E704E82C-08D5-48CE-88FE-D00884193ABA}" dt="2018-09-12T02:46:05.231" v="142" actId="255"/>
          <ac:spMkLst>
            <pc:docMk/>
            <pc:sldMk cId="83991214" sldId="264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E704E82C-08D5-48CE-88FE-D00884193ABA}" dt="2018-09-12T01:07:34.774" v="4" actId="113"/>
          <ac:spMkLst>
            <pc:docMk/>
            <pc:sldMk cId="83991214" sldId="264"/>
            <ac:spMk id="29" creationId="{B84A11DE-A81A-445F-B084-7A1723E8BBF2}"/>
          </ac:spMkLst>
        </pc:spChg>
        <pc:spChg chg="mod">
          <ac:chgData name="Norberto Oviedo Ugalde" userId="f6dd41cc-30ac-40c0-95f2-225f08fe1ba3" providerId="ADAL" clId="{E704E82C-08D5-48CE-88FE-D00884193ABA}" dt="2018-09-12T01:07:40.352" v="5" actId="113"/>
          <ac:spMkLst>
            <pc:docMk/>
            <pc:sldMk cId="83991214" sldId="264"/>
            <ac:spMk id="30" creationId="{FCB39D09-051F-40F1-BC1F-2FE4CFF80FE2}"/>
          </ac:spMkLst>
        </pc:spChg>
        <pc:spChg chg="mod">
          <ac:chgData name="Norberto Oviedo Ugalde" userId="f6dd41cc-30ac-40c0-95f2-225f08fe1ba3" providerId="ADAL" clId="{E704E82C-08D5-48CE-88FE-D00884193ABA}" dt="2018-09-12T01:07:44.433" v="6" actId="113"/>
          <ac:spMkLst>
            <pc:docMk/>
            <pc:sldMk cId="83991214" sldId="264"/>
            <ac:spMk id="31" creationId="{BD855B40-C63B-40D3-9334-88562B3DAB7F}"/>
          </ac:spMkLst>
        </pc:spChg>
      </pc:sldChg>
    </pc:docChg>
  </pc:docChgLst>
  <pc:docChgLst>
    <pc:chgData name="Norberto Oviedo Ugalde" userId="f6dd41cc-30ac-40c0-95f2-225f08fe1ba3" providerId="ADAL" clId="{76CD51DB-E209-4A7B-8298-E85169A8DB36}"/>
    <pc:docChg chg="undo modSld">
      <pc:chgData name="Norberto Oviedo Ugalde" userId="f6dd41cc-30ac-40c0-95f2-225f08fe1ba3" providerId="ADAL" clId="{76CD51DB-E209-4A7B-8298-E85169A8DB36}" dt="2018-09-05T15:00:20.070" v="39" actId="113"/>
      <pc:docMkLst>
        <pc:docMk/>
      </pc:docMkLst>
      <pc:sldChg chg="modSp">
        <pc:chgData name="Norberto Oviedo Ugalde" userId="f6dd41cc-30ac-40c0-95f2-225f08fe1ba3" providerId="ADAL" clId="{76CD51DB-E209-4A7B-8298-E85169A8DB36}" dt="2018-08-27T16:06:17.470" v="0" actId="207"/>
        <pc:sldMkLst>
          <pc:docMk/>
          <pc:sldMk cId="173496091" sldId="260"/>
        </pc:sldMkLst>
        <pc:spChg chg="mod">
          <ac:chgData name="Norberto Oviedo Ugalde" userId="f6dd41cc-30ac-40c0-95f2-225f08fe1ba3" providerId="ADAL" clId="{76CD51DB-E209-4A7B-8298-E85169A8DB36}" dt="2018-08-27T16:06:17.470" v="0" actId="207"/>
          <ac:spMkLst>
            <pc:docMk/>
            <pc:sldMk cId="173496091" sldId="260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76CD51DB-E209-4A7B-8298-E85169A8DB36}" dt="2018-09-05T15:00:20.070" v="39" actId="113"/>
        <pc:sldMkLst>
          <pc:docMk/>
          <pc:sldMk cId="1580782875" sldId="263"/>
        </pc:sldMkLst>
        <pc:spChg chg="mod">
          <ac:chgData name="Norberto Oviedo Ugalde" userId="f6dd41cc-30ac-40c0-95f2-225f08fe1ba3" providerId="ADAL" clId="{76CD51DB-E209-4A7B-8298-E85169A8DB36}" dt="2018-09-05T15:00:20.070" v="39" actId="113"/>
          <ac:spMkLst>
            <pc:docMk/>
            <pc:sldMk cId="1580782875" sldId="263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76CD51DB-E209-4A7B-8298-E85169A8DB36}" dt="2018-09-05T14:59:57.781" v="38" actId="113"/>
        <pc:sldMkLst>
          <pc:docMk/>
          <pc:sldMk cId="83991214" sldId="264"/>
        </pc:sldMkLst>
        <pc:spChg chg="mod">
          <ac:chgData name="Norberto Oviedo Ugalde" userId="f6dd41cc-30ac-40c0-95f2-225f08fe1ba3" providerId="ADAL" clId="{76CD51DB-E209-4A7B-8298-E85169A8DB36}" dt="2018-09-05T14:59:29.070" v="31" actId="113"/>
          <ac:spMkLst>
            <pc:docMk/>
            <pc:sldMk cId="83991214" sldId="264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76CD51DB-E209-4A7B-8298-E85169A8DB36}" dt="2018-09-05T14:59:50.113" v="36" actId="113"/>
          <ac:spMkLst>
            <pc:docMk/>
            <pc:sldMk cId="83991214" sldId="264"/>
            <ac:spMk id="3" creationId="{C3DC5E63-669A-43FE-A664-B0972043253E}"/>
          </ac:spMkLst>
        </pc:spChg>
        <pc:spChg chg="mod">
          <ac:chgData name="Norberto Oviedo Ugalde" userId="f6dd41cc-30ac-40c0-95f2-225f08fe1ba3" providerId="ADAL" clId="{76CD51DB-E209-4A7B-8298-E85169A8DB36}" dt="2018-09-05T14:59:42.999" v="34" actId="113"/>
          <ac:spMkLst>
            <pc:docMk/>
            <pc:sldMk cId="83991214" sldId="264"/>
            <ac:spMk id="13" creationId="{EDEDC65B-E737-4E6D-884A-B1591DE9BAFB}"/>
          </ac:spMkLst>
        </pc:spChg>
        <pc:spChg chg="mod">
          <ac:chgData name="Norberto Oviedo Ugalde" userId="f6dd41cc-30ac-40c0-95f2-225f08fe1ba3" providerId="ADAL" clId="{76CD51DB-E209-4A7B-8298-E85169A8DB36}" dt="2018-09-05T14:59:45.916" v="35" actId="113"/>
          <ac:spMkLst>
            <pc:docMk/>
            <pc:sldMk cId="83991214" sldId="264"/>
            <ac:spMk id="14" creationId="{2849C7CC-FF75-4817-B096-E60E0C5E7CC4}"/>
          </ac:spMkLst>
        </pc:spChg>
        <pc:spChg chg="mod">
          <ac:chgData name="Norberto Oviedo Ugalde" userId="f6dd41cc-30ac-40c0-95f2-225f08fe1ba3" providerId="ADAL" clId="{76CD51DB-E209-4A7B-8298-E85169A8DB36}" dt="2018-09-05T14:59:53.686" v="37" actId="113"/>
          <ac:spMkLst>
            <pc:docMk/>
            <pc:sldMk cId="83991214" sldId="264"/>
            <ac:spMk id="15" creationId="{BE6EC1C8-87CC-4802-920A-1C40D989619E}"/>
          </ac:spMkLst>
        </pc:spChg>
        <pc:spChg chg="mod">
          <ac:chgData name="Norberto Oviedo Ugalde" userId="f6dd41cc-30ac-40c0-95f2-225f08fe1ba3" providerId="ADAL" clId="{76CD51DB-E209-4A7B-8298-E85169A8DB36}" dt="2018-09-05T14:59:57.781" v="38" actId="113"/>
          <ac:spMkLst>
            <pc:docMk/>
            <pc:sldMk cId="83991214" sldId="264"/>
            <ac:spMk id="16" creationId="{292A01AF-8811-48CF-ABAC-56AB9FA4BD44}"/>
          </ac:spMkLst>
        </pc:spChg>
        <pc:spChg chg="mod">
          <ac:chgData name="Norberto Oviedo Ugalde" userId="f6dd41cc-30ac-40c0-95f2-225f08fe1ba3" providerId="ADAL" clId="{76CD51DB-E209-4A7B-8298-E85169A8DB36}" dt="2018-09-05T14:59:33.616" v="33" actId="1076"/>
          <ac:spMkLst>
            <pc:docMk/>
            <pc:sldMk cId="83991214" sldId="264"/>
            <ac:spMk id="29" creationId="{B84A11DE-A81A-445F-B084-7A1723E8BBF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7D36-A37E-C04A-BDEF-32FA869F084B}" type="datetimeFigureOut">
              <a:rPr lang="es-ES_tradnl" smtClean="0"/>
              <a:t>17/10/2018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1D69-43E9-C04C-8657-0C491594E0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8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971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932558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Portada (solo 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11277600" cy="5295371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-2105 Portada (titulo y sub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anchor="t" anchorCtr="1"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062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Bloque centrad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>
          <a:xfrm>
            <a:off x="423863" y="677334"/>
            <a:ext cx="11310937" cy="573987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ln>
                  <a:noFill/>
                </a:ln>
              </a:defRPr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dos bloqu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5511800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6249409" y="674157"/>
            <a:ext cx="5485391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izq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3623733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4354287" y="674157"/>
            <a:ext cx="7380514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7401076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8142513" y="674157"/>
            <a:ext cx="3592287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réd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78001"/>
            <a:ext cx="9144000" cy="443653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8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439333"/>
            <a:ext cx="10515600" cy="4927600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8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50D3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1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2" r:id="rId3"/>
    <p:sldLayoutId id="214748369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5.png"/><Relationship Id="rId7" Type="http://schemas.openxmlformats.org/officeDocument/2006/relationships/image" Target="../media/image80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6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903997"/>
            <a:ext cx="11277600" cy="5295371"/>
          </a:xfrm>
        </p:spPr>
        <p:txBody>
          <a:bodyPr/>
          <a:lstStyle/>
          <a:p>
            <a:r>
              <a:rPr lang="es-ES_tradnl" dirty="0" err="1"/>
              <a:t>Ecuaci</a:t>
            </a:r>
            <a:r>
              <a:rPr lang="es-CR" dirty="0" err="1"/>
              <a:t>ón</a:t>
            </a:r>
            <a:r>
              <a:rPr lang="es-CR" dirty="0"/>
              <a:t> </a:t>
            </a:r>
            <a:r>
              <a:rPr lang="es-CR" dirty="0" err="1"/>
              <a:t>diferecial</a:t>
            </a:r>
            <a:r>
              <a:rPr lang="es-CR" dirty="0"/>
              <a:t> mediante funciones del </a:t>
            </a:r>
            <a:r>
              <a:rPr lang="es-ES_tradnl"/>
              <a:t>sistema </a:t>
            </a:r>
            <a:r>
              <a:rPr lang="es-ES_tradnl" dirty="0"/>
              <a:t>fundamental de soluciones</a:t>
            </a:r>
            <a:br>
              <a:rPr lang="es-ES_tradnl" dirty="0"/>
            </a:br>
            <a:br>
              <a:rPr lang="es-ES_tradnl" dirty="0"/>
            </a:br>
            <a:br>
              <a:rPr lang="es-ES_tradnl" dirty="0"/>
            </a:br>
            <a:r>
              <a:rPr lang="es-ES_tradnl" sz="4400" dirty="0" err="1">
                <a:solidFill>
                  <a:schemeClr val="tx1"/>
                </a:solidFill>
              </a:rPr>
              <a:t>M.Sc</a:t>
            </a:r>
            <a:r>
              <a:rPr lang="es-ES_tradnl" sz="4400" dirty="0">
                <a:solidFill>
                  <a:schemeClr val="tx1"/>
                </a:solidFill>
              </a:rPr>
              <a:t>. Norberto Oviedo Ugalde</a:t>
            </a:r>
          </a:p>
        </p:txBody>
      </p:sp>
    </p:spTree>
    <p:extLst>
      <p:ext uri="{BB962C8B-B14F-4D97-AF65-F5344CB8AC3E}">
        <p14:creationId xmlns:p14="http://schemas.microsoft.com/office/powerpoint/2010/main" val="17349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diagonales redondeadas 8">
            <a:extLst>
              <a:ext uri="{FF2B5EF4-FFF2-40B4-BE49-F238E27FC236}">
                <a16:creationId xmlns:a16="http://schemas.microsoft.com/office/drawing/2014/main" id="{094B7BB8-C08E-484B-AB7A-1BF078D5EEFD}"/>
              </a:ext>
            </a:extLst>
          </p:cNvPr>
          <p:cNvSpPr/>
          <p:nvPr/>
        </p:nvSpPr>
        <p:spPr>
          <a:xfrm>
            <a:off x="707569" y="2033518"/>
            <a:ext cx="10810198" cy="2927444"/>
          </a:xfrm>
          <a:prstGeom prst="round2DiagRect">
            <a:avLst>
              <a:gd name="adj1" fmla="val 50000"/>
              <a:gd name="adj2" fmla="val 50000"/>
            </a:avLst>
          </a:prstGeom>
          <a:solidFill>
            <a:srgbClr val="CDDAFF"/>
          </a:solidFill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 sz="2800" b="1" dirty="0">
              <a:solidFill>
                <a:srgbClr val="3268FF"/>
              </a:solidFill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40531" y="889897"/>
                <a:ext cx="11310937" cy="5706002"/>
              </a:xfrm>
            </p:spPr>
            <p:txBody>
              <a:bodyPr numCol="1">
                <a:normAutofit/>
              </a:bodyPr>
              <a:lstStyle/>
              <a:p>
                <a:pPr algn="just"/>
                <a:r>
                  <a:rPr lang="es-419" dirty="0">
                    <a:latin typeface="Arial" charset="0"/>
                    <a:ea typeface="Arial" charset="0"/>
                    <a:cs typeface="Arial" charset="0"/>
                  </a:rPr>
                  <a:t>Determine </a:t>
                </a:r>
                <a:r>
                  <a:rPr lang="es-419" dirty="0">
                    <a:solidFill>
                      <a:schemeClr val="tx2">
                        <a:lumMod val="50000"/>
                      </a:schemeClr>
                    </a:solidFill>
                    <a:latin typeface="Arial" charset="0"/>
                    <a:ea typeface="Arial" charset="0"/>
                    <a:cs typeface="Arial" charset="0"/>
                  </a:rPr>
                  <a:t>una</a:t>
                </a:r>
                <a:r>
                  <a:rPr lang="es-419" dirty="0">
                    <a:latin typeface="Arial" charset="0"/>
                    <a:ea typeface="Arial" charset="0"/>
                    <a:cs typeface="Arial" charset="0"/>
                  </a:rPr>
                  <a:t> ecuación diferencial homogénea de coeficientes constantes de </a:t>
                </a:r>
                <a:r>
                  <a:rPr lang="es-419" b="1" dirty="0">
                    <a:latin typeface="Arial" charset="0"/>
                    <a:ea typeface="Arial" charset="0"/>
                    <a:cs typeface="Arial" charset="0"/>
                  </a:rPr>
                  <a:t>menor orden posible </a:t>
                </a:r>
                <a:r>
                  <a:rPr lang="es-419" dirty="0">
                    <a:latin typeface="Arial" charset="0"/>
                    <a:ea typeface="Arial" charset="0"/>
                    <a:cs typeface="Arial" charset="0"/>
                  </a:rPr>
                  <a:t>para que las funciones </a:t>
                </a:r>
                <a:r>
                  <a:rPr lang="es-419" i="1" dirty="0">
                    <a:latin typeface="Cambria Math" panose="02040503050406030204" pitchFamily="18" charset="0"/>
                    <a:ea typeface="Arial" charset="0"/>
                    <a:cs typeface="Arial" charset="0"/>
                  </a:rPr>
                  <a:t>              </a:t>
                </a:r>
              </a:p>
              <a:p>
                <a:pPr algn="just">
                  <a:lnSpc>
                    <a:spcPct val="200000"/>
                  </a:lnSpc>
                </a:pPr>
                <a:r>
                  <a:rPr lang="es-419" dirty="0">
                    <a:ea typeface="Arial" charset="0"/>
                    <a:cs typeface="Arial" charset="0"/>
                  </a:rPr>
                  <a:t>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𝑓</m:t>
                        </m:r>
                      </m:e>
                      <m:sub>
                        <m:r>
                          <a:rPr lang="es-419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s-419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𝑥</m:t>
                        </m:r>
                      </m:e>
                    </m:d>
                    <m:r>
                      <a:rPr lang="es-419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= 1</m:t>
                    </m:r>
                  </m:oMath>
                </a14:m>
                <a:endParaRPr lang="es-419" i="1" dirty="0"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  <a:p>
                <a:pPr>
                  <a:lnSpc>
                    <a:spcPct val="200000"/>
                  </a:lnSpc>
                  <a:buClr>
                    <a:schemeClr val="tx2">
                      <a:lumMod val="75000"/>
                    </a:schemeClr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𝑓</m:t>
                          </m:r>
                        </m:e>
                        <m:sub>
                          <m:r>
                            <a:rPr lang="es-419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s-419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 </m:t>
                      </m:r>
                      <m:sSup>
                        <m:sSupPr>
                          <m:ctrlPr>
                            <a:rPr lang="es-419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3</m:t>
                          </m:r>
                          <m:r>
                            <a:rPr lang="es-419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sup>
                      </m:sSup>
                      <m:func>
                        <m:funcPr>
                          <m:ctrlPr>
                            <a:rPr lang="es-419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419" i="0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cos</m:t>
                          </m:r>
                        </m:fName>
                        <m:e>
                          <m:r>
                            <a:rPr lang="es-419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s-419" dirty="0">
                  <a:latin typeface="Arial" charset="0"/>
                  <a:ea typeface="Arial" charset="0"/>
                  <a:cs typeface="Arial" charset="0"/>
                </a:endParaRPr>
              </a:p>
              <a:p>
                <a:pPr>
                  <a:lnSpc>
                    <a:spcPct val="200000"/>
                  </a:lnSpc>
                  <a:buClr>
                    <a:schemeClr val="tx2">
                      <a:lumMod val="75000"/>
                    </a:schemeClr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𝑓</m:t>
                          </m:r>
                        </m:e>
                        <m:sub>
                          <m:r>
                            <a:rPr lang="es-419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s-419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 </m:t>
                      </m:r>
                      <m:sSup>
                        <m:sSupPr>
                          <m:ctrlPr>
                            <a:rPr lang="es-419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3</m:t>
                          </m:r>
                          <m:r>
                            <a:rPr lang="es-419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sup>
                      </m:sSup>
                      <m:r>
                        <a:rPr lang="es-419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419" i="0" dirty="0" err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sen</m:t>
                      </m:r>
                      <m:r>
                        <a:rPr lang="es-419" b="0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𝑥</m:t>
                      </m:r>
                    </m:oMath>
                  </m:oMathPara>
                </a14:m>
                <a:endParaRPr lang="es-419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endParaRPr lang="es-419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r>
                  <a:rPr lang="es-419" dirty="0">
                    <a:latin typeface="Arial" charset="0"/>
                    <a:ea typeface="Arial" charset="0"/>
                    <a:cs typeface="Arial" charset="0"/>
                  </a:rPr>
                  <a:t> constituyan un </a:t>
                </a:r>
                <a:r>
                  <a:rPr lang="es-419" b="1" dirty="0">
                    <a:latin typeface="Arial" charset="0"/>
                    <a:ea typeface="Arial" charset="0"/>
                    <a:cs typeface="Arial" charset="0"/>
                  </a:rPr>
                  <a:t>sistema fundamental de soluciones</a:t>
                </a:r>
                <a:r>
                  <a:rPr lang="es-419" dirty="0">
                    <a:latin typeface="Arial" charset="0"/>
                    <a:ea typeface="Arial" charset="0"/>
                    <a:cs typeface="Arial" charset="0"/>
                  </a:rPr>
                  <a:t>.</a:t>
                </a:r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 algn="ctr">
                  <a:buNone/>
                </a:pPr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40531" y="889897"/>
                <a:ext cx="11310937" cy="5706002"/>
              </a:xfrm>
              <a:blipFill>
                <a:blip r:embed="rId2"/>
                <a:stretch>
                  <a:fillRect l="-1078" r="-1078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lipse 5">
            <a:extLst>
              <a:ext uri="{FF2B5EF4-FFF2-40B4-BE49-F238E27FC236}">
                <a16:creationId xmlns:a16="http://schemas.microsoft.com/office/drawing/2014/main" id="{20CF05E5-7190-4493-8006-6B49A946FC38}"/>
              </a:ext>
            </a:extLst>
          </p:cNvPr>
          <p:cNvSpPr/>
          <p:nvPr/>
        </p:nvSpPr>
        <p:spPr>
          <a:xfrm>
            <a:off x="3785629" y="4027957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697B0313-28DB-475D-9D13-EEC5F68CD045}"/>
              </a:ext>
            </a:extLst>
          </p:cNvPr>
          <p:cNvSpPr/>
          <p:nvPr/>
        </p:nvSpPr>
        <p:spPr>
          <a:xfrm>
            <a:off x="3791316" y="3187077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07A27592-5C14-43FC-BB49-1C63F2C4BF32}"/>
              </a:ext>
            </a:extLst>
          </p:cNvPr>
          <p:cNvSpPr/>
          <p:nvPr/>
        </p:nvSpPr>
        <p:spPr>
          <a:xfrm>
            <a:off x="3785629" y="2346197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8078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: esquinas diagonales redondeadas 8">
            <a:extLst>
              <a:ext uri="{FF2B5EF4-FFF2-40B4-BE49-F238E27FC236}">
                <a16:creationId xmlns:a16="http://schemas.microsoft.com/office/drawing/2014/main" id="{F474B944-7C98-4192-B99A-37A4C375E920}"/>
              </a:ext>
            </a:extLst>
          </p:cNvPr>
          <p:cNvSpPr/>
          <p:nvPr/>
        </p:nvSpPr>
        <p:spPr>
          <a:xfrm flipV="1">
            <a:off x="5471792" y="4767778"/>
            <a:ext cx="5121180" cy="891910"/>
          </a:xfrm>
          <a:prstGeom prst="round2DiagRect">
            <a:avLst>
              <a:gd name="adj1" fmla="val 50000"/>
              <a:gd name="adj2" fmla="val 50000"/>
            </a:avLst>
          </a:prstGeom>
          <a:solidFill>
            <a:srgbClr val="CDDAFF"/>
          </a:solidFill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 sz="2800" b="1" dirty="0">
              <a:solidFill>
                <a:srgbClr val="3268FF"/>
              </a:solidFill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343400" y="674914"/>
                <a:ext cx="7391400" cy="5736772"/>
              </a:xfrm>
            </p:spPr>
            <p:txBody>
              <a:bodyPr numCol="1">
                <a:noAutofit/>
              </a:bodyPr>
              <a:lstStyle/>
              <a:p>
                <a:r>
                  <a:rPr lang="x-none" sz="3300" b="1" dirty="0">
                    <a:latin typeface="Arial" charset="0"/>
                    <a:ea typeface="Arial" charset="0"/>
                    <a:cs typeface="Arial" charset="0"/>
                  </a:rPr>
                  <a:t>Solución</a:t>
                </a:r>
                <a:endParaRPr lang="es-419" sz="33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r>
                  <a:rPr lang="es-419" sz="2500" dirty="0">
                    <a:latin typeface="Arial" charset="0"/>
                    <a:ea typeface="Arial" charset="0"/>
                    <a:cs typeface="Arial" charset="0"/>
                  </a:rPr>
                  <a:t>Se verifica 1, 2 y 3 son </a:t>
                </a:r>
                <a:r>
                  <a:rPr lang="es-419" sz="2500" dirty="0" err="1">
                    <a:latin typeface="Arial" charset="0"/>
                    <a:ea typeface="Arial" charset="0"/>
                    <a:cs typeface="Arial" charset="0"/>
                  </a:rPr>
                  <a:t>l.i</a:t>
                </a:r>
                <a:r>
                  <a:rPr lang="en-US" sz="2500" dirty="0">
                    <a:latin typeface="Arial" charset="0"/>
                    <a:ea typeface="Arial" charset="0"/>
                    <a:cs typeface="Arial" charset="0"/>
                  </a:rPr>
                  <a:t>: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  <m:r>
                      <a:rPr lang="en-US" sz="24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𝑾</m:t>
                    </m:r>
                    <m:d>
                      <m:dPr>
                        <m:ctrlPr>
                          <a:rPr lang="en-US" sz="24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1" i="1" dirty="0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sSubPr>
                          <m:e>
                            <m:r>
                              <a:rPr lang="en-US" sz="2400" b="1" i="1" dirty="0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  <m:t>𝒇</m:t>
                            </m:r>
                          </m:e>
                          <m:sub>
                            <m:r>
                              <a:rPr lang="en-US" sz="2400" b="1" i="1" dirty="0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24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1" i="1" dirty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sSubPr>
                          <m:e>
                            <m:r>
                              <a:rPr lang="en-US" sz="2400" b="1" i="1" dirty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  <m:t>𝒇</m:t>
                            </m:r>
                          </m:e>
                          <m:sub>
                            <m:r>
                              <a:rPr lang="en-US" sz="2400" b="1" i="1" dirty="0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  <m:t>𝟐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1" i="1" dirty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sSubPr>
                          <m:e>
                            <m:r>
                              <a:rPr lang="en-US" sz="2400" b="1" i="1" dirty="0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  <m:t>,</m:t>
                            </m:r>
                            <m:r>
                              <a:rPr lang="en-US" sz="2400" b="1" i="1" dirty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  <m:t>𝒇</m:t>
                            </m:r>
                          </m:e>
                          <m:sub>
                            <m:r>
                              <a:rPr lang="en-US" sz="2400" b="1" i="1" dirty="0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  <m:t>𝟑</m:t>
                            </m:r>
                          </m:sub>
                        </m:sSub>
                      </m:e>
                    </m:d>
                    <m:r>
                      <a:rPr lang="en-US" sz="24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charset="0"/>
                      </a:rPr>
                      <m:t>=</m:t>
                    </m:r>
                    <m:sSup>
                      <m:sSupPr>
                        <m:ctrlPr>
                          <a:rPr lang="en-US" sz="24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n-US" sz="24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𝟏𝟎</m:t>
                        </m:r>
                        <m:r>
                          <a:rPr lang="en-US" sz="24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𝒆</m:t>
                        </m:r>
                      </m:e>
                      <m:sup>
                        <m:r>
                          <a:rPr lang="en-US" sz="24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𝟔</m:t>
                        </m:r>
                        <m:r>
                          <a:rPr lang="en-US" sz="24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𝒙</m:t>
                        </m:r>
                      </m:sup>
                    </m:sSup>
                    <m:r>
                      <a:rPr lang="en-US" sz="2400" b="0" i="1" dirty="0" smtClean="0">
                        <a:latin typeface="Cambria Math" panose="02040503050406030204" pitchFamily="18" charset="0"/>
                        <a:cs typeface="Arial" charset="0"/>
                      </a:rPr>
                      <m:t>,</m:t>
                    </m:r>
                  </m:oMath>
                </a14:m>
                <a:endParaRPr lang="es-419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s-419" sz="2500" dirty="0">
                    <a:latin typeface="Arial" charset="0"/>
                    <a:ea typeface="Arial" charset="0"/>
                    <a:cs typeface="Arial" charset="0"/>
                  </a:rPr>
                  <a:t>Luego, se extrae la  </a:t>
                </a:r>
                <a:r>
                  <a:rPr lang="es-419" sz="2500" b="1" dirty="0" err="1">
                    <a:latin typeface="Arial" charset="0"/>
                    <a:ea typeface="Arial" charset="0"/>
                    <a:cs typeface="Arial" charset="0"/>
                  </a:rPr>
                  <a:t>ecuaci</a:t>
                </a:r>
                <a:r>
                  <a:rPr lang="es-CR" sz="2500" b="1" dirty="0" err="1">
                    <a:latin typeface="Arial" charset="0"/>
                    <a:ea typeface="Arial" charset="0"/>
                    <a:cs typeface="Arial" charset="0"/>
                  </a:rPr>
                  <a:t>ón</a:t>
                </a:r>
                <a:r>
                  <a:rPr lang="es-419" sz="2500" b="1" dirty="0">
                    <a:latin typeface="Arial" charset="0"/>
                    <a:ea typeface="Arial" charset="0"/>
                    <a:cs typeface="Arial" charset="0"/>
                  </a:rPr>
                  <a:t> característica</a:t>
                </a:r>
                <a:r>
                  <a:rPr lang="es-419" sz="2500" dirty="0">
                    <a:latin typeface="Arial" charset="0"/>
                    <a:ea typeface="Arial" charset="0"/>
                    <a:cs typeface="Arial" charset="0"/>
                  </a:rPr>
                  <a:t>: </a:t>
                </a:r>
              </a:p>
              <a:p>
                <a:pPr>
                  <a:lnSpc>
                    <a:spcPct val="150000"/>
                  </a:lnSpc>
                </a:pPr>
                <a:endParaRPr lang="es-419" sz="2500" i="1" dirty="0"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s-419" sz="2500" i="1" dirty="0">
                    <a:latin typeface="Cambria Math" panose="02040503050406030204" pitchFamily="18" charset="0"/>
                    <a:ea typeface="Arial" charset="0"/>
                    <a:cs typeface="Arial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s-419" sz="25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  <a:sym typeface="Wingdings" panose="05000000000000000000" pitchFamily="2" charset="2"/>
                      </a:rPr>
                      <m:t>⇒</m:t>
                    </m:r>
                    <m:sSup>
                      <m:sSupPr>
                        <m:ctrlPr>
                          <a:rPr lang="es-419" sz="2500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s-419" sz="2500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  <a:sym typeface="Wingdings" panose="05000000000000000000" pitchFamily="2" charset="2"/>
                          </a:rPr>
                          <m:t>𝑚</m:t>
                        </m:r>
                      </m:e>
                      <m:sup>
                        <m:r>
                          <a:rPr lang="es-419" sz="2500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  <a:sym typeface="Wingdings" panose="05000000000000000000" pitchFamily="2" charset="2"/>
                          </a:rPr>
                          <m:t>3</m:t>
                        </m:r>
                      </m:sup>
                    </m:sSup>
                    <m:r>
                      <a:rPr lang="es-419" sz="2500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  <a:sym typeface="Wingdings" panose="05000000000000000000" pitchFamily="2" charset="2"/>
                      </a:rPr>
                      <m:t>– 6</m:t>
                    </m:r>
                    <m:sSup>
                      <m:sSupPr>
                        <m:ctrlPr>
                          <a:rPr lang="es-419" sz="2500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s-419" sz="2500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  <a:sym typeface="Wingdings" panose="05000000000000000000" pitchFamily="2" charset="2"/>
                          </a:rPr>
                          <m:t>𝑚</m:t>
                        </m:r>
                      </m:e>
                      <m:sup>
                        <m:r>
                          <a:rPr lang="es-419" sz="2500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s-419" sz="2500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  <a:sym typeface="Wingdings" panose="05000000000000000000" pitchFamily="2" charset="2"/>
                      </a:rPr>
                      <m:t>– 10</m:t>
                    </m:r>
                    <m:r>
                      <a:rPr lang="es-419" sz="2500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  <a:sym typeface="Wingdings" panose="05000000000000000000" pitchFamily="2" charset="2"/>
                      </a:rPr>
                      <m:t>𝑚</m:t>
                    </m:r>
                    <m:r>
                      <a:rPr lang="es-419" sz="2500" b="0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endParaRPr lang="es-419" sz="2500" dirty="0">
                  <a:latin typeface="Arial" charset="0"/>
                  <a:ea typeface="Arial" charset="0"/>
                  <a:cs typeface="Arial" charset="0"/>
                  <a:sym typeface="Wingdings" panose="05000000000000000000" pitchFamily="2" charset="2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s-419" sz="2500" dirty="0">
                    <a:latin typeface="Arial" charset="0"/>
                    <a:ea typeface="Arial" charset="0"/>
                    <a:cs typeface="Arial" charset="0"/>
                    <a:sym typeface="Wingdings" panose="05000000000000000000" pitchFamily="2" charset="2"/>
                  </a:rPr>
                  <a:t>Así, una </a:t>
                </a:r>
                <a:r>
                  <a:rPr lang="es-419" sz="2500" b="1" dirty="0">
                    <a:latin typeface="Arial" charset="0"/>
                    <a:ea typeface="Arial" charset="0"/>
                    <a:cs typeface="Arial" charset="0"/>
                    <a:sym typeface="Wingdings" panose="05000000000000000000" pitchFamily="2" charset="2"/>
                  </a:rPr>
                  <a:t>ecuación diferencial homogénea </a:t>
                </a:r>
                <a:r>
                  <a:rPr lang="es-419" sz="2500" dirty="0">
                    <a:latin typeface="Arial" charset="0"/>
                    <a:ea typeface="Arial" charset="0"/>
                    <a:cs typeface="Arial" charset="0"/>
                    <a:sym typeface="Wingdings" panose="05000000000000000000" pitchFamily="2" charset="2"/>
                  </a:rPr>
                  <a:t>es :</a:t>
                </a:r>
              </a:p>
              <a:p>
                <a:r>
                  <a:rPr lang="es-419" sz="2500" dirty="0">
                    <a:latin typeface="Arial" charset="0"/>
                    <a:ea typeface="Arial" charset="0"/>
                    <a:cs typeface="Arial" charset="0"/>
                    <a:sym typeface="Wingdings" panose="05000000000000000000" pitchFamily="2" charset="2"/>
                  </a:rPr>
                  <a:t>                    </a:t>
                </a:r>
                <a:r>
                  <a:rPr lang="es-419" sz="2500" b="1" dirty="0">
                    <a:latin typeface="Arial" charset="0"/>
                    <a:ea typeface="Arial" charset="0"/>
                    <a:cs typeface="Arial" charset="0"/>
                    <a:sym typeface="Wingdings" panose="05000000000000000000" pitchFamily="2" charset="2"/>
                  </a:rPr>
                  <a:t> </a:t>
                </a:r>
              </a:p>
              <a:p>
                <a:pPr algn="just"/>
                <a:endParaRPr lang="es-419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r>
                  <a:rPr lang="en-US" sz="2400" b="1" dirty="0" err="1">
                    <a:latin typeface="Arial" charset="0"/>
                    <a:ea typeface="Arial" charset="0"/>
                    <a:cs typeface="Arial" charset="0"/>
                  </a:rPr>
                  <a:t>Observaci</a:t>
                </a:r>
                <a:r>
                  <a:rPr lang="es-CR" sz="2400" b="1" dirty="0" err="1">
                    <a:latin typeface="Arial" charset="0"/>
                    <a:ea typeface="Arial" charset="0"/>
                    <a:cs typeface="Arial" charset="0"/>
                  </a:rPr>
                  <a:t>ón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: </a:t>
                </a:r>
                <a:r>
                  <a:rPr lang="en-US" sz="2400" dirty="0" err="1">
                    <a:latin typeface="Arial" charset="0"/>
                    <a:ea typeface="Arial" charset="0"/>
                    <a:cs typeface="Arial" charset="0"/>
                  </a:rPr>
                  <a:t>En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r>
                  <a:rPr lang="en-US" sz="2400" b="1" dirty="0">
                    <a:latin typeface="Arial" charset="0"/>
                    <a:ea typeface="Arial" charset="0"/>
                    <a:cs typeface="Arial" charset="0"/>
                  </a:rPr>
                  <a:t>[*]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  t</a:t>
                </a:r>
                <a:r>
                  <a:rPr lang="es-CR" sz="2400" dirty="0" err="1">
                    <a:latin typeface="Arial" charset="0"/>
                    <a:ea typeface="Arial" charset="0"/>
                    <a:cs typeface="Arial" charset="0"/>
                  </a:rPr>
                  <a:t>ó</a:t>
                </a:r>
                <a:r>
                  <a:rPr lang="en-US" sz="2400" dirty="0" err="1">
                    <a:latin typeface="Arial" charset="0"/>
                    <a:ea typeface="Arial" charset="0"/>
                    <a:cs typeface="Arial" charset="0"/>
                  </a:rPr>
                  <a:t>mese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r>
                  <a:rPr lang="en-US" sz="2400" dirty="0" err="1">
                    <a:latin typeface="Arial" charset="0"/>
                    <a:ea typeface="Arial" charset="0"/>
                    <a:cs typeface="Arial" charset="0"/>
                  </a:rPr>
                  <a:t>constante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r>
                  <a:rPr lang="en-US" sz="2400" dirty="0" err="1">
                    <a:latin typeface="Arial" charset="0"/>
                    <a:ea typeface="Arial" charset="0"/>
                    <a:cs typeface="Arial" charset="0"/>
                  </a:rPr>
                  <a:t>coeficiente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 principal </a:t>
                </a:r>
                <a:r>
                  <a:rPr lang="en-US" sz="2400" dirty="0" err="1">
                    <a:latin typeface="Arial" charset="0"/>
                    <a:ea typeface="Arial" charset="0"/>
                    <a:cs typeface="Arial" charset="0"/>
                  </a:rPr>
                  <a:t>como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r>
                  <a:rPr lang="en-US" sz="2400" b="1" dirty="0">
                    <a:solidFill>
                      <a:srgbClr val="FF0000"/>
                    </a:solidFill>
                    <a:latin typeface="Arial" charset="0"/>
                    <a:ea typeface="Arial" charset="0"/>
                    <a:cs typeface="Arial" charset="0"/>
                  </a:rPr>
                  <a:t>1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. </a:t>
                </a:r>
                <a:endParaRPr lang="x-none" sz="24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343400" y="674914"/>
                <a:ext cx="7391400" cy="5736772"/>
              </a:xfrm>
              <a:blipFill>
                <a:blip r:embed="rId3"/>
                <a:stretch>
                  <a:fillRect l="-1403" t="-5739" r="-1238" b="-5951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46317" y="685801"/>
                <a:ext cx="3570513" cy="1621302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800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8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𝑓</m:t>
                          </m:r>
                        </m:e>
                        <m:sub>
                          <m:r>
                            <a:rPr lang="es-419" sz="28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s-419" sz="28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8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sz="2800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 1</m:t>
                      </m:r>
                    </m:oMath>
                  </m:oMathPara>
                </a14:m>
                <a:endParaRPr lang="es-419" sz="2800" i="1" dirty="0"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  <a:p>
                <a:pPr algn="just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⇒1=</m:t>
                      </m:r>
                      <m:sSup>
                        <m:sSupPr>
                          <m:ctrlPr>
                            <a:rPr lang="es-419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0∙</m:t>
                          </m:r>
                          <m:r>
                            <a:rPr lang="es-419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419" sz="2800" b="0" i="1" dirty="0"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7" y="685801"/>
                <a:ext cx="3570513" cy="1621302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: esquinas diagonales redondeadas 8">
                <a:extLst>
                  <a:ext uri="{FF2B5EF4-FFF2-40B4-BE49-F238E27FC236}">
                    <a16:creationId xmlns:a16="http://schemas.microsoft.com/office/drawing/2014/main" id="{F609C8BC-76E6-4F51-A05A-A80D477219A4}"/>
                  </a:ext>
                </a:extLst>
              </p:cNvPr>
              <p:cNvSpPr/>
              <p:nvPr/>
            </p:nvSpPr>
            <p:spPr>
              <a:xfrm>
                <a:off x="446316" y="707652"/>
                <a:ext cx="3570513" cy="1621302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800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8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𝑓</m:t>
                          </m:r>
                        </m:e>
                        <m:sub>
                          <m:r>
                            <a:rPr lang="es-419" sz="28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s-419" sz="28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8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sz="2800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 1</m:t>
                      </m:r>
                    </m:oMath>
                  </m:oMathPara>
                </a14:m>
                <a:endParaRPr lang="es-419" sz="2800" i="1" dirty="0"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  <a:p>
                <a:pPr algn="just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80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r>
                        <a:rPr lang="es-419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1=</m:t>
                      </m:r>
                      <m:sSup>
                        <m:sSupPr>
                          <m:ctrlPr>
                            <a:rPr lang="es-419" sz="28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8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0∙</m:t>
                          </m:r>
                          <m:r>
                            <a:rPr lang="es-419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es-419" sz="2800" b="0" i="1" dirty="0">
                  <a:solidFill>
                    <a:schemeClr val="accent5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1" name="Rectángulo: esquinas diagonales redondeadas 8">
                <a:extLst>
                  <a:ext uri="{FF2B5EF4-FFF2-40B4-BE49-F238E27FC236}">
                    <a16:creationId xmlns:a16="http://schemas.microsoft.com/office/drawing/2014/main" id="{F609C8BC-76E6-4F51-A05A-A80D477219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6" y="707652"/>
                <a:ext cx="3570513" cy="1621302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57200" y="2546589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800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8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𝑓</m:t>
                          </m:r>
                        </m:e>
                        <m:sub>
                          <m:r>
                            <a:rPr lang="es-419" sz="28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s-419" sz="28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8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sz="2800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 </m:t>
                      </m:r>
                      <m:sSup>
                        <m:sSupPr>
                          <m:ctrlPr>
                            <a:rPr lang="es-419" sz="28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8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8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3</m:t>
                          </m:r>
                          <m:r>
                            <a:rPr lang="es-419" sz="28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sup>
                      </m:sSup>
                      <m:func>
                        <m:funcPr>
                          <m:ctrlPr>
                            <a:rPr lang="es-419" sz="28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419" sz="2800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cos</m:t>
                          </m:r>
                        </m:fName>
                        <m:e>
                          <m:r>
                            <a:rPr lang="es-419" sz="28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s-419" sz="2800" dirty="0"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546589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6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3668486" y="44631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0F701C8E-915F-439F-A2CC-42DFA814D4A5}"/>
                  </a:ext>
                </a:extLst>
              </p:cNvPr>
              <p:cNvSpPr/>
              <p:nvPr/>
            </p:nvSpPr>
            <p:spPr>
              <a:xfrm>
                <a:off x="446317" y="4550898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8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8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𝑓</m:t>
                          </m:r>
                        </m:e>
                        <m:sub>
                          <m:r>
                            <a:rPr lang="es-419" sz="28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s-419" sz="28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8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sz="2800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 </m:t>
                      </m:r>
                      <m:sSup>
                        <m:sSupPr>
                          <m:ctrlPr>
                            <a:rPr lang="es-419" sz="28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8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8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3</m:t>
                          </m:r>
                          <m:r>
                            <a:rPr lang="es-419" sz="28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sup>
                      </m:sSup>
                      <m:r>
                        <a:rPr lang="es-419" sz="2800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419" sz="2800" dirty="0" err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sen</m:t>
                      </m:r>
                      <m:r>
                        <a:rPr lang="es-419" sz="2800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800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𝑥</m:t>
                      </m:r>
                    </m:oMath>
                  </m:oMathPara>
                </a14:m>
                <a:endParaRPr lang="es-419" sz="28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0F701C8E-915F-439F-A2CC-42DFA814D4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7" y="4550898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7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: esquinas diagonales redondeadas 8">
                <a:extLst>
                  <a:ext uri="{FF2B5EF4-FFF2-40B4-BE49-F238E27FC236}">
                    <a16:creationId xmlns:a16="http://schemas.microsoft.com/office/drawing/2014/main" id="{EDEDC65B-E737-4E6D-884A-B1591DE9BAFB}"/>
                  </a:ext>
                </a:extLst>
              </p:cNvPr>
              <p:cNvSpPr/>
              <p:nvPr/>
            </p:nvSpPr>
            <p:spPr>
              <a:xfrm>
                <a:off x="449498" y="2542819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800" b="1" i="1" dirty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800" b="1" i="1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𝒇</m:t>
                          </m:r>
                        </m:e>
                        <m:sub>
                          <m:r>
                            <a:rPr lang="es-419" sz="2800" b="1" i="1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d>
                        <m:dPr>
                          <m:ctrlPr>
                            <a:rPr lang="es-419" sz="2800" b="1" i="1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800" b="1" i="1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8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 </m:t>
                      </m:r>
                      <m:sSup>
                        <m:sSupPr>
                          <m:ctrlPr>
                            <a:rPr lang="es-419" sz="2800" b="1" i="1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800" b="1" i="1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800" b="1" i="1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  <m:r>
                            <a:rPr lang="es-419" sz="2800" b="1" i="1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func>
                        <m:funcPr>
                          <m:ctrlPr>
                            <a:rPr lang="es-419" sz="2800" b="1" i="1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2800" b="1" i="1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𝒄𝒐𝒔</m:t>
                          </m:r>
                        </m:fName>
                        <m:e>
                          <m:r>
                            <a:rPr lang="es-419" sz="2800" b="1" i="1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es-419" sz="2800" b="1" dirty="0">
                  <a:solidFill>
                    <a:schemeClr val="tx2">
                      <a:lumMod val="50000"/>
                    </a:schemeClr>
                  </a:solidFill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3" name="Rectángulo: esquinas diagonales redondeadas 8">
                <a:extLst>
                  <a:ext uri="{FF2B5EF4-FFF2-40B4-BE49-F238E27FC236}">
                    <a16:creationId xmlns:a16="http://schemas.microsoft.com/office/drawing/2014/main" id="{EDEDC65B-E737-4E6D-884A-B1591DE9BA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498" y="2542819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8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lipse 5">
            <a:extLst>
              <a:ext uri="{FF2B5EF4-FFF2-40B4-BE49-F238E27FC236}">
                <a16:creationId xmlns:a16="http://schemas.microsoft.com/office/drawing/2014/main" id="{CE83E693-8514-4DB2-A1F7-B69163B4D435}"/>
              </a:ext>
            </a:extLst>
          </p:cNvPr>
          <p:cNvSpPr/>
          <p:nvPr/>
        </p:nvSpPr>
        <p:spPr>
          <a:xfrm>
            <a:off x="3668486" y="2405580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: esquinas diagonales redondeadas 8">
                <a:extLst>
                  <a:ext uri="{FF2B5EF4-FFF2-40B4-BE49-F238E27FC236}">
                    <a16:creationId xmlns:a16="http://schemas.microsoft.com/office/drawing/2014/main" id="{2849C7CC-FF75-4817-B096-E60E0C5E7CC4}"/>
                  </a:ext>
                </a:extLst>
              </p:cNvPr>
              <p:cNvSpPr/>
              <p:nvPr/>
            </p:nvSpPr>
            <p:spPr>
              <a:xfrm>
                <a:off x="424547" y="4540600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800" b="1" i="1" dirty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800" b="1" i="1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𝒇</m:t>
                          </m:r>
                        </m:e>
                        <m:sub>
                          <m:r>
                            <a:rPr lang="es-419" sz="2800" b="1" i="1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b>
                      </m:sSub>
                      <m:d>
                        <m:dPr>
                          <m:ctrlPr>
                            <a:rPr lang="es-419" sz="2800" b="1" i="1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800" b="1" i="1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8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 </m:t>
                      </m:r>
                      <m:sSup>
                        <m:sSupPr>
                          <m:ctrlPr>
                            <a:rPr lang="es-419" sz="2800" b="1" i="1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800" b="1" i="1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800" b="1" i="1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  <m:r>
                            <a:rPr lang="es-419" sz="2800" b="1" i="1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8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800" b="1" i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8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8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es-419" sz="28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4" name="Rectángulo: esquinas diagonales redondeadas 8">
                <a:extLst>
                  <a:ext uri="{FF2B5EF4-FFF2-40B4-BE49-F238E27FC236}">
                    <a16:creationId xmlns:a16="http://schemas.microsoft.com/office/drawing/2014/main" id="{2849C7CC-FF75-4817-B096-E60E0C5E7C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47" y="4540600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9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lipse 8">
            <a:extLst>
              <a:ext uri="{FF2B5EF4-FFF2-40B4-BE49-F238E27FC236}">
                <a16:creationId xmlns:a16="http://schemas.microsoft.com/office/drawing/2014/main" id="{5EC6A7AD-877B-412E-B1B4-53857BE2B9B7}"/>
              </a:ext>
            </a:extLst>
          </p:cNvPr>
          <p:cNvSpPr/>
          <p:nvPr/>
        </p:nvSpPr>
        <p:spPr>
          <a:xfrm>
            <a:off x="3657603" y="4409889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C3DC5E63-669A-43FE-A664-B0972043253E}"/>
                  </a:ext>
                </a:extLst>
              </p:cNvPr>
              <p:cNvSpPr txBox="1"/>
              <p:nvPr/>
            </p:nvSpPr>
            <p:spPr>
              <a:xfrm>
                <a:off x="3995060" y="2711906"/>
                <a:ext cx="2203491" cy="598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lnSpc>
                    <a:spcPct val="150000"/>
                  </a:lnSpc>
                  <a:spcBef>
                    <a:spcPts val="1600"/>
                  </a:spcBef>
                </a:pPr>
                <a14:m>
                  <m:oMath xmlns:m="http://schemas.openxmlformats.org/officeDocument/2006/math">
                    <m:r>
                      <a:rPr lang="es-419" sz="2500" b="1" i="1" kern="1200" dirty="0">
                        <a:solidFill>
                          <a:srgbClr val="FFE1CC">
                            <a:lumMod val="50000"/>
                          </a:srgbClr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𝒎</m:t>
                    </m:r>
                  </m:oMath>
                </a14:m>
                <a:r>
                  <a:rPr lang="es-419" sz="2500" i="1" kern="1200" dirty="0">
                    <a:latin typeface="Cambria Math" panose="02040503050406030204" pitchFamily="18" charset="0"/>
                    <a:ea typeface="Arial" charset="0"/>
                    <a:cs typeface="Arial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C3DC5E63-669A-43FE-A664-B097204325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060" y="2711906"/>
                <a:ext cx="2203491" cy="59804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BE6EC1C8-87CC-4802-920A-1C40D989619E}"/>
                  </a:ext>
                </a:extLst>
              </p:cNvPr>
              <p:cNvSpPr txBox="1"/>
              <p:nvPr/>
            </p:nvSpPr>
            <p:spPr>
              <a:xfrm>
                <a:off x="5108277" y="2641910"/>
                <a:ext cx="2480182" cy="743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lnSpc>
                    <a:spcPct val="150000"/>
                  </a:lnSpc>
                  <a:spcBef>
                    <a:spcPts val="1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419" sz="2500" b="1" i="1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500" b="1" i="1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𝒎</m:t>
                          </m:r>
                          <m:r>
                            <a:rPr lang="es-419" sz="2500" b="1" i="1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 </m:t>
                          </m:r>
                          <m:d>
                            <m:dPr>
                              <m:ctrlPr>
                                <a:rPr lang="es-419" sz="2500" b="1" i="1" dirty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500" b="1" i="1" dirty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𝟑</m:t>
                              </m:r>
                              <m:r>
                                <a:rPr lang="es-419" sz="2500" b="1" i="1" dirty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 + </m:t>
                              </m:r>
                              <m:r>
                                <a:rPr lang="es-419" sz="2500" b="1" i="1" dirty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𝒊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s-419" sz="2500" b="1" i="1" kern="1200" dirty="0"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BE6EC1C8-87CC-4802-920A-1C40D98961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8277" y="2641910"/>
                <a:ext cx="2480182" cy="743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292A01AF-8811-48CF-ABAC-56AB9FA4BD44}"/>
                  </a:ext>
                </a:extLst>
              </p:cNvPr>
              <p:cNvSpPr txBox="1"/>
              <p:nvPr/>
            </p:nvSpPr>
            <p:spPr>
              <a:xfrm>
                <a:off x="7228115" y="2639099"/>
                <a:ext cx="2203491" cy="743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lnSpc>
                    <a:spcPct val="150000"/>
                  </a:lnSpc>
                  <a:spcBef>
                    <a:spcPts val="1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419" sz="2500" b="1" i="1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500" b="1" i="1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𝒎</m:t>
                          </m:r>
                          <m:r>
                            <a:rPr lang="es-419" sz="2500" b="1" i="1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s-419" sz="2500" b="1" i="1" dirty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500" b="1" i="1" dirty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𝟑</m:t>
                              </m:r>
                              <m:r>
                                <a:rPr lang="es-419" sz="2500" b="1" i="1" dirty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500" b="1" i="1" dirty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𝒊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s-419" sz="2500" b="1" i="1" kern="1200" dirty="0"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292A01AF-8811-48CF-ABAC-56AB9FA4BD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8115" y="2639099"/>
                <a:ext cx="2203491" cy="743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8466219C-09ED-4454-8C5D-71DFB164760D}"/>
                  </a:ext>
                </a:extLst>
              </p:cNvPr>
              <p:cNvSpPr txBox="1"/>
              <p:nvPr/>
            </p:nvSpPr>
            <p:spPr>
              <a:xfrm>
                <a:off x="8571383" y="2670325"/>
                <a:ext cx="2180492" cy="598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lnSpc>
                    <a:spcPct val="150000"/>
                  </a:lnSpc>
                  <a:spcBef>
                    <a:spcPts val="1600"/>
                  </a:spcBef>
                </a:pPr>
                <a14:m>
                  <m:oMath xmlns:m="http://schemas.openxmlformats.org/officeDocument/2006/math">
                    <m:r>
                      <a:rPr lang="en-US" sz="2500" b="0" i="1" kern="1200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     </m:t>
                    </m:r>
                    <m:r>
                      <a:rPr lang="es-419" sz="2500" i="1" kern="1200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=0</m:t>
                    </m:r>
                  </m:oMath>
                </a14:m>
                <a:r>
                  <a:rPr lang="es-419" sz="2500" i="1" kern="1200" dirty="0">
                    <a:latin typeface="Cambria Math" panose="02040503050406030204" pitchFamily="18" charset="0"/>
                    <a:ea typeface="Arial" charset="0"/>
                    <a:cs typeface="Arial" charset="0"/>
                  </a:rPr>
                  <a:t>    </a:t>
                </a:r>
                <a:r>
                  <a:rPr lang="en-US" sz="2500" b="1" kern="1200" dirty="0">
                    <a:latin typeface="Cambria Math" panose="02040503050406030204" pitchFamily="18" charset="0"/>
                    <a:ea typeface="Arial" charset="0"/>
                    <a:cs typeface="Arial" charset="0"/>
                  </a:rPr>
                  <a:t>[*]</a:t>
                </a:r>
                <a:endParaRPr lang="es-419" sz="2500" i="1" kern="1200" dirty="0"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</p:txBody>
          </p:sp>
        </mc:Choice>
        <mc:Fallback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8466219C-09ED-4454-8C5D-71DFB16476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1383" y="2670325"/>
                <a:ext cx="2180492" cy="598049"/>
              </a:xfrm>
              <a:prstGeom prst="rect">
                <a:avLst/>
              </a:prstGeom>
              <a:blipFill>
                <a:blip r:embed="rId13"/>
                <a:stretch>
                  <a:fillRect b="-23469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8D26B10E-7FEA-4695-9B17-E28EC07B84A8}"/>
                  </a:ext>
                </a:extLst>
              </p:cNvPr>
              <p:cNvSpPr txBox="1"/>
              <p:nvPr/>
            </p:nvSpPr>
            <p:spPr>
              <a:xfrm>
                <a:off x="6751705" y="3352704"/>
                <a:ext cx="68932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500" i="1" kern="120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s-419" sz="2500" i="1" kern="1200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  <a:sym typeface="Wingdings" panose="05000000000000000000" pitchFamily="2" charset="2"/>
                            </a:rPr>
                            <m:t>𝑚</m:t>
                          </m:r>
                        </m:e>
                        <m:sup>
                          <m:r>
                            <a:rPr lang="es-419" sz="2500" i="1" kern="1200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s-419" dirty="0"/>
              </a:p>
            </p:txBody>
          </p:sp>
        </mc:Choice>
        <mc:Fallback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8D26B10E-7FEA-4695-9B17-E28EC07B84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1705" y="3352704"/>
                <a:ext cx="689320" cy="4770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DCF42EBC-0F9A-4BC0-BC35-9E52A47C8EAE}"/>
                  </a:ext>
                </a:extLst>
              </p:cNvPr>
              <p:cNvSpPr txBox="1"/>
              <p:nvPr/>
            </p:nvSpPr>
            <p:spPr>
              <a:xfrm>
                <a:off x="7101654" y="3342846"/>
                <a:ext cx="1277139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i="1" kern="1200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  <a:sym typeface="Wingdings" panose="05000000000000000000" pitchFamily="2" charset="2"/>
                        </a:rPr>
                        <m:t>– 6</m:t>
                      </m:r>
                      <m:sSup>
                        <m:sSupPr>
                          <m:ctrlPr>
                            <a:rPr lang="es-419" sz="2500" i="1" kern="120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s-419" sz="2500" i="1" kern="1200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  <a:sym typeface="Wingdings" panose="05000000000000000000" pitchFamily="2" charset="2"/>
                            </a:rPr>
                            <m:t>𝑚</m:t>
                          </m:r>
                        </m:e>
                        <m:sup>
                          <m:r>
                            <a:rPr lang="es-419" sz="2500" i="1" kern="1200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419" dirty="0"/>
              </a:p>
            </p:txBody>
          </p:sp>
        </mc:Choice>
        <mc:Fallback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DCF42EBC-0F9A-4BC0-BC35-9E52A47C8E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1654" y="3342846"/>
                <a:ext cx="1277139" cy="4770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6839C34F-1105-4760-8064-5BC0DE671584}"/>
                  </a:ext>
                </a:extLst>
              </p:cNvPr>
              <p:cNvSpPr txBox="1"/>
              <p:nvPr/>
            </p:nvSpPr>
            <p:spPr>
              <a:xfrm>
                <a:off x="7835406" y="3346814"/>
                <a:ext cx="1607083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i="1" kern="1200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  <a:sym typeface="Wingdings" panose="05000000000000000000" pitchFamily="2" charset="2"/>
                        </a:rPr>
                        <m:t>– 10</m:t>
                      </m:r>
                      <m:r>
                        <a:rPr lang="es-419" sz="2500" i="1" kern="120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  <a:sym typeface="Wingdings" panose="05000000000000000000" pitchFamily="2" charset="2"/>
                        </a:rPr>
                        <m:t>𝑚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6839C34F-1105-4760-8064-5BC0DE6715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5406" y="3346814"/>
                <a:ext cx="1607083" cy="4770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B84A11DE-A81A-445F-B084-7A1723E8BBF2}"/>
                  </a:ext>
                </a:extLst>
              </p:cNvPr>
              <p:cNvSpPr txBox="1"/>
              <p:nvPr/>
            </p:nvSpPr>
            <p:spPr>
              <a:xfrm>
                <a:off x="6503049" y="4879842"/>
                <a:ext cx="846956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1" i="1" kern="1200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  <a:sym typeface="Wingdings" panose="05000000000000000000" pitchFamily="2" charset="2"/>
                        </a:rPr>
                        <m:t>𝒚</m:t>
                      </m:r>
                      <m:r>
                        <a:rPr lang="es-419" sz="2500" b="1" i="1" kern="1200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  <a:sym typeface="Wingdings" panose="05000000000000000000" pitchFamily="2" charset="2"/>
                        </a:rPr>
                        <m:t>′′′</m:t>
                      </m:r>
                    </m:oMath>
                  </m:oMathPara>
                </a14:m>
                <a:endParaRPr lang="es-419" b="1" dirty="0"/>
              </a:p>
            </p:txBody>
          </p:sp>
        </mc:Choice>
        <mc:Fallback xmlns="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B84A11DE-A81A-445F-B084-7A1723E8BB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3049" y="4879842"/>
                <a:ext cx="846956" cy="4770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FCB39D09-051F-40F1-BC1F-2FE4CFF80FE2}"/>
                  </a:ext>
                </a:extLst>
              </p:cNvPr>
              <p:cNvSpPr txBox="1"/>
              <p:nvPr/>
            </p:nvSpPr>
            <p:spPr>
              <a:xfrm>
                <a:off x="6721568" y="4889700"/>
                <a:ext cx="1548716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1" i="1" kern="1200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  <a:sym typeface="Wingdings" panose="05000000000000000000" pitchFamily="2" charset="2"/>
                        </a:rPr>
                        <m:t>– </m:t>
                      </m:r>
                      <m:r>
                        <a:rPr lang="es-419" sz="2500" b="1" i="1" kern="1200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  <a:sym typeface="Wingdings" panose="05000000000000000000" pitchFamily="2" charset="2"/>
                        </a:rPr>
                        <m:t>𝟔</m:t>
                      </m:r>
                      <m:r>
                        <a:rPr lang="es-419" sz="2500" b="1" i="1" kern="1200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  <a:sym typeface="Wingdings" panose="05000000000000000000" pitchFamily="2" charset="2"/>
                        </a:rPr>
                        <m:t>𝒚</m:t>
                      </m:r>
                      <m:r>
                        <a:rPr lang="es-419" sz="2500" b="1" i="1" kern="1200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  <a:sym typeface="Wingdings" panose="05000000000000000000" pitchFamily="2" charset="2"/>
                        </a:rPr>
                        <m:t>′′</m:t>
                      </m:r>
                    </m:oMath>
                  </m:oMathPara>
                </a14:m>
                <a:endParaRPr lang="es-419" b="1" dirty="0"/>
              </a:p>
            </p:txBody>
          </p:sp>
        </mc:Choice>
        <mc:Fallback xmlns="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FCB39D09-051F-40F1-BC1F-2FE4CFF80F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1568" y="4889700"/>
                <a:ext cx="1548716" cy="47705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BD855B40-C63B-40D3-9334-88562B3DAB7F}"/>
                  </a:ext>
                </a:extLst>
              </p:cNvPr>
              <p:cNvSpPr txBox="1"/>
              <p:nvPr/>
            </p:nvSpPr>
            <p:spPr>
              <a:xfrm>
                <a:off x="7506809" y="4899558"/>
                <a:ext cx="212956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1" i="1" kern="1200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  <a:sym typeface="Wingdings" panose="05000000000000000000" pitchFamily="2" charset="2"/>
                        </a:rPr>
                        <m:t>–</m:t>
                      </m:r>
                      <m:r>
                        <a:rPr lang="es-419" sz="2500" b="1" i="1" kern="1200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  <a:sym typeface="Wingdings" panose="05000000000000000000" pitchFamily="2" charset="2"/>
                        </a:rPr>
                        <m:t>𝟏𝟎</m:t>
                      </m:r>
                      <m:sSup>
                        <m:sSupPr>
                          <m:ctrlPr>
                            <a:rPr lang="es-419" sz="2500" b="1" i="1" kern="1200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s-419" sz="2500" b="1" i="1" kern="1200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  <a:sym typeface="Wingdings" panose="05000000000000000000" pitchFamily="2" charset="2"/>
                            </a:rPr>
                            <m:t>𝒚</m:t>
                          </m:r>
                        </m:e>
                        <m:sup>
                          <m:r>
                            <a:rPr lang="es-419" sz="2500" b="1" i="1" kern="1200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  <a:sym typeface="Wingdings" panose="05000000000000000000" pitchFamily="2" charset="2"/>
                            </a:rPr>
                            <m:t>′</m:t>
                          </m:r>
                        </m:sup>
                      </m:sSup>
                      <m:r>
                        <a:rPr lang="en-US" sz="2500" b="1" i="0" kern="1200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2500" b="1" i="0" kern="1200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  <a:sym typeface="Wingdings" panose="05000000000000000000" pitchFamily="2" charset="2"/>
                        </a:rPr>
                        <m:t>𝟎</m:t>
                      </m:r>
                    </m:oMath>
                  </m:oMathPara>
                </a14:m>
                <a:endParaRPr lang="es-419" b="1" dirty="0"/>
              </a:p>
            </p:txBody>
          </p:sp>
        </mc:Choice>
        <mc:Fallback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BD855B40-C63B-40D3-9334-88562B3DAB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6809" y="4899558"/>
                <a:ext cx="2129560" cy="47705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uadroTexto 22">
            <a:extLst>
              <a:ext uri="{FF2B5EF4-FFF2-40B4-BE49-F238E27FC236}">
                <a16:creationId xmlns:a16="http://schemas.microsoft.com/office/drawing/2014/main" id="{01BDDD73-4297-411B-BE3B-BA2843E57C90}"/>
              </a:ext>
            </a:extLst>
          </p:cNvPr>
          <p:cNvSpPr txBox="1"/>
          <p:nvPr/>
        </p:nvSpPr>
        <p:spPr>
          <a:xfrm>
            <a:off x="4630912" y="2857093"/>
            <a:ext cx="689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-419" sz="2400" b="1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8399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uiExpand="1" build="p"/>
      <p:bldP spid="11" grpId="0" animBg="1"/>
      <p:bldP spid="13" grpId="0" animBg="1"/>
      <p:bldP spid="14" grpId="0" animBg="1"/>
      <p:bldP spid="3" grpId="0"/>
      <p:bldP spid="15" grpId="0"/>
      <p:bldP spid="16" grpId="0"/>
      <p:bldP spid="17" grpId="0"/>
      <p:bldP spid="25" grpId="0"/>
      <p:bldP spid="26" grpId="0"/>
      <p:bldP spid="27" grpId="0"/>
      <p:bldP spid="29" grpId="0"/>
      <p:bldP spid="30" grpId="0"/>
      <p:bldP spid="31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/>
              <a:t>Vicerrectoría de Docencia</a:t>
            </a:r>
          </a:p>
          <a:p>
            <a:r>
              <a:rPr lang="es-ES_tradnl" b="1" dirty="0"/>
              <a:t>CEDA-TEC Digital</a:t>
            </a:r>
          </a:p>
          <a:p>
            <a:r>
              <a:rPr lang="es-ES_tradnl" dirty="0"/>
              <a:t>Proyecto de Virtualización 2018</a:t>
            </a:r>
          </a:p>
          <a:p>
            <a:r>
              <a:rPr lang="es-ES_tradnl" dirty="0"/>
              <a:t>Ecuaciones Diferenciales</a:t>
            </a:r>
          </a:p>
          <a:p>
            <a:endParaRPr lang="es-ES_tradnl" dirty="0"/>
          </a:p>
          <a:p>
            <a:r>
              <a:rPr lang="es-ES_tradnl" b="1" dirty="0" err="1"/>
              <a:t>M.Sc</a:t>
            </a:r>
            <a:r>
              <a:rPr lang="es-ES_tradnl" b="1" dirty="0"/>
              <a:t>. Norberto Oviedo Ugalde - Profesor</a:t>
            </a:r>
          </a:p>
          <a:p>
            <a:r>
              <a:rPr lang="es-ES_tradnl" dirty="0"/>
              <a:t>Bach. Dayana Calderón Prado  - Estudiante Asistente</a:t>
            </a:r>
          </a:p>
          <a:p>
            <a:r>
              <a:rPr lang="es-ES_tradnl" dirty="0"/>
              <a:t>Ing. Luis Carlos Guzmán Arias - Coordinador de Diseño</a:t>
            </a:r>
          </a:p>
        </p:txBody>
      </p:sp>
    </p:spTree>
    <p:extLst>
      <p:ext uri="{BB962C8B-B14F-4D97-AF65-F5344CB8AC3E}">
        <p14:creationId xmlns:p14="http://schemas.microsoft.com/office/powerpoint/2010/main" val="946608536"/>
      </p:ext>
    </p:extLst>
  </p:cSld>
  <p:clrMapOvr>
    <a:masterClrMapping/>
  </p:clrMapOvr>
</p:sld>
</file>

<file path=ppt/theme/theme1.xml><?xml version="1.0" encoding="utf-8"?>
<a:theme xmlns:a="http://schemas.openxmlformats.org/drawingml/2006/main" name="MA-2105 Plantilla Port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07157130-106A-854C-A3E4-7A10AD2C3BB1}"/>
    </a:ext>
  </a:extLst>
</a:theme>
</file>

<file path=ppt/theme/theme2.xml><?xml version="1.0" encoding="utf-8"?>
<a:theme xmlns:a="http://schemas.openxmlformats.org/drawingml/2006/main" name="MA-2105 Plantilla Contenido">
  <a:themeElements>
    <a:clrScheme name="Personalizar 1">
      <a:dk1>
        <a:srgbClr val="000000"/>
      </a:dk1>
      <a:lt1>
        <a:srgbClr val="FFFFFF"/>
      </a:lt1>
      <a:dk2>
        <a:srgbClr val="D3DFFF"/>
      </a:dk2>
      <a:lt2>
        <a:srgbClr val="FFFFFF"/>
      </a:lt2>
      <a:accent1>
        <a:srgbClr val="150D38"/>
      </a:accent1>
      <a:accent2>
        <a:srgbClr val="2861FF"/>
      </a:accent2>
      <a:accent3>
        <a:srgbClr val="D3DFFF"/>
      </a:accent3>
      <a:accent4>
        <a:srgbClr val="FF6D00"/>
      </a:accent4>
      <a:accent5>
        <a:srgbClr val="FFE1CC"/>
      </a:accent5>
      <a:accent6>
        <a:srgbClr val="666666"/>
      </a:accent6>
      <a:hlink>
        <a:srgbClr val="2861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DB2A46A8-23B5-6248-B01E-BA2784B3DE70}"/>
    </a:ext>
  </a:extLst>
</a:theme>
</file>

<file path=ppt/theme/theme3.xml><?xml version="1.0" encoding="utf-8"?>
<a:theme xmlns:a="http://schemas.openxmlformats.org/drawingml/2006/main" name="MA-2105 Plantilla Crédi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969DC122-9B8B-8245-B879-B4B1D9D0ECEC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Ecuaciones Diferenciales</Template>
  <TotalTime>579</TotalTime>
  <Words>218</Words>
  <Application>Microsoft Office PowerPoint</Application>
  <PresentationFormat>Panorámica</PresentationFormat>
  <Paragraphs>49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4</vt:i4>
      </vt:variant>
    </vt:vector>
  </HeadingPairs>
  <TitlesOfParts>
    <vt:vector size="13" baseType="lpstr">
      <vt:lpstr>Arial</vt:lpstr>
      <vt:lpstr>Calibri</vt:lpstr>
      <vt:lpstr>Cambria Math</vt:lpstr>
      <vt:lpstr>Franklin Gothic Book</vt:lpstr>
      <vt:lpstr>Franklin Gothic Medium</vt:lpstr>
      <vt:lpstr>Wingdings</vt:lpstr>
      <vt:lpstr>MA-2105 Plantilla Portada</vt:lpstr>
      <vt:lpstr>MA-2105 Plantilla Contenido</vt:lpstr>
      <vt:lpstr>MA-2105 Plantilla Créditos</vt:lpstr>
      <vt:lpstr>Ecuación diferecial mediante funciones del sistema fundamental de soluciones   M.Sc. Norberto Oviedo Ugalde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 implícita de una ecuación diferencial</dc:title>
  <dc:creator>Norberto</dc:creator>
  <cp:lastModifiedBy>Norberto Oviedo Ugalde</cp:lastModifiedBy>
  <cp:revision>57</cp:revision>
  <dcterms:created xsi:type="dcterms:W3CDTF">2017-12-17T14:58:24Z</dcterms:created>
  <dcterms:modified xsi:type="dcterms:W3CDTF">2018-10-17T17:28:32Z</dcterms:modified>
</cp:coreProperties>
</file>