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4" r:id="rId1"/>
    <p:sldMasterId id="2147483672" r:id="rId2"/>
    <p:sldMasterId id="2147483688" r:id="rId3"/>
  </p:sldMasterIdLst>
  <p:notesMasterIdLst>
    <p:notesMasterId r:id="rId9"/>
  </p:notesMasterIdLst>
  <p:handoutMasterIdLst>
    <p:handoutMasterId r:id="rId10"/>
  </p:handoutMasterIdLst>
  <p:sldIdLst>
    <p:sldId id="260" r:id="rId4"/>
    <p:sldId id="263" r:id="rId5"/>
    <p:sldId id="280" r:id="rId6"/>
    <p:sldId id="281" r:id="rId7"/>
    <p:sldId id="261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68FF"/>
    <a:srgbClr val="150D39"/>
    <a:srgbClr val="CDDAFF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B61568-A625-4552-AA28-8D28C37F6FF2}" v="41" dt="2019-05-01T16:06:40.8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62" autoAdjust="0"/>
    <p:restoredTop sz="94607"/>
  </p:normalViewPr>
  <p:slideViewPr>
    <p:cSldViewPr snapToGrid="0">
      <p:cViewPr varScale="1">
        <p:scale>
          <a:sx n="68" d="100"/>
          <a:sy n="68" d="100"/>
        </p:scale>
        <p:origin x="120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1880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rberto Oviedo Ugalde" userId="f6dd41cc-30ac-40c0-95f2-225f08fe1ba3" providerId="ADAL" clId="{D5FC1131-4A00-4C7F-B79C-9FE5121AF638}"/>
    <pc:docChg chg="undo custSel addSld delSld modSld sldOrd">
      <pc:chgData name="Norberto Oviedo Ugalde" userId="f6dd41cc-30ac-40c0-95f2-225f08fe1ba3" providerId="ADAL" clId="{D5FC1131-4A00-4C7F-B79C-9FE5121AF638}" dt="2019-04-09T03:13:34.292" v="952"/>
      <pc:docMkLst>
        <pc:docMk/>
      </pc:docMkLst>
      <pc:sldChg chg="modSp">
        <pc:chgData name="Norberto Oviedo Ugalde" userId="f6dd41cc-30ac-40c0-95f2-225f08fe1ba3" providerId="ADAL" clId="{D5FC1131-4A00-4C7F-B79C-9FE5121AF638}" dt="2019-04-08T22:47:48.430" v="7" actId="20577"/>
        <pc:sldMkLst>
          <pc:docMk/>
          <pc:sldMk cId="173496091" sldId="260"/>
        </pc:sldMkLst>
        <pc:spChg chg="mod">
          <ac:chgData name="Norberto Oviedo Ugalde" userId="f6dd41cc-30ac-40c0-95f2-225f08fe1ba3" providerId="ADAL" clId="{D5FC1131-4A00-4C7F-B79C-9FE5121AF638}" dt="2019-04-08T22:47:48.430" v="7" actId="20577"/>
          <ac:spMkLst>
            <pc:docMk/>
            <pc:sldMk cId="173496091" sldId="260"/>
            <ac:spMk id="2" creationId="{00000000-0000-0000-0000-000000000000}"/>
          </ac:spMkLst>
        </pc:spChg>
      </pc:sldChg>
      <pc:sldChg chg="addSp delSp modSp modAnim">
        <pc:chgData name="Norberto Oviedo Ugalde" userId="f6dd41cc-30ac-40c0-95f2-225f08fe1ba3" providerId="ADAL" clId="{D5FC1131-4A00-4C7F-B79C-9FE5121AF638}" dt="2019-04-08T23:13:55.279" v="421" actId="20577"/>
        <pc:sldMkLst>
          <pc:docMk/>
          <pc:sldMk cId="1580782875" sldId="263"/>
        </pc:sldMkLst>
        <pc:spChg chg="del mod">
          <ac:chgData name="Norberto Oviedo Ugalde" userId="f6dd41cc-30ac-40c0-95f2-225f08fe1ba3" providerId="ADAL" clId="{D5FC1131-4A00-4C7F-B79C-9FE5121AF638}" dt="2019-04-08T22:50:50.320" v="22" actId="478"/>
          <ac:spMkLst>
            <pc:docMk/>
            <pc:sldMk cId="1580782875" sldId="263"/>
            <ac:spMk id="2" creationId="{00000000-0000-0000-0000-000000000000}"/>
          </ac:spMkLst>
        </pc:spChg>
        <pc:spChg chg="add del mod">
          <ac:chgData name="Norberto Oviedo Ugalde" userId="f6dd41cc-30ac-40c0-95f2-225f08fe1ba3" providerId="ADAL" clId="{D5FC1131-4A00-4C7F-B79C-9FE5121AF638}" dt="2019-04-08T22:50:50.324" v="24"/>
          <ac:spMkLst>
            <pc:docMk/>
            <pc:sldMk cId="1580782875" sldId="263"/>
            <ac:spMk id="3" creationId="{A33669FB-9BF6-4ADA-B93B-A96F7751179D}"/>
          </ac:spMkLst>
        </pc:spChg>
        <pc:spChg chg="add mod">
          <ac:chgData name="Norberto Oviedo Ugalde" userId="f6dd41cc-30ac-40c0-95f2-225f08fe1ba3" providerId="ADAL" clId="{D5FC1131-4A00-4C7F-B79C-9FE5121AF638}" dt="2019-04-08T23:04:21.815" v="280" actId="20577"/>
          <ac:spMkLst>
            <pc:docMk/>
            <pc:sldMk cId="1580782875" sldId="263"/>
            <ac:spMk id="4" creationId="{A548BF85-4EEA-478B-9D8B-3BE696C73E25}"/>
          </ac:spMkLst>
        </pc:spChg>
        <pc:spChg chg="del mod">
          <ac:chgData name="Norberto Oviedo Ugalde" userId="f6dd41cc-30ac-40c0-95f2-225f08fe1ba3" providerId="ADAL" clId="{D5FC1131-4A00-4C7F-B79C-9FE5121AF638}" dt="2019-04-08T23:04:30.904" v="283" actId="478"/>
          <ac:spMkLst>
            <pc:docMk/>
            <pc:sldMk cId="1580782875" sldId="263"/>
            <ac:spMk id="5" creationId="{094B7BB8-C08E-484B-AB7A-1BF078D5EEFD}"/>
          </ac:spMkLst>
        </pc:spChg>
        <pc:spChg chg="del mod">
          <ac:chgData name="Norberto Oviedo Ugalde" userId="f6dd41cc-30ac-40c0-95f2-225f08fe1ba3" providerId="ADAL" clId="{D5FC1131-4A00-4C7F-B79C-9FE5121AF638}" dt="2019-04-08T23:04:29.864" v="282" actId="478"/>
          <ac:spMkLst>
            <pc:docMk/>
            <pc:sldMk cId="1580782875" sldId="263"/>
            <ac:spMk id="6" creationId="{9D04A1E7-F3B1-44AA-805D-DF665DECA00C}"/>
          </ac:spMkLst>
        </pc:spChg>
        <pc:spChg chg="del">
          <ac:chgData name="Norberto Oviedo Ugalde" userId="f6dd41cc-30ac-40c0-95f2-225f08fe1ba3" providerId="ADAL" clId="{D5FC1131-4A00-4C7F-B79C-9FE5121AF638}" dt="2019-04-08T23:04:33.741" v="285" actId="478"/>
          <ac:spMkLst>
            <pc:docMk/>
            <pc:sldMk cId="1580782875" sldId="263"/>
            <ac:spMk id="7" creationId="{4BF4B638-A374-49E9-ACC4-00F66AAB8856}"/>
          </ac:spMkLst>
        </pc:spChg>
        <pc:spChg chg="del mod">
          <ac:chgData name="Norberto Oviedo Ugalde" userId="f6dd41cc-30ac-40c0-95f2-225f08fe1ba3" providerId="ADAL" clId="{D5FC1131-4A00-4C7F-B79C-9FE5121AF638}" dt="2019-04-08T23:04:34.533" v="286" actId="478"/>
          <ac:spMkLst>
            <pc:docMk/>
            <pc:sldMk cId="1580782875" sldId="263"/>
            <ac:spMk id="8" creationId="{07A27592-5C14-43FC-BB49-1C63F2C4BF32}"/>
          </ac:spMkLst>
        </pc:spChg>
        <pc:spChg chg="del mod">
          <ac:chgData name="Norberto Oviedo Ugalde" userId="f6dd41cc-30ac-40c0-95f2-225f08fe1ba3" providerId="ADAL" clId="{D5FC1131-4A00-4C7F-B79C-9FE5121AF638}" dt="2019-04-08T23:04:32.385" v="284" actId="478"/>
          <ac:spMkLst>
            <pc:docMk/>
            <pc:sldMk cId="1580782875" sldId="263"/>
            <ac:spMk id="9" creationId="{F64E9DA7-D67F-43F0-94C7-2E1BEF3379FD}"/>
          </ac:spMkLst>
        </pc:spChg>
        <pc:spChg chg="add del mod">
          <ac:chgData name="Norberto Oviedo Ugalde" userId="f6dd41cc-30ac-40c0-95f2-225f08fe1ba3" providerId="ADAL" clId="{D5FC1131-4A00-4C7F-B79C-9FE5121AF638}" dt="2019-04-08T22:50:56.977" v="25" actId="478"/>
          <ac:spMkLst>
            <pc:docMk/>
            <pc:sldMk cId="1580782875" sldId="263"/>
            <ac:spMk id="11" creationId="{8594AAF4-FB4C-41BF-9F89-1F4A5B8A82A0}"/>
          </ac:spMkLst>
        </pc:spChg>
        <pc:spChg chg="add mod">
          <ac:chgData name="Norberto Oviedo Ugalde" userId="f6dd41cc-30ac-40c0-95f2-225f08fe1ba3" providerId="ADAL" clId="{D5FC1131-4A00-4C7F-B79C-9FE5121AF638}" dt="2019-04-08T23:02:49.062" v="261" actId="20577"/>
          <ac:spMkLst>
            <pc:docMk/>
            <pc:sldMk cId="1580782875" sldId="263"/>
            <ac:spMk id="12" creationId="{80A55989-0688-497D-9D03-5C300B380510}"/>
          </ac:spMkLst>
        </pc:spChg>
        <pc:spChg chg="add mod">
          <ac:chgData name="Norberto Oviedo Ugalde" userId="f6dd41cc-30ac-40c0-95f2-225f08fe1ba3" providerId="ADAL" clId="{D5FC1131-4A00-4C7F-B79C-9FE5121AF638}" dt="2019-04-08T23:02:39.561" v="258" actId="1076"/>
          <ac:spMkLst>
            <pc:docMk/>
            <pc:sldMk cId="1580782875" sldId="263"/>
            <ac:spMk id="13" creationId="{3C59C93E-7391-426F-B77A-847077E0CF3F}"/>
          </ac:spMkLst>
        </pc:spChg>
        <pc:spChg chg="add mod">
          <ac:chgData name="Norberto Oviedo Ugalde" userId="f6dd41cc-30ac-40c0-95f2-225f08fe1ba3" providerId="ADAL" clId="{D5FC1131-4A00-4C7F-B79C-9FE5121AF638}" dt="2019-04-08T23:02:54.642" v="262" actId="1076"/>
          <ac:spMkLst>
            <pc:docMk/>
            <pc:sldMk cId="1580782875" sldId="263"/>
            <ac:spMk id="14" creationId="{272A7482-286B-4510-B35F-74BAF0CF5880}"/>
          </ac:spMkLst>
        </pc:spChg>
        <pc:spChg chg="add mod">
          <ac:chgData name="Norberto Oviedo Ugalde" userId="f6dd41cc-30ac-40c0-95f2-225f08fe1ba3" providerId="ADAL" clId="{D5FC1131-4A00-4C7F-B79C-9FE5121AF638}" dt="2019-04-08T23:02:17.170" v="254" actId="1076"/>
          <ac:spMkLst>
            <pc:docMk/>
            <pc:sldMk cId="1580782875" sldId="263"/>
            <ac:spMk id="15" creationId="{F13A3021-8F90-4C9D-84FC-700DC6A6DDE4}"/>
          </ac:spMkLst>
        </pc:spChg>
        <pc:spChg chg="add mod">
          <ac:chgData name="Norberto Oviedo Ugalde" userId="f6dd41cc-30ac-40c0-95f2-225f08fe1ba3" providerId="ADAL" clId="{D5FC1131-4A00-4C7F-B79C-9FE5121AF638}" dt="2019-04-08T23:02:28.946" v="256" actId="1076"/>
          <ac:spMkLst>
            <pc:docMk/>
            <pc:sldMk cId="1580782875" sldId="263"/>
            <ac:spMk id="16" creationId="{F0EF134A-95C0-49E0-B63D-F8B2098F3D40}"/>
          </ac:spMkLst>
        </pc:spChg>
        <pc:spChg chg="add mod">
          <ac:chgData name="Norberto Oviedo Ugalde" userId="f6dd41cc-30ac-40c0-95f2-225f08fe1ba3" providerId="ADAL" clId="{D5FC1131-4A00-4C7F-B79C-9FE5121AF638}" dt="2019-04-08T23:02:25.009" v="255" actId="1076"/>
          <ac:spMkLst>
            <pc:docMk/>
            <pc:sldMk cId="1580782875" sldId="263"/>
            <ac:spMk id="17" creationId="{03DFC89D-C197-4E79-B205-FD847ACA4975}"/>
          </ac:spMkLst>
        </pc:spChg>
        <pc:spChg chg="add mod">
          <ac:chgData name="Norberto Oviedo Ugalde" userId="f6dd41cc-30ac-40c0-95f2-225f08fe1ba3" providerId="ADAL" clId="{D5FC1131-4A00-4C7F-B79C-9FE5121AF638}" dt="2019-04-08T23:02:33.372" v="257" actId="1076"/>
          <ac:spMkLst>
            <pc:docMk/>
            <pc:sldMk cId="1580782875" sldId="263"/>
            <ac:spMk id="18" creationId="{66A52B49-4657-4DF2-A427-538DF7FC7FCC}"/>
          </ac:spMkLst>
        </pc:spChg>
        <pc:spChg chg="add mod">
          <ac:chgData name="Norberto Oviedo Ugalde" userId="f6dd41cc-30ac-40c0-95f2-225f08fe1ba3" providerId="ADAL" clId="{D5FC1131-4A00-4C7F-B79C-9FE5121AF638}" dt="2019-04-08T23:04:20.105" v="279" actId="20577"/>
          <ac:spMkLst>
            <pc:docMk/>
            <pc:sldMk cId="1580782875" sldId="263"/>
            <ac:spMk id="19" creationId="{BC5ABF74-E476-4B5B-8A16-A670E0B18F0A}"/>
          </ac:spMkLst>
        </pc:spChg>
        <pc:spChg chg="add mod">
          <ac:chgData name="Norberto Oviedo Ugalde" userId="f6dd41cc-30ac-40c0-95f2-225f08fe1ba3" providerId="ADAL" clId="{D5FC1131-4A00-4C7F-B79C-9FE5121AF638}" dt="2019-04-08T23:07:41.056" v="370" actId="14100"/>
          <ac:spMkLst>
            <pc:docMk/>
            <pc:sldMk cId="1580782875" sldId="263"/>
            <ac:spMk id="20" creationId="{A6D79FC3-671D-4552-8860-E06916258FC4}"/>
          </ac:spMkLst>
        </pc:spChg>
        <pc:spChg chg="add mod">
          <ac:chgData name="Norberto Oviedo Ugalde" userId="f6dd41cc-30ac-40c0-95f2-225f08fe1ba3" providerId="ADAL" clId="{D5FC1131-4A00-4C7F-B79C-9FE5121AF638}" dt="2019-04-08T23:06:32.003" v="335" actId="20577"/>
          <ac:spMkLst>
            <pc:docMk/>
            <pc:sldMk cId="1580782875" sldId="263"/>
            <ac:spMk id="21" creationId="{61DFFF8B-6E94-469E-9B50-B87C42654DC1}"/>
          </ac:spMkLst>
        </pc:spChg>
        <pc:spChg chg="add del mod">
          <ac:chgData name="Norberto Oviedo Ugalde" userId="f6dd41cc-30ac-40c0-95f2-225f08fe1ba3" providerId="ADAL" clId="{D5FC1131-4A00-4C7F-B79C-9FE5121AF638}" dt="2019-04-08T23:07:29.887" v="368"/>
          <ac:spMkLst>
            <pc:docMk/>
            <pc:sldMk cId="1580782875" sldId="263"/>
            <ac:spMk id="22" creationId="{A4E01C28-72FE-4539-99F0-D7A88F8BA320}"/>
          </ac:spMkLst>
        </pc:spChg>
        <pc:spChg chg="add mod">
          <ac:chgData name="Norberto Oviedo Ugalde" userId="f6dd41cc-30ac-40c0-95f2-225f08fe1ba3" providerId="ADAL" clId="{D5FC1131-4A00-4C7F-B79C-9FE5121AF638}" dt="2019-04-08T23:09:21.828" v="385" actId="14100"/>
          <ac:spMkLst>
            <pc:docMk/>
            <pc:sldMk cId="1580782875" sldId="263"/>
            <ac:spMk id="23" creationId="{9C73CAB8-D8D6-4FAD-B190-397B9356D7C5}"/>
          </ac:spMkLst>
        </pc:spChg>
        <pc:spChg chg="add mod">
          <ac:chgData name="Norberto Oviedo Ugalde" userId="f6dd41cc-30ac-40c0-95f2-225f08fe1ba3" providerId="ADAL" clId="{D5FC1131-4A00-4C7F-B79C-9FE5121AF638}" dt="2019-04-08T23:13:28.262" v="417"/>
          <ac:spMkLst>
            <pc:docMk/>
            <pc:sldMk cId="1580782875" sldId="263"/>
            <ac:spMk id="24" creationId="{40635743-1813-465C-85E2-5B5FFEE6B6EE}"/>
          </ac:spMkLst>
        </pc:spChg>
        <pc:spChg chg="add mod">
          <ac:chgData name="Norberto Oviedo Ugalde" userId="f6dd41cc-30ac-40c0-95f2-225f08fe1ba3" providerId="ADAL" clId="{D5FC1131-4A00-4C7F-B79C-9FE5121AF638}" dt="2019-04-08T23:13:55.279" v="421" actId="20577"/>
          <ac:spMkLst>
            <pc:docMk/>
            <pc:sldMk cId="1580782875" sldId="263"/>
            <ac:spMk id="25" creationId="{88B3D69C-E8C8-4C3F-A7A8-D57E6A4C38DB}"/>
          </ac:spMkLst>
        </pc:spChg>
        <pc:spChg chg="add mod">
          <ac:chgData name="Norberto Oviedo Ugalde" userId="f6dd41cc-30ac-40c0-95f2-225f08fe1ba3" providerId="ADAL" clId="{D5FC1131-4A00-4C7F-B79C-9FE5121AF638}" dt="2019-04-08T23:11:08.052" v="407" actId="1076"/>
          <ac:spMkLst>
            <pc:docMk/>
            <pc:sldMk cId="1580782875" sldId="263"/>
            <ac:spMk id="26" creationId="{BD756235-EB47-4387-8CE1-04B71234921A}"/>
          </ac:spMkLst>
        </pc:spChg>
      </pc:sldChg>
    </pc:docChg>
  </pc:docChgLst>
  <pc:docChgLst>
    <pc:chgData name="Norberto Oviedo Ugalde" userId="f6dd41cc-30ac-40c0-95f2-225f08fe1ba3" providerId="ADAL" clId="{ACB61568-A625-4552-AA28-8D28C37F6FF2}"/>
    <pc:docChg chg="undo custSel addSld delSld modSld">
      <pc:chgData name="Norberto Oviedo Ugalde" userId="f6dd41cc-30ac-40c0-95f2-225f08fe1ba3" providerId="ADAL" clId="{ACB61568-A625-4552-AA28-8D28C37F6FF2}" dt="2019-05-01T16:06:40.863" v="1005" actId="20577"/>
      <pc:docMkLst>
        <pc:docMk/>
      </pc:docMkLst>
      <pc:sldChg chg="modSp">
        <pc:chgData name="Norberto Oviedo Ugalde" userId="f6dd41cc-30ac-40c0-95f2-225f08fe1ba3" providerId="ADAL" clId="{ACB61568-A625-4552-AA28-8D28C37F6FF2}" dt="2019-05-01T16:01:10.780" v="999" actId="20577"/>
        <pc:sldMkLst>
          <pc:docMk/>
          <pc:sldMk cId="173496091" sldId="260"/>
        </pc:sldMkLst>
        <pc:spChg chg="mod">
          <ac:chgData name="Norberto Oviedo Ugalde" userId="f6dd41cc-30ac-40c0-95f2-225f08fe1ba3" providerId="ADAL" clId="{ACB61568-A625-4552-AA28-8D28C37F6FF2}" dt="2019-05-01T16:01:10.780" v="999" actId="20577"/>
          <ac:spMkLst>
            <pc:docMk/>
            <pc:sldMk cId="173496091" sldId="260"/>
            <ac:spMk id="2" creationId="{00000000-0000-0000-0000-000000000000}"/>
          </ac:spMkLst>
        </pc:spChg>
      </pc:sldChg>
      <pc:sldChg chg="addSp delSp modSp delAnim modAnim">
        <pc:chgData name="Norberto Oviedo Ugalde" userId="f6dd41cc-30ac-40c0-95f2-225f08fe1ba3" providerId="ADAL" clId="{ACB61568-A625-4552-AA28-8D28C37F6FF2}" dt="2019-05-01T15:55:46.408" v="965"/>
        <pc:sldMkLst>
          <pc:docMk/>
          <pc:sldMk cId="1580782875" sldId="263"/>
        </pc:sldMkLst>
        <pc:spChg chg="mod">
          <ac:chgData name="Norberto Oviedo Ugalde" userId="f6dd41cc-30ac-40c0-95f2-225f08fe1ba3" providerId="ADAL" clId="{ACB61568-A625-4552-AA28-8D28C37F6FF2}" dt="2019-04-09T17:00:38.735" v="374" actId="255"/>
          <ac:spMkLst>
            <pc:docMk/>
            <pc:sldMk cId="1580782875" sldId="263"/>
            <ac:spMk id="4" creationId="{A548BF85-4EEA-478B-9D8B-3BE696C73E25}"/>
          </ac:spMkLst>
        </pc:spChg>
        <pc:spChg chg="mod">
          <ac:chgData name="Norberto Oviedo Ugalde" userId="f6dd41cc-30ac-40c0-95f2-225f08fe1ba3" providerId="ADAL" clId="{ACB61568-A625-4552-AA28-8D28C37F6FF2}" dt="2019-04-09T17:00:42.720" v="375" actId="20577"/>
          <ac:spMkLst>
            <pc:docMk/>
            <pc:sldMk cId="1580782875" sldId="263"/>
            <ac:spMk id="12" creationId="{80A55989-0688-497D-9D03-5C300B380510}"/>
          </ac:spMkLst>
        </pc:spChg>
        <pc:spChg chg="mod">
          <ac:chgData name="Norberto Oviedo Ugalde" userId="f6dd41cc-30ac-40c0-95f2-225f08fe1ba3" providerId="ADAL" clId="{ACB61568-A625-4552-AA28-8D28C37F6FF2}" dt="2019-04-09T17:00:46.440" v="376" actId="1076"/>
          <ac:spMkLst>
            <pc:docMk/>
            <pc:sldMk cId="1580782875" sldId="263"/>
            <ac:spMk id="13" creationId="{3C59C93E-7391-426F-B77A-847077E0CF3F}"/>
          </ac:spMkLst>
        </pc:spChg>
        <pc:spChg chg="del">
          <ac:chgData name="Norberto Oviedo Ugalde" userId="f6dd41cc-30ac-40c0-95f2-225f08fe1ba3" providerId="ADAL" clId="{ACB61568-A625-4552-AA28-8D28C37F6FF2}" dt="2019-04-09T16:44:22.787" v="209" actId="478"/>
          <ac:spMkLst>
            <pc:docMk/>
            <pc:sldMk cId="1580782875" sldId="263"/>
            <ac:spMk id="14" creationId="{272A7482-286B-4510-B35F-74BAF0CF5880}"/>
          </ac:spMkLst>
        </pc:spChg>
        <pc:spChg chg="del mod">
          <ac:chgData name="Norberto Oviedo Ugalde" userId="f6dd41cc-30ac-40c0-95f2-225f08fe1ba3" providerId="ADAL" clId="{ACB61568-A625-4552-AA28-8D28C37F6FF2}" dt="2019-04-09T16:58:42.574" v="352" actId="478"/>
          <ac:spMkLst>
            <pc:docMk/>
            <pc:sldMk cId="1580782875" sldId="263"/>
            <ac:spMk id="15" creationId="{F13A3021-8F90-4C9D-84FC-700DC6A6DDE4}"/>
          </ac:spMkLst>
        </pc:spChg>
        <pc:spChg chg="del mod">
          <ac:chgData name="Norberto Oviedo Ugalde" userId="f6dd41cc-30ac-40c0-95f2-225f08fe1ba3" providerId="ADAL" clId="{ACB61568-A625-4552-AA28-8D28C37F6FF2}" dt="2019-04-09T16:58:46.363" v="354" actId="478"/>
          <ac:spMkLst>
            <pc:docMk/>
            <pc:sldMk cId="1580782875" sldId="263"/>
            <ac:spMk id="16" creationId="{F0EF134A-95C0-49E0-B63D-F8B2098F3D40}"/>
          </ac:spMkLst>
        </pc:spChg>
        <pc:spChg chg="del mod">
          <ac:chgData name="Norberto Oviedo Ugalde" userId="f6dd41cc-30ac-40c0-95f2-225f08fe1ba3" providerId="ADAL" clId="{ACB61568-A625-4552-AA28-8D28C37F6FF2}" dt="2019-04-09T16:58:40.311" v="350" actId="478"/>
          <ac:spMkLst>
            <pc:docMk/>
            <pc:sldMk cId="1580782875" sldId="263"/>
            <ac:spMk id="17" creationId="{03DFC89D-C197-4E79-B205-FD847ACA4975}"/>
          </ac:spMkLst>
        </pc:spChg>
        <pc:spChg chg="del mod">
          <ac:chgData name="Norberto Oviedo Ugalde" userId="f6dd41cc-30ac-40c0-95f2-225f08fe1ba3" providerId="ADAL" clId="{ACB61568-A625-4552-AA28-8D28C37F6FF2}" dt="2019-04-09T16:58:45.544" v="353" actId="478"/>
          <ac:spMkLst>
            <pc:docMk/>
            <pc:sldMk cId="1580782875" sldId="263"/>
            <ac:spMk id="18" creationId="{66A52B49-4657-4DF2-A427-538DF7FC7FCC}"/>
          </ac:spMkLst>
        </pc:spChg>
        <pc:spChg chg="del mod">
          <ac:chgData name="Norberto Oviedo Ugalde" userId="f6dd41cc-30ac-40c0-95f2-225f08fe1ba3" providerId="ADAL" clId="{ACB61568-A625-4552-AA28-8D28C37F6FF2}" dt="2019-04-09T16:58:38.208" v="348" actId="478"/>
          <ac:spMkLst>
            <pc:docMk/>
            <pc:sldMk cId="1580782875" sldId="263"/>
            <ac:spMk id="19" creationId="{BC5ABF74-E476-4B5B-8A16-A670E0B18F0A}"/>
          </ac:spMkLst>
        </pc:spChg>
        <pc:spChg chg="del">
          <ac:chgData name="Norberto Oviedo Ugalde" userId="f6dd41cc-30ac-40c0-95f2-225f08fe1ba3" providerId="ADAL" clId="{ACB61568-A625-4552-AA28-8D28C37F6FF2}" dt="2019-04-09T16:56:44.817" v="308" actId="478"/>
          <ac:spMkLst>
            <pc:docMk/>
            <pc:sldMk cId="1580782875" sldId="263"/>
            <ac:spMk id="20" creationId="{A6D79FC3-671D-4552-8860-E06916258FC4}"/>
          </ac:spMkLst>
        </pc:spChg>
        <pc:spChg chg="del mod">
          <ac:chgData name="Norberto Oviedo Ugalde" userId="f6dd41cc-30ac-40c0-95f2-225f08fe1ba3" providerId="ADAL" clId="{ACB61568-A625-4552-AA28-8D28C37F6FF2}" dt="2019-04-09T16:56:49.447" v="310" actId="478"/>
          <ac:spMkLst>
            <pc:docMk/>
            <pc:sldMk cId="1580782875" sldId="263"/>
            <ac:spMk id="21" creationId="{61DFFF8B-6E94-469E-9B50-B87C42654DC1}"/>
          </ac:spMkLst>
        </pc:spChg>
        <pc:spChg chg="add mod">
          <ac:chgData name="Norberto Oviedo Ugalde" userId="f6dd41cc-30ac-40c0-95f2-225f08fe1ba3" providerId="ADAL" clId="{ACB61568-A625-4552-AA28-8D28C37F6FF2}" dt="2019-04-09T17:00:50.256" v="377" actId="1076"/>
          <ac:spMkLst>
            <pc:docMk/>
            <pc:sldMk cId="1580782875" sldId="263"/>
            <ac:spMk id="22" creationId="{CB28078B-F0A8-488C-94C7-A09B4EAA48E7}"/>
          </ac:spMkLst>
        </pc:spChg>
        <pc:spChg chg="del mod">
          <ac:chgData name="Norberto Oviedo Ugalde" userId="f6dd41cc-30ac-40c0-95f2-225f08fe1ba3" providerId="ADAL" clId="{ACB61568-A625-4552-AA28-8D28C37F6FF2}" dt="2019-04-09T16:58:39.507" v="349" actId="478"/>
          <ac:spMkLst>
            <pc:docMk/>
            <pc:sldMk cId="1580782875" sldId="263"/>
            <ac:spMk id="23" creationId="{9C73CAB8-D8D6-4FAD-B190-397B9356D7C5}"/>
          </ac:spMkLst>
        </pc:spChg>
        <pc:spChg chg="del">
          <ac:chgData name="Norberto Oviedo Ugalde" userId="f6dd41cc-30ac-40c0-95f2-225f08fe1ba3" providerId="ADAL" clId="{ACB61568-A625-4552-AA28-8D28C37F6FF2}" dt="2019-04-09T16:58:32.805" v="346" actId="478"/>
          <ac:spMkLst>
            <pc:docMk/>
            <pc:sldMk cId="1580782875" sldId="263"/>
            <ac:spMk id="24" creationId="{40635743-1813-465C-85E2-5B5FFEE6B6EE}"/>
          </ac:spMkLst>
        </pc:spChg>
        <pc:spChg chg="del">
          <ac:chgData name="Norberto Oviedo Ugalde" userId="f6dd41cc-30ac-40c0-95f2-225f08fe1ba3" providerId="ADAL" clId="{ACB61568-A625-4552-AA28-8D28C37F6FF2}" dt="2019-04-09T16:58:33.983" v="347" actId="478"/>
          <ac:spMkLst>
            <pc:docMk/>
            <pc:sldMk cId="1580782875" sldId="263"/>
            <ac:spMk id="25" creationId="{88B3D69C-E8C8-4C3F-A7A8-D57E6A4C38DB}"/>
          </ac:spMkLst>
        </pc:spChg>
        <pc:spChg chg="del">
          <ac:chgData name="Norberto Oviedo Ugalde" userId="f6dd41cc-30ac-40c0-95f2-225f08fe1ba3" providerId="ADAL" clId="{ACB61568-A625-4552-AA28-8D28C37F6FF2}" dt="2019-04-09T16:59:47.867" v="367" actId="478"/>
          <ac:spMkLst>
            <pc:docMk/>
            <pc:sldMk cId="1580782875" sldId="263"/>
            <ac:spMk id="26" creationId="{BD756235-EB47-4387-8CE1-04B71234921A}"/>
          </ac:spMkLst>
        </pc:spChg>
        <pc:spChg chg="add mod">
          <ac:chgData name="Norberto Oviedo Ugalde" userId="f6dd41cc-30ac-40c0-95f2-225f08fe1ba3" providerId="ADAL" clId="{ACB61568-A625-4552-AA28-8D28C37F6FF2}" dt="2019-04-09T17:04:27.065" v="426" actId="20577"/>
          <ac:spMkLst>
            <pc:docMk/>
            <pc:sldMk cId="1580782875" sldId="263"/>
            <ac:spMk id="27" creationId="{2ECD41B4-2413-4709-9127-DC2D3D8AB61A}"/>
          </ac:spMkLst>
        </pc:spChg>
        <pc:spChg chg="add mod">
          <ac:chgData name="Norberto Oviedo Ugalde" userId="f6dd41cc-30ac-40c0-95f2-225f08fe1ba3" providerId="ADAL" clId="{ACB61568-A625-4552-AA28-8D28C37F6FF2}" dt="2019-04-09T17:01:02.480" v="380" actId="1076"/>
          <ac:spMkLst>
            <pc:docMk/>
            <pc:sldMk cId="1580782875" sldId="263"/>
            <ac:spMk id="28" creationId="{8C0814E4-D1BD-4348-8FDA-6AD3B982AE39}"/>
          </ac:spMkLst>
        </pc:spChg>
        <pc:spChg chg="add mod">
          <ac:chgData name="Norberto Oviedo Ugalde" userId="f6dd41cc-30ac-40c0-95f2-225f08fe1ba3" providerId="ADAL" clId="{ACB61568-A625-4552-AA28-8D28C37F6FF2}" dt="2019-04-09T17:00:58.296" v="379" actId="1076"/>
          <ac:spMkLst>
            <pc:docMk/>
            <pc:sldMk cId="1580782875" sldId="263"/>
            <ac:spMk id="30" creationId="{864DCCCB-25F7-46D5-96D4-CE6A260BD16F}"/>
          </ac:spMkLst>
        </pc:spChg>
        <pc:spChg chg="add mod">
          <ac:chgData name="Norberto Oviedo Ugalde" userId="f6dd41cc-30ac-40c0-95f2-225f08fe1ba3" providerId="ADAL" clId="{ACB61568-A625-4552-AA28-8D28C37F6FF2}" dt="2019-04-09T17:00:56.223" v="378" actId="1076"/>
          <ac:spMkLst>
            <pc:docMk/>
            <pc:sldMk cId="1580782875" sldId="263"/>
            <ac:spMk id="31" creationId="{5F05AD42-784E-461F-80B5-9D9A1B03344D}"/>
          </ac:spMkLst>
        </pc:spChg>
        <pc:cxnChg chg="add mod">
          <ac:chgData name="Norberto Oviedo Ugalde" userId="f6dd41cc-30ac-40c0-95f2-225f08fe1ba3" providerId="ADAL" clId="{ACB61568-A625-4552-AA28-8D28C37F6FF2}" dt="2019-04-09T17:01:09.544" v="382" actId="1076"/>
          <ac:cxnSpMkLst>
            <pc:docMk/>
            <pc:sldMk cId="1580782875" sldId="263"/>
            <ac:cxnSpMk id="29" creationId="{C6A53F39-8F93-4108-BE97-E3B50DA81963}"/>
          </ac:cxnSpMkLst>
        </pc:cxnChg>
      </pc:sldChg>
      <pc:sldChg chg="addSp delSp modSp add delAnim modAnim">
        <pc:chgData name="Norberto Oviedo Ugalde" userId="f6dd41cc-30ac-40c0-95f2-225f08fe1ba3" providerId="ADAL" clId="{ACB61568-A625-4552-AA28-8D28C37F6FF2}" dt="2019-05-01T16:06:33.208" v="1004" actId="20577"/>
        <pc:sldMkLst>
          <pc:docMk/>
          <pc:sldMk cId="1103812874" sldId="280"/>
        </pc:sldMkLst>
        <pc:spChg chg="del mod">
          <ac:chgData name="Norberto Oviedo Ugalde" userId="f6dd41cc-30ac-40c0-95f2-225f08fe1ba3" providerId="ADAL" clId="{ACB61568-A625-4552-AA28-8D28C37F6FF2}" dt="2019-04-09T17:01:42.008" v="386" actId="478"/>
          <ac:spMkLst>
            <pc:docMk/>
            <pc:sldMk cId="1103812874" sldId="280"/>
            <ac:spMk id="2" creationId="{EE752670-3D71-4FE0-B3E7-B66500F064A4}"/>
          </ac:spMkLst>
        </pc:spChg>
        <pc:spChg chg="del">
          <ac:chgData name="Norberto Oviedo Ugalde" userId="f6dd41cc-30ac-40c0-95f2-225f08fe1ba3" providerId="ADAL" clId="{ACB61568-A625-4552-AA28-8D28C37F6FF2}" dt="2019-04-09T17:01:40.136" v="385" actId="478"/>
          <ac:spMkLst>
            <pc:docMk/>
            <pc:sldMk cId="1103812874" sldId="280"/>
            <ac:spMk id="3" creationId="{E03A70F1-D8E4-4374-AA4B-6E3E0324CA0D}"/>
          </ac:spMkLst>
        </pc:spChg>
        <pc:spChg chg="add mod">
          <ac:chgData name="Norberto Oviedo Ugalde" userId="f6dd41cc-30ac-40c0-95f2-225f08fe1ba3" providerId="ADAL" clId="{ACB61568-A625-4552-AA28-8D28C37F6FF2}" dt="2019-05-01T16:06:33.208" v="1004" actId="20577"/>
          <ac:spMkLst>
            <pc:docMk/>
            <pc:sldMk cId="1103812874" sldId="280"/>
            <ac:spMk id="4" creationId="{874AA5A5-94A2-49AD-9C09-83744B85282F}"/>
          </ac:spMkLst>
        </pc:spChg>
        <pc:spChg chg="add mod">
          <ac:chgData name="Norberto Oviedo Ugalde" userId="f6dd41cc-30ac-40c0-95f2-225f08fe1ba3" providerId="ADAL" clId="{ACB61568-A625-4552-AA28-8D28C37F6FF2}" dt="2019-04-09T17:02:32.382" v="398" actId="1076"/>
          <ac:spMkLst>
            <pc:docMk/>
            <pc:sldMk cId="1103812874" sldId="280"/>
            <ac:spMk id="5" creationId="{E0C4F14B-2149-46BD-9A02-D08ECAB9D0C6}"/>
          </ac:spMkLst>
        </pc:spChg>
        <pc:spChg chg="add mod">
          <ac:chgData name="Norberto Oviedo Ugalde" userId="f6dd41cc-30ac-40c0-95f2-225f08fe1ba3" providerId="ADAL" clId="{ACB61568-A625-4552-AA28-8D28C37F6FF2}" dt="2019-04-09T17:02:29.247" v="396" actId="1076"/>
          <ac:spMkLst>
            <pc:docMk/>
            <pc:sldMk cId="1103812874" sldId="280"/>
            <ac:spMk id="6" creationId="{E4D9AF90-E0AA-47CA-B330-0DFFFBA01D12}"/>
          </ac:spMkLst>
        </pc:spChg>
        <pc:spChg chg="add mod">
          <ac:chgData name="Norberto Oviedo Ugalde" userId="f6dd41cc-30ac-40c0-95f2-225f08fe1ba3" providerId="ADAL" clId="{ACB61568-A625-4552-AA28-8D28C37F6FF2}" dt="2019-04-09T17:05:29.685" v="441" actId="1076"/>
          <ac:spMkLst>
            <pc:docMk/>
            <pc:sldMk cId="1103812874" sldId="280"/>
            <ac:spMk id="7" creationId="{BD4C8609-8BC5-434D-B8DB-AAB8097BA01F}"/>
          </ac:spMkLst>
        </pc:spChg>
        <pc:spChg chg="add mod">
          <ac:chgData name="Norberto Oviedo Ugalde" userId="f6dd41cc-30ac-40c0-95f2-225f08fe1ba3" providerId="ADAL" clId="{ACB61568-A625-4552-AA28-8D28C37F6FF2}" dt="2019-05-01T15:59:49.973" v="993" actId="20577"/>
          <ac:spMkLst>
            <pc:docMk/>
            <pc:sldMk cId="1103812874" sldId="280"/>
            <ac:spMk id="8" creationId="{BB8CD0B8-F01B-434A-B782-B424DAA243F6}"/>
          </ac:spMkLst>
        </pc:spChg>
        <pc:spChg chg="add mod">
          <ac:chgData name="Norberto Oviedo Ugalde" userId="f6dd41cc-30ac-40c0-95f2-225f08fe1ba3" providerId="ADAL" clId="{ACB61568-A625-4552-AA28-8D28C37F6FF2}" dt="2019-05-01T15:59:18.713" v="976" actId="20577"/>
          <ac:spMkLst>
            <pc:docMk/>
            <pc:sldMk cId="1103812874" sldId="280"/>
            <ac:spMk id="11" creationId="{7469D791-290A-4ACC-86A0-006943C849D2}"/>
          </ac:spMkLst>
        </pc:spChg>
        <pc:spChg chg="add del">
          <ac:chgData name="Norberto Oviedo Ugalde" userId="f6dd41cc-30ac-40c0-95f2-225f08fe1ba3" providerId="ADAL" clId="{ACB61568-A625-4552-AA28-8D28C37F6FF2}" dt="2019-04-09T17:06:34.120" v="459"/>
          <ac:spMkLst>
            <pc:docMk/>
            <pc:sldMk cId="1103812874" sldId="280"/>
            <ac:spMk id="12" creationId="{A79A9CA5-198D-43CC-85AA-6DC5C7B12B15}"/>
          </ac:spMkLst>
        </pc:spChg>
        <pc:spChg chg="add mod">
          <ac:chgData name="Norberto Oviedo Ugalde" userId="f6dd41cc-30ac-40c0-95f2-225f08fe1ba3" providerId="ADAL" clId="{ACB61568-A625-4552-AA28-8D28C37F6FF2}" dt="2019-04-09T17:09:38.927" v="496" actId="20577"/>
          <ac:spMkLst>
            <pc:docMk/>
            <pc:sldMk cId="1103812874" sldId="280"/>
            <ac:spMk id="14" creationId="{E2D63103-22E1-4103-B7E1-01C80A055E68}"/>
          </ac:spMkLst>
        </pc:spChg>
        <pc:spChg chg="add mod">
          <ac:chgData name="Norberto Oviedo Ugalde" userId="f6dd41cc-30ac-40c0-95f2-225f08fe1ba3" providerId="ADAL" clId="{ACB61568-A625-4552-AA28-8D28C37F6FF2}" dt="2019-05-01T15:59:05.835" v="971" actId="20577"/>
          <ac:spMkLst>
            <pc:docMk/>
            <pc:sldMk cId="1103812874" sldId="280"/>
            <ac:spMk id="16" creationId="{5A500CB6-FF59-41D0-AC8C-03C567C417D5}"/>
          </ac:spMkLst>
        </pc:spChg>
        <pc:spChg chg="add mod">
          <ac:chgData name="Norberto Oviedo Ugalde" userId="f6dd41cc-30ac-40c0-95f2-225f08fe1ba3" providerId="ADAL" clId="{ACB61568-A625-4552-AA28-8D28C37F6FF2}" dt="2019-05-01T16:00:05.909" v="996" actId="207"/>
          <ac:spMkLst>
            <pc:docMk/>
            <pc:sldMk cId="1103812874" sldId="280"/>
            <ac:spMk id="17" creationId="{8F6105D1-DA39-4530-8E43-CF0B623AF74B}"/>
          </ac:spMkLst>
        </pc:spChg>
        <pc:spChg chg="add del mod">
          <ac:chgData name="Norberto Oviedo Ugalde" userId="f6dd41cc-30ac-40c0-95f2-225f08fe1ba3" providerId="ADAL" clId="{ACB61568-A625-4552-AA28-8D28C37F6FF2}" dt="2019-04-09T17:14:58.343" v="573" actId="478"/>
          <ac:spMkLst>
            <pc:docMk/>
            <pc:sldMk cId="1103812874" sldId="280"/>
            <ac:spMk id="18" creationId="{BFB62D89-FCFB-4C5D-B5A4-B36D0AFC5EE3}"/>
          </ac:spMkLst>
        </pc:spChg>
        <pc:spChg chg="add mod">
          <ac:chgData name="Norberto Oviedo Ugalde" userId="f6dd41cc-30ac-40c0-95f2-225f08fe1ba3" providerId="ADAL" clId="{ACB61568-A625-4552-AA28-8D28C37F6FF2}" dt="2019-04-09T17:16:40.285" v="603" actId="14100"/>
          <ac:spMkLst>
            <pc:docMk/>
            <pc:sldMk cId="1103812874" sldId="280"/>
            <ac:spMk id="19" creationId="{2FABB34C-B72C-461E-A852-984A1994A634}"/>
          </ac:spMkLst>
        </pc:spChg>
        <pc:spChg chg="add del mod">
          <ac:chgData name="Norberto Oviedo Ugalde" userId="f6dd41cc-30ac-40c0-95f2-225f08fe1ba3" providerId="ADAL" clId="{ACB61568-A625-4552-AA28-8D28C37F6FF2}" dt="2019-04-09T17:14:38.131" v="569"/>
          <ac:spMkLst>
            <pc:docMk/>
            <pc:sldMk cId="1103812874" sldId="280"/>
            <ac:spMk id="20" creationId="{764842E6-DA7C-4680-9B03-8371069F4B56}"/>
          </ac:spMkLst>
        </pc:spChg>
        <pc:spChg chg="add del mod">
          <ac:chgData name="Norberto Oviedo Ugalde" userId="f6dd41cc-30ac-40c0-95f2-225f08fe1ba3" providerId="ADAL" clId="{ACB61568-A625-4552-AA28-8D28C37F6FF2}" dt="2019-04-09T17:14:58.347" v="575"/>
          <ac:spMkLst>
            <pc:docMk/>
            <pc:sldMk cId="1103812874" sldId="280"/>
            <ac:spMk id="21" creationId="{2F529747-4637-453A-A8F4-128A69E81B1C}"/>
          </ac:spMkLst>
        </pc:spChg>
        <pc:spChg chg="add mod">
          <ac:chgData name="Norberto Oviedo Ugalde" userId="f6dd41cc-30ac-40c0-95f2-225f08fe1ba3" providerId="ADAL" clId="{ACB61568-A625-4552-AA28-8D28C37F6FF2}" dt="2019-05-01T15:58:37.572" v="966"/>
          <ac:spMkLst>
            <pc:docMk/>
            <pc:sldMk cId="1103812874" sldId="280"/>
            <ac:spMk id="22" creationId="{3B558971-00A4-4CC4-BEDE-13A5D8345197}"/>
          </ac:spMkLst>
        </pc:spChg>
        <pc:spChg chg="add mod">
          <ac:chgData name="Norberto Oviedo Ugalde" userId="f6dd41cc-30ac-40c0-95f2-225f08fe1ba3" providerId="ADAL" clId="{ACB61568-A625-4552-AA28-8D28C37F6FF2}" dt="2019-05-01T16:00:15.608" v="998" actId="20577"/>
          <ac:spMkLst>
            <pc:docMk/>
            <pc:sldMk cId="1103812874" sldId="280"/>
            <ac:spMk id="23" creationId="{9A39B2BB-F9D0-46D8-AFFA-60EE55836541}"/>
          </ac:spMkLst>
        </pc:spChg>
        <pc:cxnChg chg="add mod">
          <ac:chgData name="Norberto Oviedo Ugalde" userId="f6dd41cc-30ac-40c0-95f2-225f08fe1ba3" providerId="ADAL" clId="{ACB61568-A625-4552-AA28-8D28C37F6FF2}" dt="2019-04-09T17:05:48.220" v="443" actId="1076"/>
          <ac:cxnSpMkLst>
            <pc:docMk/>
            <pc:sldMk cId="1103812874" sldId="280"/>
            <ac:cxnSpMk id="9" creationId="{A23C0C14-3B36-438E-AC29-821E7C949898}"/>
          </ac:cxnSpMkLst>
        </pc:cxnChg>
        <pc:cxnChg chg="add del">
          <ac:chgData name="Norberto Oviedo Ugalde" userId="f6dd41cc-30ac-40c0-95f2-225f08fe1ba3" providerId="ADAL" clId="{ACB61568-A625-4552-AA28-8D28C37F6FF2}" dt="2019-04-09T17:05:54.668" v="445" actId="478"/>
          <ac:cxnSpMkLst>
            <pc:docMk/>
            <pc:sldMk cId="1103812874" sldId="280"/>
            <ac:cxnSpMk id="10" creationId="{32AB5D9B-665A-41D8-AFE7-FAE8AB58E2E4}"/>
          </ac:cxnSpMkLst>
        </pc:cxnChg>
        <pc:cxnChg chg="add mod">
          <ac:chgData name="Norberto Oviedo Ugalde" userId="f6dd41cc-30ac-40c0-95f2-225f08fe1ba3" providerId="ADAL" clId="{ACB61568-A625-4552-AA28-8D28C37F6FF2}" dt="2019-04-09T17:09:30.434" v="493" actId="1076"/>
          <ac:cxnSpMkLst>
            <pc:docMk/>
            <pc:sldMk cId="1103812874" sldId="280"/>
            <ac:cxnSpMk id="13" creationId="{A9693168-7ED2-46C1-A901-E8CB63694E42}"/>
          </ac:cxnSpMkLst>
        </pc:cxnChg>
      </pc:sldChg>
      <pc:sldChg chg="addSp delSp modSp delAnim modAnim">
        <pc:chgData name="Norberto Oviedo Ugalde" userId="f6dd41cc-30ac-40c0-95f2-225f08fe1ba3" providerId="ADAL" clId="{ACB61568-A625-4552-AA28-8D28C37F6FF2}" dt="2019-05-01T16:06:40.863" v="1005" actId="20577"/>
        <pc:sldMkLst>
          <pc:docMk/>
          <pc:sldMk cId="235807897" sldId="281"/>
        </pc:sldMkLst>
        <pc:spChg chg="mod">
          <ac:chgData name="Norberto Oviedo Ugalde" userId="f6dd41cc-30ac-40c0-95f2-225f08fe1ba3" providerId="ADAL" clId="{ACB61568-A625-4552-AA28-8D28C37F6FF2}" dt="2019-05-01T16:06:40.863" v="1005" actId="20577"/>
          <ac:spMkLst>
            <pc:docMk/>
            <pc:sldMk cId="235807897" sldId="281"/>
            <ac:spMk id="4" creationId="{874AA5A5-94A2-49AD-9C09-83744B85282F}"/>
          </ac:spMkLst>
        </pc:spChg>
        <pc:spChg chg="mod">
          <ac:chgData name="Norberto Oviedo Ugalde" userId="f6dd41cc-30ac-40c0-95f2-225f08fe1ba3" providerId="ADAL" clId="{ACB61568-A625-4552-AA28-8D28C37F6FF2}" dt="2019-04-09T17:20:08.376" v="622" actId="20577"/>
          <ac:spMkLst>
            <pc:docMk/>
            <pc:sldMk cId="235807897" sldId="281"/>
            <ac:spMk id="7" creationId="{BD4C8609-8BC5-434D-B8DB-AAB8097BA01F}"/>
          </ac:spMkLst>
        </pc:spChg>
        <pc:spChg chg="mod">
          <ac:chgData name="Norberto Oviedo Ugalde" userId="f6dd41cc-30ac-40c0-95f2-225f08fe1ba3" providerId="ADAL" clId="{ACB61568-A625-4552-AA28-8D28C37F6FF2}" dt="2019-04-09T17:23:14.661" v="661" actId="20577"/>
          <ac:spMkLst>
            <pc:docMk/>
            <pc:sldMk cId="235807897" sldId="281"/>
            <ac:spMk id="8" creationId="{BB8CD0B8-F01B-434A-B782-B424DAA243F6}"/>
          </ac:spMkLst>
        </pc:spChg>
        <pc:spChg chg="del mod">
          <ac:chgData name="Norberto Oviedo Ugalde" userId="f6dd41cc-30ac-40c0-95f2-225f08fe1ba3" providerId="ADAL" clId="{ACB61568-A625-4552-AA28-8D28C37F6FF2}" dt="2019-04-09T17:30:05.637" v="764" actId="478"/>
          <ac:spMkLst>
            <pc:docMk/>
            <pc:sldMk cId="235807897" sldId="281"/>
            <ac:spMk id="11" creationId="{7469D791-290A-4ACC-86A0-006943C849D2}"/>
          </ac:spMkLst>
        </pc:spChg>
        <pc:spChg chg="del mod">
          <ac:chgData name="Norberto Oviedo Ugalde" userId="f6dd41cc-30ac-40c0-95f2-225f08fe1ba3" providerId="ADAL" clId="{ACB61568-A625-4552-AA28-8D28C37F6FF2}" dt="2019-04-09T17:28:52.197" v="741" actId="478"/>
          <ac:spMkLst>
            <pc:docMk/>
            <pc:sldMk cId="235807897" sldId="281"/>
            <ac:spMk id="14" creationId="{E2D63103-22E1-4103-B7E1-01C80A055E68}"/>
          </ac:spMkLst>
        </pc:spChg>
        <pc:spChg chg="del mod">
          <ac:chgData name="Norberto Oviedo Ugalde" userId="f6dd41cc-30ac-40c0-95f2-225f08fe1ba3" providerId="ADAL" clId="{ACB61568-A625-4552-AA28-8D28C37F6FF2}" dt="2019-04-09T17:30:14.106" v="769" actId="478"/>
          <ac:spMkLst>
            <pc:docMk/>
            <pc:sldMk cId="235807897" sldId="281"/>
            <ac:spMk id="16" creationId="{5A500CB6-FF59-41D0-AC8C-03C567C417D5}"/>
          </ac:spMkLst>
        </pc:spChg>
        <pc:spChg chg="del mod">
          <ac:chgData name="Norberto Oviedo Ugalde" userId="f6dd41cc-30ac-40c0-95f2-225f08fe1ba3" providerId="ADAL" clId="{ACB61568-A625-4552-AA28-8D28C37F6FF2}" dt="2019-04-09T17:30:08.778" v="766" actId="478"/>
          <ac:spMkLst>
            <pc:docMk/>
            <pc:sldMk cId="235807897" sldId="281"/>
            <ac:spMk id="17" creationId="{8F6105D1-DA39-4530-8E43-CF0B623AF74B}"/>
          </ac:spMkLst>
        </pc:spChg>
        <pc:spChg chg="add mod">
          <ac:chgData name="Norberto Oviedo Ugalde" userId="f6dd41cc-30ac-40c0-95f2-225f08fe1ba3" providerId="ADAL" clId="{ACB61568-A625-4552-AA28-8D28C37F6FF2}" dt="2019-04-09T17:25:38.712" v="700" actId="1076"/>
          <ac:spMkLst>
            <pc:docMk/>
            <pc:sldMk cId="235807897" sldId="281"/>
            <ac:spMk id="18" creationId="{A2BD3F1F-C509-418D-9ABA-D980AC194EC7}"/>
          </ac:spMkLst>
        </pc:spChg>
        <pc:spChg chg="mod">
          <ac:chgData name="Norberto Oviedo Ugalde" userId="f6dd41cc-30ac-40c0-95f2-225f08fe1ba3" providerId="ADAL" clId="{ACB61568-A625-4552-AA28-8D28C37F6FF2}" dt="2019-04-09T17:43:38.517" v="941" actId="14100"/>
          <ac:spMkLst>
            <pc:docMk/>
            <pc:sldMk cId="235807897" sldId="281"/>
            <ac:spMk id="19" creationId="{2FABB34C-B72C-461E-A852-984A1994A634}"/>
          </ac:spMkLst>
        </pc:spChg>
        <pc:spChg chg="add mod">
          <ac:chgData name="Norberto Oviedo Ugalde" userId="f6dd41cc-30ac-40c0-95f2-225f08fe1ba3" providerId="ADAL" clId="{ACB61568-A625-4552-AA28-8D28C37F6FF2}" dt="2019-04-09T17:25:43.647" v="703" actId="1076"/>
          <ac:spMkLst>
            <pc:docMk/>
            <pc:sldMk cId="235807897" sldId="281"/>
            <ac:spMk id="20" creationId="{C3399A6E-4E0E-4E00-B9E4-2E1976FE4D85}"/>
          </ac:spMkLst>
        </pc:spChg>
        <pc:spChg chg="add mod">
          <ac:chgData name="Norberto Oviedo Ugalde" userId="f6dd41cc-30ac-40c0-95f2-225f08fe1ba3" providerId="ADAL" clId="{ACB61568-A625-4552-AA28-8D28C37F6FF2}" dt="2019-04-09T17:28:39.632" v="736" actId="14100"/>
          <ac:spMkLst>
            <pc:docMk/>
            <pc:sldMk cId="235807897" sldId="281"/>
            <ac:spMk id="21" creationId="{3BF7CF74-E411-4A43-B5CC-6FC3C59EFD1F}"/>
          </ac:spMkLst>
        </pc:spChg>
        <pc:spChg chg="del mod">
          <ac:chgData name="Norberto Oviedo Ugalde" userId="f6dd41cc-30ac-40c0-95f2-225f08fe1ba3" providerId="ADAL" clId="{ACB61568-A625-4552-AA28-8D28C37F6FF2}" dt="2019-04-09T17:30:12.309" v="768" actId="478"/>
          <ac:spMkLst>
            <pc:docMk/>
            <pc:sldMk cId="235807897" sldId="281"/>
            <ac:spMk id="22" creationId="{3B558971-00A4-4CC4-BEDE-13A5D8345197}"/>
          </ac:spMkLst>
        </pc:spChg>
        <pc:spChg chg="del mod">
          <ac:chgData name="Norberto Oviedo Ugalde" userId="f6dd41cc-30ac-40c0-95f2-225f08fe1ba3" providerId="ADAL" clId="{ACB61568-A625-4552-AA28-8D28C37F6FF2}" dt="2019-04-09T17:30:07.521" v="765" actId="478"/>
          <ac:spMkLst>
            <pc:docMk/>
            <pc:sldMk cId="235807897" sldId="281"/>
            <ac:spMk id="23" creationId="{9A39B2BB-F9D0-46D8-AFFA-60EE55836541}"/>
          </ac:spMkLst>
        </pc:spChg>
        <pc:spChg chg="add mod">
          <ac:chgData name="Norberto Oviedo Ugalde" userId="f6dd41cc-30ac-40c0-95f2-225f08fe1ba3" providerId="ADAL" clId="{ACB61568-A625-4552-AA28-8D28C37F6FF2}" dt="2019-04-09T17:28:20.114" v="735" actId="20577"/>
          <ac:spMkLst>
            <pc:docMk/>
            <pc:sldMk cId="235807897" sldId="281"/>
            <ac:spMk id="25" creationId="{ACBFF30B-F3A8-4827-8FB6-BC81225364B1}"/>
          </ac:spMkLst>
        </pc:spChg>
        <pc:spChg chg="add mod">
          <ac:chgData name="Norberto Oviedo Ugalde" userId="f6dd41cc-30ac-40c0-95f2-225f08fe1ba3" providerId="ADAL" clId="{ACB61568-A625-4552-AA28-8D28C37F6FF2}" dt="2019-04-09T17:29:07.758" v="755" actId="20577"/>
          <ac:spMkLst>
            <pc:docMk/>
            <pc:sldMk cId="235807897" sldId="281"/>
            <ac:spMk id="26" creationId="{9DE724DB-33A0-4426-8038-82C1366F19BF}"/>
          </ac:spMkLst>
        </pc:spChg>
        <pc:spChg chg="add del mod">
          <ac:chgData name="Norberto Oviedo Ugalde" userId="f6dd41cc-30ac-40c0-95f2-225f08fe1ba3" providerId="ADAL" clId="{ACB61568-A625-4552-AA28-8D28C37F6FF2}" dt="2019-04-09T17:29:33.098" v="760" actId="478"/>
          <ac:spMkLst>
            <pc:docMk/>
            <pc:sldMk cId="235807897" sldId="281"/>
            <ac:spMk id="27" creationId="{5EF24563-AE20-4106-9FCE-A3930CD32085}"/>
          </ac:spMkLst>
        </pc:spChg>
        <pc:spChg chg="add mod">
          <ac:chgData name="Norberto Oviedo Ugalde" userId="f6dd41cc-30ac-40c0-95f2-225f08fe1ba3" providerId="ADAL" clId="{ACB61568-A625-4552-AA28-8D28C37F6FF2}" dt="2019-04-09T17:43:41.389" v="942" actId="1076"/>
          <ac:spMkLst>
            <pc:docMk/>
            <pc:sldMk cId="235807897" sldId="281"/>
            <ac:spMk id="31" creationId="{8C7DA9AA-E65D-4EE0-BFF8-49D946FB8306}"/>
          </ac:spMkLst>
        </pc:spChg>
        <pc:spChg chg="add mod">
          <ac:chgData name="Norberto Oviedo Ugalde" userId="f6dd41cc-30ac-40c0-95f2-225f08fe1ba3" providerId="ADAL" clId="{ACB61568-A625-4552-AA28-8D28C37F6FF2}" dt="2019-04-09T17:34:53.716" v="846" actId="20577"/>
          <ac:spMkLst>
            <pc:docMk/>
            <pc:sldMk cId="235807897" sldId="281"/>
            <ac:spMk id="32" creationId="{323051E4-1270-46B5-AC77-E2CBC44471C6}"/>
          </ac:spMkLst>
        </pc:spChg>
        <pc:spChg chg="add mod">
          <ac:chgData name="Norberto Oviedo Ugalde" userId="f6dd41cc-30ac-40c0-95f2-225f08fe1ba3" providerId="ADAL" clId="{ACB61568-A625-4552-AA28-8D28C37F6FF2}" dt="2019-04-09T17:35:04.566" v="848" actId="20577"/>
          <ac:spMkLst>
            <pc:docMk/>
            <pc:sldMk cId="235807897" sldId="281"/>
            <ac:spMk id="33" creationId="{D437B186-5BFD-4ADB-96B5-5E6B66FFFC30}"/>
          </ac:spMkLst>
        </pc:spChg>
        <pc:spChg chg="add mod">
          <ac:chgData name="Norberto Oviedo Ugalde" userId="f6dd41cc-30ac-40c0-95f2-225f08fe1ba3" providerId="ADAL" clId="{ACB61568-A625-4552-AA28-8D28C37F6FF2}" dt="2019-04-09T17:39:48.536" v="900" actId="1076"/>
          <ac:spMkLst>
            <pc:docMk/>
            <pc:sldMk cId="235807897" sldId="281"/>
            <ac:spMk id="34" creationId="{7DC4342E-9941-41C8-990D-D373CD1D3E3D}"/>
          </ac:spMkLst>
        </pc:spChg>
        <pc:spChg chg="add mod">
          <ac:chgData name="Norberto Oviedo Ugalde" userId="f6dd41cc-30ac-40c0-95f2-225f08fe1ba3" providerId="ADAL" clId="{ACB61568-A625-4552-AA28-8D28C37F6FF2}" dt="2019-04-09T17:40:43.318" v="922" actId="20577"/>
          <ac:spMkLst>
            <pc:docMk/>
            <pc:sldMk cId="235807897" sldId="281"/>
            <ac:spMk id="35" creationId="{CDC1B714-2A59-4C77-B18B-A06F3A3D5642}"/>
          </ac:spMkLst>
        </pc:spChg>
        <pc:spChg chg="add mod">
          <ac:chgData name="Norberto Oviedo Ugalde" userId="f6dd41cc-30ac-40c0-95f2-225f08fe1ba3" providerId="ADAL" clId="{ACB61568-A625-4552-AA28-8D28C37F6FF2}" dt="2019-04-09T17:46:56.795" v="953" actId="1076"/>
          <ac:spMkLst>
            <pc:docMk/>
            <pc:sldMk cId="235807897" sldId="281"/>
            <ac:spMk id="36" creationId="{5ABD65CF-1A6B-4FD8-8C2E-8831B502172D}"/>
          </ac:spMkLst>
        </pc:spChg>
        <pc:spChg chg="add mod">
          <ac:chgData name="Norberto Oviedo Ugalde" userId="f6dd41cc-30ac-40c0-95f2-225f08fe1ba3" providerId="ADAL" clId="{ACB61568-A625-4552-AA28-8D28C37F6FF2}" dt="2019-04-09T17:47:00.611" v="954" actId="1076"/>
          <ac:spMkLst>
            <pc:docMk/>
            <pc:sldMk cId="235807897" sldId="281"/>
            <ac:spMk id="37" creationId="{B52D1453-5044-48A4-B66E-5115096EEAFE}"/>
          </ac:spMkLst>
        </pc:spChg>
        <pc:spChg chg="add mod">
          <ac:chgData name="Norberto Oviedo Ugalde" userId="f6dd41cc-30ac-40c0-95f2-225f08fe1ba3" providerId="ADAL" clId="{ACB61568-A625-4552-AA28-8D28C37F6FF2}" dt="2019-04-09T17:47:57.947" v="961" actId="1076"/>
          <ac:spMkLst>
            <pc:docMk/>
            <pc:sldMk cId="235807897" sldId="281"/>
            <ac:spMk id="38" creationId="{26F3DA1B-7DBD-4A9B-AD14-7C1A99D48010}"/>
          </ac:spMkLst>
        </pc:spChg>
        <pc:spChg chg="add mod">
          <ac:chgData name="Norberto Oviedo Ugalde" userId="f6dd41cc-30ac-40c0-95f2-225f08fe1ba3" providerId="ADAL" clId="{ACB61568-A625-4552-AA28-8D28C37F6FF2}" dt="2019-04-09T17:48:12.363" v="962" actId="1076"/>
          <ac:spMkLst>
            <pc:docMk/>
            <pc:sldMk cId="235807897" sldId="281"/>
            <ac:spMk id="39" creationId="{4A109CD5-3CDB-4D22-A2EE-19D097051563}"/>
          </ac:spMkLst>
        </pc:spChg>
        <pc:grpChg chg="add mod">
          <ac:chgData name="Norberto Oviedo Ugalde" userId="f6dd41cc-30ac-40c0-95f2-225f08fe1ba3" providerId="ADAL" clId="{ACB61568-A625-4552-AA28-8D28C37F6FF2}" dt="2019-04-09T17:28:20.114" v="735" actId="20577"/>
          <ac:grpSpMkLst>
            <pc:docMk/>
            <pc:sldMk cId="235807897" sldId="281"/>
            <ac:grpSpMk id="2" creationId="{C5CB8597-C4A5-415D-A812-EE562A15DCA5}"/>
          </ac:grpSpMkLst>
        </pc:grpChg>
        <pc:grpChg chg="add mod">
          <ac:chgData name="Norberto Oviedo Ugalde" userId="f6dd41cc-30ac-40c0-95f2-225f08fe1ba3" providerId="ADAL" clId="{ACB61568-A625-4552-AA28-8D28C37F6FF2}" dt="2019-04-09T17:29:49.669" v="762" actId="1076"/>
          <ac:grpSpMkLst>
            <pc:docMk/>
            <pc:sldMk cId="235807897" sldId="281"/>
            <ac:grpSpMk id="28" creationId="{CA5B9D72-29EC-45AC-B9B9-3C9F00A97233}"/>
          </ac:grpSpMkLst>
        </pc:grpChg>
        <pc:cxnChg chg="del mod">
          <ac:chgData name="Norberto Oviedo Ugalde" userId="f6dd41cc-30ac-40c0-95f2-225f08fe1ba3" providerId="ADAL" clId="{ACB61568-A625-4552-AA28-8D28C37F6FF2}" dt="2019-04-09T17:28:50.256" v="740" actId="478"/>
          <ac:cxnSpMkLst>
            <pc:docMk/>
            <pc:sldMk cId="235807897" sldId="281"/>
            <ac:cxnSpMk id="13" creationId="{A9693168-7ED2-46C1-A901-E8CB63694E42}"/>
          </ac:cxnSpMkLst>
        </pc:cxnChg>
        <pc:cxnChg chg="add mod">
          <ac:chgData name="Norberto Oviedo Ugalde" userId="f6dd41cc-30ac-40c0-95f2-225f08fe1ba3" providerId="ADAL" clId="{ACB61568-A625-4552-AA28-8D28C37F6FF2}" dt="2019-04-09T17:28:06.622" v="733" actId="164"/>
          <ac:cxnSpMkLst>
            <pc:docMk/>
            <pc:sldMk cId="235807897" sldId="281"/>
            <ac:cxnSpMk id="24" creationId="{8FBD3095-DF9F-4ED2-BB95-C665324099F3}"/>
          </ac:cxnSpMkLst>
        </pc:cxnChg>
      </pc:sldChg>
    </pc:docChg>
  </pc:docChgLst>
  <pc:docChgLst>
    <pc:chgData name="Norberto Oviedo Ugalde" userId="f6dd41cc-30ac-40c0-95f2-225f08fe1ba3" providerId="ADAL" clId="{A03FBFDA-DC87-45FA-9454-38190F1C6242}"/>
  </pc:docChgLst>
  <pc:docChgLst>
    <pc:chgData name="Norberto Oviedo Ugalde" userId="f6dd41cc-30ac-40c0-95f2-225f08fe1ba3" providerId="ADAL" clId="{B20367DF-C442-48C5-8092-617DCDFD5FB2}"/>
    <pc:docChg chg="undo custSel addSld delSld modSld">
      <pc:chgData name="Norberto Oviedo Ugalde" userId="f6dd41cc-30ac-40c0-95f2-225f08fe1ba3" providerId="ADAL" clId="{B20367DF-C442-48C5-8092-617DCDFD5FB2}" dt="2019-04-01T16:30:45.984" v="1119"/>
      <pc:docMkLst>
        <pc:docMk/>
      </pc:docMkLst>
      <pc:sldChg chg="modSp">
        <pc:chgData name="Norberto Oviedo Ugalde" userId="f6dd41cc-30ac-40c0-95f2-225f08fe1ba3" providerId="ADAL" clId="{B20367DF-C442-48C5-8092-617DCDFD5FB2}" dt="2019-04-01T14:27:12.495" v="91" actId="5793"/>
        <pc:sldMkLst>
          <pc:docMk/>
          <pc:sldMk cId="173496091" sldId="260"/>
        </pc:sldMkLst>
        <pc:spChg chg="mod">
          <ac:chgData name="Norberto Oviedo Ugalde" userId="f6dd41cc-30ac-40c0-95f2-225f08fe1ba3" providerId="ADAL" clId="{B20367DF-C442-48C5-8092-617DCDFD5FB2}" dt="2019-04-01T14:27:12.495" v="91" actId="5793"/>
          <ac:spMkLst>
            <pc:docMk/>
            <pc:sldMk cId="173496091" sldId="260"/>
            <ac:spMk id="2" creationId="{00000000-0000-0000-0000-000000000000}"/>
          </ac:spMkLst>
        </pc:spChg>
      </pc:sldChg>
      <pc:sldChg chg="modSp">
        <pc:chgData name="Norberto Oviedo Ugalde" userId="f6dd41cc-30ac-40c0-95f2-225f08fe1ba3" providerId="ADAL" clId="{B20367DF-C442-48C5-8092-617DCDFD5FB2}" dt="2019-04-01T16:27:14.034" v="1107" actId="20577"/>
        <pc:sldMkLst>
          <pc:docMk/>
          <pc:sldMk cId="946608536" sldId="261"/>
        </pc:sldMkLst>
        <pc:spChg chg="mod">
          <ac:chgData name="Norberto Oviedo Ugalde" userId="f6dd41cc-30ac-40c0-95f2-225f08fe1ba3" providerId="ADAL" clId="{B20367DF-C442-48C5-8092-617DCDFD5FB2}" dt="2019-04-01T16:27:14.034" v="1107" actId="20577"/>
          <ac:spMkLst>
            <pc:docMk/>
            <pc:sldMk cId="946608536" sldId="261"/>
            <ac:spMk id="2" creationId="{00000000-0000-0000-0000-000000000000}"/>
          </ac:spMkLst>
        </pc:spChg>
      </pc:sldChg>
      <pc:sldChg chg="modSp">
        <pc:chgData name="Norberto Oviedo Ugalde" userId="f6dd41cc-30ac-40c0-95f2-225f08fe1ba3" providerId="ADAL" clId="{B20367DF-C442-48C5-8092-617DCDFD5FB2}" dt="2019-04-01T14:48:51.370" v="419" actId="1076"/>
        <pc:sldMkLst>
          <pc:docMk/>
          <pc:sldMk cId="1580782875" sldId="263"/>
        </pc:sldMkLst>
        <pc:spChg chg="mod">
          <ac:chgData name="Norberto Oviedo Ugalde" userId="f6dd41cc-30ac-40c0-95f2-225f08fe1ba3" providerId="ADAL" clId="{B20367DF-C442-48C5-8092-617DCDFD5FB2}" dt="2019-04-01T14:48:51.370" v="419" actId="1076"/>
          <ac:spMkLst>
            <pc:docMk/>
            <pc:sldMk cId="1580782875" sldId="263"/>
            <ac:spMk id="2" creationId="{00000000-0000-0000-0000-000000000000}"/>
          </ac:spMkLst>
        </pc:spChg>
        <pc:spChg chg="mod">
          <ac:chgData name="Norberto Oviedo Ugalde" userId="f6dd41cc-30ac-40c0-95f2-225f08fe1ba3" providerId="ADAL" clId="{B20367DF-C442-48C5-8092-617DCDFD5FB2}" dt="2019-04-01T14:43:55.401" v="403" actId="1076"/>
          <ac:spMkLst>
            <pc:docMk/>
            <pc:sldMk cId="1580782875" sldId="263"/>
            <ac:spMk id="5" creationId="{094B7BB8-C08E-484B-AB7A-1BF078D5EEFD}"/>
          </ac:spMkLst>
        </pc:spChg>
        <pc:spChg chg="mod">
          <ac:chgData name="Norberto Oviedo Ugalde" userId="f6dd41cc-30ac-40c0-95f2-225f08fe1ba3" providerId="ADAL" clId="{B20367DF-C442-48C5-8092-617DCDFD5FB2}" dt="2019-04-01T14:43:33.539" v="399" actId="1076"/>
          <ac:spMkLst>
            <pc:docMk/>
            <pc:sldMk cId="1580782875" sldId="263"/>
            <ac:spMk id="6" creationId="{9D04A1E7-F3B1-44AA-805D-DF665DECA00C}"/>
          </ac:spMkLst>
        </pc:spChg>
        <pc:spChg chg="mod">
          <ac:chgData name="Norberto Oviedo Ugalde" userId="f6dd41cc-30ac-40c0-95f2-225f08fe1ba3" providerId="ADAL" clId="{B20367DF-C442-48C5-8092-617DCDFD5FB2}" dt="2019-04-01T14:43:36.869" v="400" actId="1076"/>
          <ac:spMkLst>
            <pc:docMk/>
            <pc:sldMk cId="1580782875" sldId="263"/>
            <ac:spMk id="7" creationId="{4BF4B638-A374-49E9-ACC4-00F66AAB8856}"/>
          </ac:spMkLst>
        </pc:spChg>
        <pc:spChg chg="mod">
          <ac:chgData name="Norberto Oviedo Ugalde" userId="f6dd41cc-30ac-40c0-95f2-225f08fe1ba3" providerId="ADAL" clId="{B20367DF-C442-48C5-8092-617DCDFD5FB2}" dt="2019-04-01T14:44:03.797" v="404" actId="1076"/>
          <ac:spMkLst>
            <pc:docMk/>
            <pc:sldMk cId="1580782875" sldId="263"/>
            <ac:spMk id="8" creationId="{07A27592-5C14-43FC-BB49-1C63F2C4BF32}"/>
          </ac:spMkLst>
        </pc:spChg>
      </pc:sldChg>
    </pc:docChg>
  </pc:docChgLst>
  <pc:docChgLst>
    <pc:chgData name="Norberto Oviedo Ugalde" userId="f6dd41cc-30ac-40c0-95f2-225f08fe1ba3" providerId="ADAL" clId="{6448774A-423D-4DDE-B476-7B9B77D8FAEC}"/>
    <pc:docChg chg="undo redo custSel addSld delSld modSld">
      <pc:chgData name="Norberto Oviedo Ugalde" userId="f6dd41cc-30ac-40c0-95f2-225f08fe1ba3" providerId="ADAL" clId="{6448774A-423D-4DDE-B476-7B9B77D8FAEC}" dt="2019-04-08T18:18:31.874" v="2156"/>
      <pc:docMkLst>
        <pc:docMk/>
      </pc:docMkLst>
      <pc:sldChg chg="modSp">
        <pc:chgData name="Norberto Oviedo Ugalde" userId="f6dd41cc-30ac-40c0-95f2-225f08fe1ba3" providerId="ADAL" clId="{6448774A-423D-4DDE-B476-7B9B77D8FAEC}" dt="2019-04-01T16:43:49.292" v="32" actId="20577"/>
        <pc:sldMkLst>
          <pc:docMk/>
          <pc:sldMk cId="173496091" sldId="260"/>
        </pc:sldMkLst>
        <pc:spChg chg="mod">
          <ac:chgData name="Norberto Oviedo Ugalde" userId="f6dd41cc-30ac-40c0-95f2-225f08fe1ba3" providerId="ADAL" clId="{6448774A-423D-4DDE-B476-7B9B77D8FAEC}" dt="2019-04-01T16:43:49.292" v="32" actId="20577"/>
          <ac:spMkLst>
            <pc:docMk/>
            <pc:sldMk cId="173496091" sldId="260"/>
            <ac:spMk id="2" creationId="{00000000-0000-0000-0000-000000000000}"/>
          </ac:spMkLst>
        </pc:spChg>
      </pc:sldChg>
      <pc:sldChg chg="addSp modSp modAnim">
        <pc:chgData name="Norberto Oviedo Ugalde" userId="f6dd41cc-30ac-40c0-95f2-225f08fe1ba3" providerId="ADAL" clId="{6448774A-423D-4DDE-B476-7B9B77D8FAEC}" dt="2019-04-01T17:11:25.875" v="428"/>
        <pc:sldMkLst>
          <pc:docMk/>
          <pc:sldMk cId="1580782875" sldId="263"/>
        </pc:sldMkLst>
        <pc:spChg chg="mod">
          <ac:chgData name="Norberto Oviedo Ugalde" userId="f6dd41cc-30ac-40c0-95f2-225f08fe1ba3" providerId="ADAL" clId="{6448774A-423D-4DDE-B476-7B9B77D8FAEC}" dt="2019-04-01T16:50:33.114" v="201" actId="14100"/>
          <ac:spMkLst>
            <pc:docMk/>
            <pc:sldMk cId="1580782875" sldId="263"/>
            <ac:spMk id="2" creationId="{00000000-0000-0000-0000-000000000000}"/>
          </ac:spMkLst>
        </pc:spChg>
        <pc:spChg chg="mod">
          <ac:chgData name="Norberto Oviedo Ugalde" userId="f6dd41cc-30ac-40c0-95f2-225f08fe1ba3" providerId="ADAL" clId="{6448774A-423D-4DDE-B476-7B9B77D8FAEC}" dt="2019-04-01T16:49:31.080" v="195" actId="14100"/>
          <ac:spMkLst>
            <pc:docMk/>
            <pc:sldMk cId="1580782875" sldId="263"/>
            <ac:spMk id="5" creationId="{094B7BB8-C08E-484B-AB7A-1BF078D5EEFD}"/>
          </ac:spMkLst>
        </pc:spChg>
        <pc:spChg chg="mod">
          <ac:chgData name="Norberto Oviedo Ugalde" userId="f6dd41cc-30ac-40c0-95f2-225f08fe1ba3" providerId="ADAL" clId="{6448774A-423D-4DDE-B476-7B9B77D8FAEC}" dt="2019-04-01T16:49:47.305" v="198" actId="14100"/>
          <ac:spMkLst>
            <pc:docMk/>
            <pc:sldMk cId="1580782875" sldId="263"/>
            <ac:spMk id="6" creationId="{9D04A1E7-F3B1-44AA-805D-DF665DECA00C}"/>
          </ac:spMkLst>
        </pc:spChg>
        <pc:spChg chg="mod">
          <ac:chgData name="Norberto Oviedo Ugalde" userId="f6dd41cc-30ac-40c0-95f2-225f08fe1ba3" providerId="ADAL" clId="{6448774A-423D-4DDE-B476-7B9B77D8FAEC}" dt="2019-04-01T16:49:55.410" v="199" actId="1076"/>
          <ac:spMkLst>
            <pc:docMk/>
            <pc:sldMk cId="1580782875" sldId="263"/>
            <ac:spMk id="7" creationId="{4BF4B638-A374-49E9-ACC4-00F66AAB8856}"/>
          </ac:spMkLst>
        </pc:spChg>
        <pc:spChg chg="mod">
          <ac:chgData name="Norberto Oviedo Ugalde" userId="f6dd41cc-30ac-40c0-95f2-225f08fe1ba3" providerId="ADAL" clId="{6448774A-423D-4DDE-B476-7B9B77D8FAEC}" dt="2019-04-01T16:48:18.674" v="178" actId="1076"/>
          <ac:spMkLst>
            <pc:docMk/>
            <pc:sldMk cId="1580782875" sldId="263"/>
            <ac:spMk id="8" creationId="{07A27592-5C14-43FC-BB49-1C63F2C4BF32}"/>
          </ac:spMkLst>
        </pc:spChg>
        <pc:spChg chg="add mod">
          <ac:chgData name="Norberto Oviedo Ugalde" userId="f6dd41cc-30ac-40c0-95f2-225f08fe1ba3" providerId="ADAL" clId="{6448774A-423D-4DDE-B476-7B9B77D8FAEC}" dt="2019-04-01T16:51:31.457" v="213" actId="14100"/>
          <ac:spMkLst>
            <pc:docMk/>
            <pc:sldMk cId="1580782875" sldId="263"/>
            <ac:spMk id="9" creationId="{F64E9DA7-D67F-43F0-94C7-2E1BEF3379FD}"/>
          </ac:spMkLst>
        </pc:spChg>
      </pc:sldChg>
    </pc:docChg>
  </pc:docChgLst>
  <pc:docChgLst>
    <pc:chgData name="Norberto Oviedo Ugalde" userId="f6dd41cc-30ac-40c0-95f2-225f08fe1ba3" providerId="ADAL" clId="{A7017231-18D3-4E7F-AC09-A3AE7A36EE75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D7D36-A37E-C04A-BDEF-32FA869F084B}" type="datetimeFigureOut">
              <a:rPr lang="es-ES_tradnl" smtClean="0"/>
              <a:t>01/05/2019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11D69-43E9-C04C-8657-0C491594E0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0823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997150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Portada (solo titul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1122362"/>
            <a:ext cx="11277600" cy="5295371"/>
          </a:xfrm>
        </p:spPr>
        <p:txBody>
          <a:bodyPr anchor="ctr" anchorCtr="1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2029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MA-2105 Portada (titulo y subtitul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 anchor="t" anchorCtr="1"/>
          <a:lstStyle>
            <a:lvl1pPr marL="0" indent="0">
              <a:buNone/>
              <a:defRPr sz="2400">
                <a:solidFill>
                  <a:srgbClr val="66666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020622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Bloque centrad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10"/>
          </p:nvPr>
        </p:nvSpPr>
        <p:spPr>
          <a:xfrm>
            <a:off x="423863" y="677334"/>
            <a:ext cx="11310937" cy="5739870"/>
          </a:xfrm>
          <a:prstGeom prst="rect">
            <a:avLst/>
          </a:prstGeom>
        </p:spPr>
        <p:txBody>
          <a:bodyPr wrap="square"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>
                <a:ln>
                  <a:noFill/>
                </a:ln>
              </a:defRPr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dos bloqu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867" y="674157"/>
            <a:ext cx="5511800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  <p:sp>
        <p:nvSpPr>
          <p:cNvPr id="11" name="Marcador de contenido 2"/>
          <p:cNvSpPr>
            <a:spLocks noGrp="1"/>
          </p:cNvSpPr>
          <p:nvPr>
            <p:ph idx="10"/>
          </p:nvPr>
        </p:nvSpPr>
        <p:spPr>
          <a:xfrm>
            <a:off x="6249409" y="674157"/>
            <a:ext cx="5485391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con bloque lateral izq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867" y="674157"/>
            <a:ext cx="3623733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  <p:sp>
        <p:nvSpPr>
          <p:cNvPr id="11" name="Marcador de contenido 2"/>
          <p:cNvSpPr>
            <a:spLocks noGrp="1"/>
          </p:cNvSpPr>
          <p:nvPr>
            <p:ph idx="10"/>
          </p:nvPr>
        </p:nvSpPr>
        <p:spPr>
          <a:xfrm>
            <a:off x="4354287" y="674157"/>
            <a:ext cx="7380514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con bloque lateral d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867" y="674157"/>
            <a:ext cx="7401076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  <p:sp>
        <p:nvSpPr>
          <p:cNvPr id="11" name="Marcador de contenido 2"/>
          <p:cNvSpPr>
            <a:spLocks noGrp="1"/>
          </p:cNvSpPr>
          <p:nvPr>
            <p:ph idx="10"/>
          </p:nvPr>
        </p:nvSpPr>
        <p:spPr>
          <a:xfrm>
            <a:off x="8142513" y="674157"/>
            <a:ext cx="3592287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rédi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778001"/>
            <a:ext cx="9144000" cy="4436530"/>
          </a:xfrm>
          <a:prstGeom prst="rect">
            <a:avLst/>
          </a:prstGeom>
        </p:spPr>
        <p:txBody>
          <a:bodyPr anchor="ctr" anchorCtr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dirty="0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16839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1439333"/>
            <a:ext cx="10515600" cy="4927600"/>
          </a:xfrm>
          <a:prstGeom prst="rect">
            <a:avLst/>
          </a:prstGeom>
        </p:spPr>
        <p:txBody>
          <a:bodyPr vert="horz" wrap="square" lIns="91440" tIns="45720" rIns="91440" bIns="45720" rtlCol="0" anchor="ctr" anchorCtr="1">
            <a:normAutofit/>
          </a:bodyPr>
          <a:lstStyle/>
          <a:p>
            <a:r>
              <a:rPr lang="es-ES_tradnl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88857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50D3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9126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92" r:id="rId3"/>
    <p:sldLayoutId id="2147483693" r:id="rId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062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18" Type="http://schemas.openxmlformats.org/officeDocument/2006/relationships/image" Target="../media/image33.png"/><Relationship Id="rId3" Type="http://schemas.openxmlformats.org/officeDocument/2006/relationships/image" Target="../media/image11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17" Type="http://schemas.openxmlformats.org/officeDocument/2006/relationships/image" Target="../media/image32.png"/><Relationship Id="rId2" Type="http://schemas.openxmlformats.org/officeDocument/2006/relationships/image" Target="../media/image20.png"/><Relationship Id="rId16" Type="http://schemas.openxmlformats.org/officeDocument/2006/relationships/image" Target="../media/image3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0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4" Type="http://schemas.openxmlformats.org/officeDocument/2006/relationships/image" Target="../media/image12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199" y="903997"/>
            <a:ext cx="11387797" cy="5295371"/>
          </a:xfrm>
        </p:spPr>
        <p:txBody>
          <a:bodyPr/>
          <a:lstStyle/>
          <a:p>
            <a:r>
              <a:rPr lang="es-ES_tradnl" sz="4800" dirty="0"/>
              <a:t>Forma inversa primer teorema de traslación</a:t>
            </a:r>
            <a:br>
              <a:rPr lang="es-ES_tradnl" dirty="0"/>
            </a:br>
            <a:br>
              <a:rPr lang="es-ES_tradnl" dirty="0"/>
            </a:br>
            <a:br>
              <a:rPr lang="es-ES_tradnl" dirty="0"/>
            </a:br>
            <a:r>
              <a:rPr lang="es-ES_tradnl" sz="4800" dirty="0" err="1"/>
              <a:t>M.Sc</a:t>
            </a:r>
            <a:r>
              <a:rPr lang="es-ES_tradnl" sz="4800" dirty="0"/>
              <a:t>. Norberto Oviedo Ugalde</a:t>
            </a:r>
          </a:p>
        </p:txBody>
      </p:sp>
    </p:spTree>
    <p:extLst>
      <p:ext uri="{BB962C8B-B14F-4D97-AF65-F5344CB8AC3E}">
        <p14:creationId xmlns:p14="http://schemas.microsoft.com/office/powerpoint/2010/main" val="173496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A548BF85-4EEA-478B-9D8B-3BE696C73E25}"/>
              </a:ext>
            </a:extLst>
          </p:cNvPr>
          <p:cNvSpPr txBox="1"/>
          <p:nvPr/>
        </p:nvSpPr>
        <p:spPr>
          <a:xfrm>
            <a:off x="792394" y="686895"/>
            <a:ext cx="98924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R" sz="2800" b="1" dirty="0">
                <a:solidFill>
                  <a:schemeClr val="accent3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Teorema forma inversa del primer teorema de traslación </a:t>
            </a:r>
            <a:endParaRPr lang="es-CR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0A55989-0688-497D-9D03-5C300B380510}"/>
              </a:ext>
            </a:extLst>
          </p:cNvPr>
          <p:cNvSpPr txBox="1"/>
          <p:nvPr/>
        </p:nvSpPr>
        <p:spPr>
          <a:xfrm>
            <a:off x="719452" y="1299545"/>
            <a:ext cx="107530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sz="2800" dirty="0"/>
          </a:p>
          <a:p>
            <a:r>
              <a:rPr lang="es-CR" sz="2800" dirty="0"/>
              <a:t>Sea                 y                                      entonces la Transformada Inversa de Laplace de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3C59C93E-7391-426F-B77A-847077E0CF3F}"/>
                  </a:ext>
                </a:extLst>
              </p:cNvPr>
              <p:cNvSpPr txBox="1"/>
              <p:nvPr/>
            </p:nvSpPr>
            <p:spPr>
              <a:xfrm>
                <a:off x="1507786" y="1711117"/>
                <a:ext cx="151531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i="1" dirty="0">
                    <a:latin typeface="Cambria Math" panose="02040503050406030204" pitchFamily="18" charset="0"/>
                    <a:cs typeface="Arial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CR" sz="2800" b="1" i="1" dirty="0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s-CR" sz="2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s-CR" sz="2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𝑰𝑹</m:t>
                    </m:r>
                  </m:oMath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3C59C93E-7391-426F-B77A-847077E0CF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7786" y="1711117"/>
                <a:ext cx="1515312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CB28078B-F0A8-488C-94C7-A09B4EAA48E7}"/>
                  </a:ext>
                </a:extLst>
              </p:cNvPr>
              <p:cNvSpPr txBox="1"/>
              <p:nvPr/>
            </p:nvSpPr>
            <p:spPr>
              <a:xfrm>
                <a:off x="3515896" y="1725559"/>
                <a:ext cx="3230472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R" sz="2800" b="1" i="1" dirty="0"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−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s-CR" sz="28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𝑭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𝒔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) </m:t>
                          </m:r>
                        </m:e>
                      </m:d>
                      <m:r>
                        <a:rPr lang="en-US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CB28078B-F0A8-488C-94C7-A09B4EAA48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5896" y="1725559"/>
                <a:ext cx="3230472" cy="5329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2ECD41B4-2413-4709-9127-DC2D3D8AB61A}"/>
                  </a:ext>
                </a:extLst>
              </p:cNvPr>
              <p:cNvSpPr txBox="1"/>
              <p:nvPr/>
            </p:nvSpPr>
            <p:spPr>
              <a:xfrm>
                <a:off x="2398921" y="2912390"/>
                <a:ext cx="2732211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R" sz="2800" b="1" i="1" dirty="0"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−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s-CR" sz="28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𝑭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𝒔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) </m:t>
                          </m:r>
                        </m:e>
                      </m:d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7" name="CuadroTexto 26">
                <a:extLst>
                  <a:ext uri="{FF2B5EF4-FFF2-40B4-BE49-F238E27FC236}">
                    <a16:creationId xmlns:a16="http://schemas.microsoft.com/office/drawing/2014/main" id="{2ECD41B4-2413-4709-9127-DC2D3D8AB6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8921" y="2912390"/>
                <a:ext cx="2732211" cy="5329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8C0814E4-D1BD-4348-8FDA-6AD3B982AE39}"/>
                  </a:ext>
                </a:extLst>
              </p:cNvPr>
              <p:cNvSpPr txBox="1"/>
              <p:nvPr/>
            </p:nvSpPr>
            <p:spPr>
              <a:xfrm>
                <a:off x="5071368" y="2919190"/>
                <a:ext cx="3230472" cy="593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=  </m:t>
                          </m:r>
                          <m:r>
                            <m:rPr>
                              <m:nor/>
                            </m:rPr>
                            <a:rPr lang="es-CR" sz="2800" b="1" i="1" dirty="0"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−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s-CR" sz="28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  <m:d>
                                <m:dPr>
                                  <m:ctrlP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</m:d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</m:e>
                            <m:sub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sub>
                            <m:sup/>
                          </m:sSub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8" name="CuadroTexto 27">
                <a:extLst>
                  <a:ext uri="{FF2B5EF4-FFF2-40B4-BE49-F238E27FC236}">
                    <a16:creationId xmlns:a16="http://schemas.microsoft.com/office/drawing/2014/main" id="{8C0814E4-D1BD-4348-8FDA-6AD3B982AE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1368" y="2919190"/>
                <a:ext cx="3230472" cy="5935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C6A53F39-8F93-4108-BE97-E3B50DA81963}"/>
              </a:ext>
            </a:extLst>
          </p:cNvPr>
          <p:cNvCxnSpPr>
            <a:cxnSpLocks/>
          </p:cNvCxnSpPr>
          <p:nvPr/>
        </p:nvCxnSpPr>
        <p:spPr>
          <a:xfrm>
            <a:off x="7446774" y="3063847"/>
            <a:ext cx="0" cy="38150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864DCCCB-25F7-46D5-96D4-CE6A260BD16F}"/>
                  </a:ext>
                </a:extLst>
              </p:cNvPr>
              <p:cNvSpPr txBox="1"/>
              <p:nvPr/>
            </p:nvSpPr>
            <p:spPr>
              <a:xfrm>
                <a:off x="5131132" y="4020620"/>
                <a:ext cx="2928732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s-CR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𝒂𝒕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R" sz="2800" b="1" i="1" dirty="0"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−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s-CR" sz="28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𝑭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𝒔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) </m:t>
                          </m:r>
                        </m:e>
                      </m:d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864DCCCB-25F7-46D5-96D4-CE6A260BD1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1132" y="4020620"/>
                <a:ext cx="2928732" cy="53296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5F05AD42-784E-461F-80B5-9D9A1B03344D}"/>
                  </a:ext>
                </a:extLst>
              </p:cNvPr>
              <p:cNvSpPr txBox="1"/>
              <p:nvPr/>
            </p:nvSpPr>
            <p:spPr>
              <a:xfrm>
                <a:off x="5135821" y="5070609"/>
                <a:ext cx="169668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s-CR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𝒂𝒕</m:t>
                              </m:r>
                            </m:sup>
                          </m:sSup>
                        </m:e>
                        <m: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</m:t>
                          </m:r>
                        </m:sup>
                      </m:sSup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5F05AD42-784E-461F-80B5-9D9A1B0334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5821" y="5070609"/>
                <a:ext cx="1696686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0782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874AA5A5-94A2-49AD-9C09-83744B85282F}"/>
                  </a:ext>
                </a:extLst>
              </p:cNvPr>
              <p:cNvSpPr txBox="1"/>
              <p:nvPr/>
            </p:nvSpPr>
            <p:spPr>
              <a:xfrm>
                <a:off x="1088309" y="591091"/>
                <a:ext cx="2850645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R" sz="2800" b="1" i="1" dirty="0"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−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s-CR" sz="28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𝑭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𝒔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874AA5A5-94A2-49AD-9C09-83744B8528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309" y="591091"/>
                <a:ext cx="2850645" cy="53296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E0C4F14B-2149-46BD-9A02-D08ECAB9D0C6}"/>
                  </a:ext>
                </a:extLst>
              </p:cNvPr>
              <p:cNvSpPr txBox="1"/>
              <p:nvPr/>
            </p:nvSpPr>
            <p:spPr>
              <a:xfrm>
                <a:off x="3820520" y="531300"/>
                <a:ext cx="3230472" cy="593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=  </m:t>
                          </m:r>
                          <m:r>
                            <m:rPr>
                              <m:nor/>
                            </m:rPr>
                            <a:rPr lang="es-CR" sz="2800" b="1" i="1" dirty="0"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−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s-CR" sz="28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  <m:d>
                                <m:dPr>
                                  <m:ctrlP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</m:d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</m:e>
                            <m:sub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sub>
                            <m:sup/>
                          </m:sSub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E0C4F14B-2149-46BD-9A02-D08ECAB9D0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0520" y="531300"/>
                <a:ext cx="3230472" cy="5935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E4D9AF90-E0AA-47CA-B330-0DFFFBA01D12}"/>
                  </a:ext>
                </a:extLst>
              </p:cNvPr>
              <p:cNvSpPr txBox="1"/>
              <p:nvPr/>
            </p:nvSpPr>
            <p:spPr>
              <a:xfrm>
                <a:off x="7050992" y="591091"/>
                <a:ext cx="2928732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s-CR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𝒂𝒕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R" sz="2800" b="1" i="1" dirty="0"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−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s-CR" sz="28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𝑭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𝒔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) </m:t>
                          </m:r>
                        </m:e>
                      </m:d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E4D9AF90-E0AA-47CA-B330-0DFFFBA01D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0992" y="591091"/>
                <a:ext cx="2928732" cy="5329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uadroTexto 6">
            <a:extLst>
              <a:ext uri="{FF2B5EF4-FFF2-40B4-BE49-F238E27FC236}">
                <a16:creationId xmlns:a16="http://schemas.microsoft.com/office/drawing/2014/main" id="{BD4C8609-8BC5-434D-B8DB-AAB8097BA01F}"/>
              </a:ext>
            </a:extLst>
          </p:cNvPr>
          <p:cNvSpPr txBox="1"/>
          <p:nvPr/>
        </p:nvSpPr>
        <p:spPr>
          <a:xfrm>
            <a:off x="440701" y="1571584"/>
            <a:ext cx="1781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3">
                    <a:lumMod val="50000"/>
                  </a:schemeClr>
                </a:solidFill>
                <a:latin typeface="Arial" charset="0"/>
                <a:cs typeface="Arial" charset="0"/>
              </a:rPr>
              <a:t>E</a:t>
            </a:r>
            <a:r>
              <a:rPr lang="es-CR" sz="2800" b="1" dirty="0">
                <a:solidFill>
                  <a:schemeClr val="accent3">
                    <a:lumMod val="50000"/>
                  </a:schemeClr>
                </a:solidFill>
                <a:latin typeface="Arial" charset="0"/>
                <a:cs typeface="Arial" charset="0"/>
              </a:rPr>
              <a:t>jemplo1</a:t>
            </a:r>
            <a:endParaRPr lang="es-CR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BB8CD0B8-F01B-434A-B782-B424DAA243F6}"/>
                  </a:ext>
                </a:extLst>
              </p:cNvPr>
              <p:cNvSpPr txBox="1"/>
              <p:nvPr/>
            </p:nvSpPr>
            <p:spPr>
              <a:xfrm>
                <a:off x="1470454" y="2067179"/>
                <a:ext cx="2732211" cy="12114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R" sz="2800" b="1" i="1" dirty="0"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−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</m:rad>
                            </m:num>
                            <m:den>
                              <m:sSup>
                                <m:sSupPr>
                                  <m:ctrlP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800" b="1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CR" sz="2800" b="1" i="1" dirty="0" smtClean="0">
                                          <a:latin typeface="Cambria Math" panose="02040503050406030204" pitchFamily="18" charset="0"/>
                                        </a:rPr>
                                        <m:t>𝒔</m:t>
                                      </m:r>
                                      <m:r>
                                        <a:rPr lang="es-CR" sz="2800" b="1" i="1" dirty="0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s-CR" sz="2800" b="1" i="1" dirty="0" smtClean="0">
                                          <a:latin typeface="Cambria Math" panose="02040503050406030204" pitchFamily="18" charset="0"/>
                                        </a:rPr>
                                        <m:t>𝟒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CR" sz="2800" b="1" i="1" dirty="0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BB8CD0B8-F01B-434A-B782-B424DAA243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454" y="2067179"/>
                <a:ext cx="2732211" cy="121142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A23C0C14-3B36-438E-AC29-821E7C949898}"/>
              </a:ext>
            </a:extLst>
          </p:cNvPr>
          <p:cNvCxnSpPr>
            <a:cxnSpLocks/>
          </p:cNvCxnSpPr>
          <p:nvPr/>
        </p:nvCxnSpPr>
        <p:spPr>
          <a:xfrm>
            <a:off x="6208817" y="591091"/>
            <a:ext cx="0" cy="38150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7469D791-290A-4ACC-86A0-006943C849D2}"/>
                  </a:ext>
                </a:extLst>
              </p:cNvPr>
              <p:cNvSpPr txBox="1"/>
              <p:nvPr/>
            </p:nvSpPr>
            <p:spPr>
              <a:xfrm>
                <a:off x="4005717" y="2138775"/>
                <a:ext cx="3515812" cy="9280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ad>
                            <m:radPr>
                              <m:degHide m:val="on"/>
                              <m:ctrlPr>
                                <a:rPr lang="es-CR" sz="28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</m:e>
                          </m:rad>
                          <m:r>
                            <m:rPr>
                              <m:nor/>
                            </m:rPr>
                            <a:rPr lang="es-CR" sz="2800" b="1" i="1" dirty="0"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−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CR" sz="2800" b="1" i="1" dirty="0" smtClean="0"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p>
                                  <m:r>
                                    <a:rPr lang="es-CR" sz="2800" b="1" i="1" dirty="0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       </m:t>
                          </m:r>
                        </m:e>
                      </m:d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7469D791-290A-4ACC-86A0-006943C849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5717" y="2138775"/>
                <a:ext cx="3515812" cy="92801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A9693168-7ED2-46C1-A901-E8CB63694E42}"/>
              </a:ext>
            </a:extLst>
          </p:cNvPr>
          <p:cNvCxnSpPr>
            <a:cxnSpLocks/>
          </p:cNvCxnSpPr>
          <p:nvPr/>
        </p:nvCxnSpPr>
        <p:spPr>
          <a:xfrm>
            <a:off x="6616219" y="2293960"/>
            <a:ext cx="0" cy="59993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id="{E2D63103-22E1-4103-B7E1-01C80A055E68}"/>
                  </a:ext>
                </a:extLst>
              </p:cNvPr>
              <p:cNvSpPr/>
              <p:nvPr/>
            </p:nvSpPr>
            <p:spPr>
              <a:xfrm>
                <a:off x="6514599" y="2753012"/>
                <a:ext cx="64594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s-CR" dirty="0"/>
              </a:p>
            </p:txBody>
          </p:sp>
        </mc:Choice>
        <mc:Fallback xmlns="">
          <p:sp>
            <p:nvSpPr>
              <p:cNvPr id="14" name="Rectángulo 13">
                <a:extLst>
                  <a:ext uri="{FF2B5EF4-FFF2-40B4-BE49-F238E27FC236}">
                    <a16:creationId xmlns:a16="http://schemas.microsoft.com/office/drawing/2014/main" id="{E2D63103-22E1-4103-B7E1-01C80A055E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4599" y="2753012"/>
                <a:ext cx="645946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5A500CB6-FF59-41D0-AC8C-03C567C417D5}"/>
                  </a:ext>
                </a:extLst>
              </p:cNvPr>
              <p:cNvSpPr txBox="1"/>
              <p:nvPr/>
            </p:nvSpPr>
            <p:spPr>
              <a:xfrm>
                <a:off x="4005717" y="3277893"/>
                <a:ext cx="3515812" cy="9280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ad>
                            <m:radPr>
                              <m:degHide m:val="on"/>
                              <m:ctrlP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rad>
                          <m:r>
                            <m:rPr>
                              <m:nor/>
                            </m:r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p>
                            <m:sSupPr>
                              <m:ctrlPr>
                                <a:rPr lang="es-CR" sz="2800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en-US" sz="2800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800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R" sz="2800" b="1" i="1" dirty="0"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−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CR" sz="2800" b="1" i="1" dirty="0" smtClean="0"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p>
                                  <m:r>
                                    <a:rPr lang="es-CR" sz="2800" b="1" i="1" dirty="0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5A500CB6-FF59-41D0-AC8C-03C567C417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5717" y="3277893"/>
                <a:ext cx="3515812" cy="92801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8F6105D1-DA39-4530-8E43-CF0B623AF74B}"/>
                  </a:ext>
                </a:extLst>
              </p:cNvPr>
              <p:cNvSpPr txBox="1"/>
              <p:nvPr/>
            </p:nvSpPr>
            <p:spPr>
              <a:xfrm>
                <a:off x="3677850" y="4432598"/>
                <a:ext cx="3515812" cy="5867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ad>
                            <m:radPr>
                              <m:degHide m:val="on"/>
                              <m:ctrlP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rad>
                          <m:r>
                            <m:rPr>
                              <m:nor/>
                            </m:r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p>
                            <m:sSupPr>
                              <m:ctrlPr>
                                <a:rPr lang="es-CR" sz="2800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en-US" sz="2800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800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sup>
                          </m:sSup>
                          <m:r>
                            <a:rPr lang="en-US" sz="28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  </m:t>
                          </m:r>
                          <m:r>
                            <a:rPr lang="es-CR" sz="2800" b="1" i="1" dirty="0" smtClean="0">
                              <a:solidFill>
                                <a:srgbClr val="3268FF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</m:t>
                          </m:r>
                        </m:sup>
                      </m:sSup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8F6105D1-DA39-4530-8E43-CF0B623AF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7850" y="4432598"/>
                <a:ext cx="3515812" cy="58676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Bocadillo nube: nube 18">
            <a:extLst>
              <a:ext uri="{FF2B5EF4-FFF2-40B4-BE49-F238E27FC236}">
                <a16:creationId xmlns:a16="http://schemas.microsoft.com/office/drawing/2014/main" id="{2FABB34C-B72C-461E-A852-984A1994A634}"/>
              </a:ext>
            </a:extLst>
          </p:cNvPr>
          <p:cNvSpPr/>
          <p:nvPr/>
        </p:nvSpPr>
        <p:spPr>
          <a:xfrm>
            <a:off x="9029774" y="1235052"/>
            <a:ext cx="2928732" cy="1598313"/>
          </a:xfrm>
          <a:prstGeom prst="cloudCallout">
            <a:avLst>
              <a:gd name="adj1" fmla="val -101529"/>
              <a:gd name="adj2" fmla="val 100346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3B558971-00A4-4CC4-BEDE-13A5D8345197}"/>
                  </a:ext>
                </a:extLst>
              </p:cNvPr>
              <p:cNvSpPr txBox="1"/>
              <p:nvPr/>
            </p:nvSpPr>
            <p:spPr>
              <a:xfrm>
                <a:off x="8852826" y="1610321"/>
                <a:ext cx="2928732" cy="898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R" sz="2800" b="1" i="1" dirty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R" sz="2800" b="1" i="1" dirty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s-CR" sz="2800" b="1" i="1" dirty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CR" sz="2800" b="1" i="1" dirty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dirty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2800" b="1" i="1" dirty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e>
                      </m:d>
                      <m:r>
                        <a:rPr lang="en-US" sz="2800" b="1" i="1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dirty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dirty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800" b="1" i="1" dirty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b="1" i="1" dirty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dirty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2800" b="1" i="1" dirty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US" sz="2800" b="1" i="1" dirty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800" b="1" i="1" dirty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3B558971-00A4-4CC4-BEDE-13A5D83451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2826" y="1610321"/>
                <a:ext cx="2928732" cy="89896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9A39B2BB-F9D0-46D8-AFFA-60EE55836541}"/>
                  </a:ext>
                </a:extLst>
              </p:cNvPr>
              <p:cNvSpPr txBox="1"/>
              <p:nvPr/>
            </p:nvSpPr>
            <p:spPr>
              <a:xfrm>
                <a:off x="3535180" y="5273965"/>
                <a:ext cx="3515812" cy="5867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ad>
                            <m:radPr>
                              <m:degHide m:val="on"/>
                              <m:ctrlP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rad>
                          <m:r>
                            <m:rPr>
                              <m:nor/>
                            </m:r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p>
                            <m:sSupPr>
                              <m:ctrlPr>
                                <a:rPr lang="es-CR" sz="28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en-US" sz="28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8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8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sup>
                          </m:sSup>
                          <m:r>
                            <a:rPr lang="es-CR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s-CR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</m:t>
                          </m:r>
                        </m:sup>
                      </m:sSup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>
          <p:sp>
            <p:nvSpPr>
              <p:cNvPr id="23" name="CuadroTexto 22">
                <a:extLst>
                  <a:ext uri="{FF2B5EF4-FFF2-40B4-BE49-F238E27FC236}">
                    <a16:creationId xmlns:a16="http://schemas.microsoft.com/office/drawing/2014/main" id="{9A39B2BB-F9D0-46D8-AFFA-60EE558365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5180" y="5273965"/>
                <a:ext cx="3515812" cy="58676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3812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1" grpId="0"/>
      <p:bldP spid="14" grpId="0"/>
      <p:bldP spid="16" grpId="0"/>
      <p:bldP spid="17" grpId="0"/>
      <p:bldP spid="19" grpId="0" animBg="1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874AA5A5-94A2-49AD-9C09-83744B85282F}"/>
                  </a:ext>
                </a:extLst>
              </p:cNvPr>
              <p:cNvSpPr txBox="1"/>
              <p:nvPr/>
            </p:nvSpPr>
            <p:spPr>
              <a:xfrm>
                <a:off x="1088309" y="591091"/>
                <a:ext cx="2732211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R" sz="2800" b="1" i="1" dirty="0"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−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s-CR" sz="28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𝑭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𝒔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874AA5A5-94A2-49AD-9C09-83744B8528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309" y="591091"/>
                <a:ext cx="2732211" cy="53296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E0C4F14B-2149-46BD-9A02-D08ECAB9D0C6}"/>
                  </a:ext>
                </a:extLst>
              </p:cNvPr>
              <p:cNvSpPr txBox="1"/>
              <p:nvPr/>
            </p:nvSpPr>
            <p:spPr>
              <a:xfrm>
                <a:off x="3820520" y="531300"/>
                <a:ext cx="3230472" cy="593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=  </m:t>
                          </m:r>
                          <m:r>
                            <m:rPr>
                              <m:nor/>
                            </m:rPr>
                            <a:rPr lang="es-CR" sz="2800" b="1" i="1" dirty="0"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−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s-CR" sz="28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  <m:d>
                                <m:dPr>
                                  <m:ctrlP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</m:d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</m:e>
                            <m:sub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sub>
                            <m:sup/>
                          </m:sSub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E0C4F14B-2149-46BD-9A02-D08ECAB9D0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0520" y="531300"/>
                <a:ext cx="3230472" cy="5935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E4D9AF90-E0AA-47CA-B330-0DFFFBA01D12}"/>
                  </a:ext>
                </a:extLst>
              </p:cNvPr>
              <p:cNvSpPr txBox="1"/>
              <p:nvPr/>
            </p:nvSpPr>
            <p:spPr>
              <a:xfrm>
                <a:off x="7050992" y="591091"/>
                <a:ext cx="2928732" cy="532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s-CR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𝒂𝒕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R" sz="2800" b="1" i="1" dirty="0"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−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s-CR" sz="28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𝑭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𝒔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) </m:t>
                          </m:r>
                        </m:e>
                      </m:d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E4D9AF90-E0AA-47CA-B330-0DFFFBA01D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0992" y="591091"/>
                <a:ext cx="2928732" cy="5329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uadroTexto 6">
            <a:extLst>
              <a:ext uri="{FF2B5EF4-FFF2-40B4-BE49-F238E27FC236}">
                <a16:creationId xmlns:a16="http://schemas.microsoft.com/office/drawing/2014/main" id="{BD4C8609-8BC5-434D-B8DB-AAB8097BA01F}"/>
              </a:ext>
            </a:extLst>
          </p:cNvPr>
          <p:cNvSpPr txBox="1"/>
          <p:nvPr/>
        </p:nvSpPr>
        <p:spPr>
          <a:xfrm>
            <a:off x="440701" y="1571584"/>
            <a:ext cx="1781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3">
                    <a:lumMod val="50000"/>
                  </a:schemeClr>
                </a:solidFill>
                <a:latin typeface="Arial" charset="0"/>
                <a:cs typeface="Arial" charset="0"/>
              </a:rPr>
              <a:t>E</a:t>
            </a:r>
            <a:r>
              <a:rPr lang="es-CR" sz="2800" b="1" dirty="0">
                <a:solidFill>
                  <a:schemeClr val="accent3">
                    <a:lumMod val="50000"/>
                  </a:schemeClr>
                </a:solidFill>
                <a:latin typeface="Arial" charset="0"/>
                <a:cs typeface="Arial" charset="0"/>
              </a:rPr>
              <a:t>jemplo2</a:t>
            </a:r>
            <a:endParaRPr lang="es-CR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BB8CD0B8-F01B-434A-B782-B424DAA243F6}"/>
                  </a:ext>
                </a:extLst>
              </p:cNvPr>
              <p:cNvSpPr txBox="1"/>
              <p:nvPr/>
            </p:nvSpPr>
            <p:spPr>
              <a:xfrm>
                <a:off x="1470454" y="2067179"/>
                <a:ext cx="2732211" cy="10590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R" sz="2800" b="1" i="1" dirty="0"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−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  <m: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BB8CD0B8-F01B-434A-B782-B424DAA243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454" y="2067179"/>
                <a:ext cx="2732211" cy="1059008"/>
              </a:xfrm>
              <a:prstGeom prst="rect">
                <a:avLst/>
              </a:prstGeom>
              <a:blipFill>
                <a:blip r:embed="rId5"/>
                <a:stretch>
                  <a:fillRect r="-8929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A23C0C14-3B36-438E-AC29-821E7C949898}"/>
              </a:ext>
            </a:extLst>
          </p:cNvPr>
          <p:cNvCxnSpPr>
            <a:cxnSpLocks/>
          </p:cNvCxnSpPr>
          <p:nvPr/>
        </p:nvCxnSpPr>
        <p:spPr>
          <a:xfrm>
            <a:off x="6208817" y="591091"/>
            <a:ext cx="0" cy="38150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Bocadillo nube: nube 18">
            <a:extLst>
              <a:ext uri="{FF2B5EF4-FFF2-40B4-BE49-F238E27FC236}">
                <a16:creationId xmlns:a16="http://schemas.microsoft.com/office/drawing/2014/main" id="{2FABB34C-B72C-461E-A852-984A1994A634}"/>
              </a:ext>
            </a:extLst>
          </p:cNvPr>
          <p:cNvSpPr/>
          <p:nvPr/>
        </p:nvSpPr>
        <p:spPr>
          <a:xfrm>
            <a:off x="237782" y="3316339"/>
            <a:ext cx="4165740" cy="2163930"/>
          </a:xfrm>
          <a:prstGeom prst="cloudCallout">
            <a:avLst>
              <a:gd name="adj1" fmla="val -32609"/>
              <a:gd name="adj2" fmla="val 73929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A2BD3F1F-C509-418D-9ABA-D980AC194EC7}"/>
                  </a:ext>
                </a:extLst>
              </p:cNvPr>
              <p:cNvSpPr txBox="1"/>
              <p:nvPr/>
            </p:nvSpPr>
            <p:spPr>
              <a:xfrm>
                <a:off x="4037760" y="1979858"/>
                <a:ext cx="4512399" cy="10534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=  </m:t>
                          </m:r>
                          <m:r>
                            <m:rPr>
                              <m:nor/>
                            </m:rPr>
                            <a:rPr lang="es-CR" sz="2800" b="1" i="1" dirty="0"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−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  <m: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A2BD3F1F-C509-418D-9ABA-D980AC194E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7760" y="1979858"/>
                <a:ext cx="4512399" cy="105349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C3399A6E-4E0E-4E00-B9E4-2E1976FE4D85}"/>
                  </a:ext>
                </a:extLst>
              </p:cNvPr>
              <p:cNvSpPr txBox="1"/>
              <p:nvPr/>
            </p:nvSpPr>
            <p:spPr>
              <a:xfrm>
                <a:off x="8091787" y="1979055"/>
                <a:ext cx="3303044" cy="10534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−  </m:t>
                      </m:r>
                      <m:sSup>
                        <m:sSupPr>
                          <m:ctrl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R" sz="2800" b="1" i="1" dirty="0" smtClean="0"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−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  <m: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C3399A6E-4E0E-4E00-B9E4-2E1976FE4D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1787" y="1979055"/>
                <a:ext cx="3303044" cy="1053494"/>
              </a:xfrm>
              <a:prstGeom prst="rect">
                <a:avLst/>
              </a:prstGeom>
              <a:blipFill>
                <a:blip r:embed="rId7"/>
                <a:stretch>
                  <a:fillRect r="-2768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3BF7CF74-E411-4A43-B5CC-6FC3C59EFD1F}"/>
                  </a:ext>
                </a:extLst>
              </p:cNvPr>
              <p:cNvSpPr txBox="1"/>
              <p:nvPr/>
            </p:nvSpPr>
            <p:spPr>
              <a:xfrm>
                <a:off x="4037760" y="3062439"/>
                <a:ext cx="4398318" cy="860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=  </m:t>
                          </m:r>
                          <m:r>
                            <m:rPr>
                              <m:nor/>
                            </m:rPr>
                            <a:rPr lang="es-CR" sz="2800" b="1" i="1" dirty="0"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−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p>
                                  <m: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</m:den>
                          </m:f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       </m:t>
                          </m:r>
                        </m:e>
                      </m:d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3BF7CF74-E411-4A43-B5CC-6FC3C59EF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7760" y="3062439"/>
                <a:ext cx="4398318" cy="8606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upo 1">
            <a:extLst>
              <a:ext uri="{FF2B5EF4-FFF2-40B4-BE49-F238E27FC236}">
                <a16:creationId xmlns:a16="http://schemas.microsoft.com/office/drawing/2014/main" id="{C5CB8597-C4A5-415D-A812-EE562A15DCA5}"/>
              </a:ext>
            </a:extLst>
          </p:cNvPr>
          <p:cNvGrpSpPr/>
          <p:nvPr/>
        </p:nvGrpSpPr>
        <p:grpSpPr>
          <a:xfrm>
            <a:off x="7094920" y="3206360"/>
            <a:ext cx="645946" cy="716699"/>
            <a:chOff x="7094920" y="3206360"/>
            <a:chExt cx="645946" cy="716699"/>
          </a:xfrm>
        </p:grpSpPr>
        <p:cxnSp>
          <p:nvCxnSpPr>
            <p:cNvPr id="24" name="Conector recto 23">
              <a:extLst>
                <a:ext uri="{FF2B5EF4-FFF2-40B4-BE49-F238E27FC236}">
                  <a16:creationId xmlns:a16="http://schemas.microsoft.com/office/drawing/2014/main" id="{8FBD3095-DF9F-4ED2-BB95-C665324099F3}"/>
                </a:ext>
              </a:extLst>
            </p:cNvPr>
            <p:cNvCxnSpPr>
              <a:cxnSpLocks/>
            </p:cNvCxnSpPr>
            <p:nvPr/>
          </p:nvCxnSpPr>
          <p:spPr>
            <a:xfrm>
              <a:off x="7158667" y="3206360"/>
              <a:ext cx="0" cy="599931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Rectángulo 24">
                  <a:extLst>
                    <a:ext uri="{FF2B5EF4-FFF2-40B4-BE49-F238E27FC236}">
                      <a16:creationId xmlns:a16="http://schemas.microsoft.com/office/drawing/2014/main" id="{ACBFF30B-F3A8-4827-8FB6-BC81225364B1}"/>
                    </a:ext>
                  </a:extLst>
                </p:cNvPr>
                <p:cNvSpPr/>
                <p:nvPr/>
              </p:nvSpPr>
              <p:spPr>
                <a:xfrm>
                  <a:off x="7094920" y="3615282"/>
                  <a:ext cx="645946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𝒔</m:t>
                        </m:r>
                        <m:r>
                          <a:rPr 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oMath>
                    </m:oMathPara>
                  </a14:m>
                  <a:endParaRPr lang="es-CR" dirty="0"/>
                </a:p>
              </p:txBody>
            </p:sp>
          </mc:Choice>
          <mc:Fallback xmlns="">
            <p:sp>
              <p:nvSpPr>
                <p:cNvPr id="25" name="Rectángulo 24">
                  <a:extLst>
                    <a:ext uri="{FF2B5EF4-FFF2-40B4-BE49-F238E27FC236}">
                      <a16:creationId xmlns:a16="http://schemas.microsoft.com/office/drawing/2014/main" id="{ACBFF30B-F3A8-4827-8FB6-BC81225364B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94920" y="3615282"/>
                  <a:ext cx="645946" cy="307777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C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9DE724DB-33A0-4426-8038-82C1366F19BF}"/>
                  </a:ext>
                </a:extLst>
              </p:cNvPr>
              <p:cNvSpPr txBox="1"/>
              <p:nvPr/>
            </p:nvSpPr>
            <p:spPr>
              <a:xfrm>
                <a:off x="7989337" y="3032549"/>
                <a:ext cx="3303044" cy="9140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−  </m:t>
                      </m:r>
                      <m:sSup>
                        <m:sSupPr>
                          <m:ctrl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R" sz="2800" b="1" i="1" dirty="0" smtClean="0"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−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p>
                                  <m: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</m:den>
                          </m:f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     </m:t>
                          </m:r>
                        </m:e>
                      </m:d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9DE724DB-33A0-4426-8038-82C1366F19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9337" y="3032549"/>
                <a:ext cx="3303044" cy="91403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upo 27">
            <a:extLst>
              <a:ext uri="{FF2B5EF4-FFF2-40B4-BE49-F238E27FC236}">
                <a16:creationId xmlns:a16="http://schemas.microsoft.com/office/drawing/2014/main" id="{CA5B9D72-29EC-45AC-B9B9-3C9F00A97233}"/>
              </a:ext>
            </a:extLst>
          </p:cNvPr>
          <p:cNvGrpSpPr/>
          <p:nvPr/>
        </p:nvGrpSpPr>
        <p:grpSpPr>
          <a:xfrm>
            <a:off x="10493594" y="3170848"/>
            <a:ext cx="645946" cy="716699"/>
            <a:chOff x="7094920" y="3206360"/>
            <a:chExt cx="645946" cy="716699"/>
          </a:xfrm>
        </p:grpSpPr>
        <p:cxnSp>
          <p:nvCxnSpPr>
            <p:cNvPr id="29" name="Conector recto 28">
              <a:extLst>
                <a:ext uri="{FF2B5EF4-FFF2-40B4-BE49-F238E27FC236}">
                  <a16:creationId xmlns:a16="http://schemas.microsoft.com/office/drawing/2014/main" id="{3AEB2A24-4B77-433C-A9EB-D4D8BB3848AE}"/>
                </a:ext>
              </a:extLst>
            </p:cNvPr>
            <p:cNvCxnSpPr>
              <a:cxnSpLocks/>
            </p:cNvCxnSpPr>
            <p:nvPr/>
          </p:nvCxnSpPr>
          <p:spPr>
            <a:xfrm>
              <a:off x="7158667" y="3206360"/>
              <a:ext cx="0" cy="599931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Rectángulo 29">
                  <a:extLst>
                    <a:ext uri="{FF2B5EF4-FFF2-40B4-BE49-F238E27FC236}">
                      <a16:creationId xmlns:a16="http://schemas.microsoft.com/office/drawing/2014/main" id="{275DAC47-31DA-449C-843C-3BB6D1EE2009}"/>
                    </a:ext>
                  </a:extLst>
                </p:cNvPr>
                <p:cNvSpPr/>
                <p:nvPr/>
              </p:nvSpPr>
              <p:spPr>
                <a:xfrm>
                  <a:off x="7094920" y="3615282"/>
                  <a:ext cx="645946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𝒔</m:t>
                        </m:r>
                        <m:r>
                          <a:rPr 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oMath>
                    </m:oMathPara>
                  </a14:m>
                  <a:endParaRPr lang="es-CR" dirty="0"/>
                </a:p>
              </p:txBody>
            </p:sp>
          </mc:Choice>
          <mc:Fallback xmlns="">
            <p:sp>
              <p:nvSpPr>
                <p:cNvPr id="30" name="Rectángulo 29">
                  <a:extLst>
                    <a:ext uri="{FF2B5EF4-FFF2-40B4-BE49-F238E27FC236}">
                      <a16:creationId xmlns:a16="http://schemas.microsoft.com/office/drawing/2014/main" id="{275DAC47-31DA-449C-843C-3BB6D1EE200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94920" y="3615282"/>
                  <a:ext cx="645946" cy="307777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C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8C7DA9AA-E65D-4EE0-BFF8-49D946FB8306}"/>
                  </a:ext>
                </a:extLst>
              </p:cNvPr>
              <p:cNvSpPr txBox="1"/>
              <p:nvPr/>
            </p:nvSpPr>
            <p:spPr>
              <a:xfrm>
                <a:off x="0" y="3979544"/>
                <a:ext cx="3913686" cy="7363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R" sz="24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R" sz="2400" b="1" i="1" dirty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4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s-CR" sz="2400" b="1" i="1" dirty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  <m:r>
                            <a:rPr lang="en-US" sz="24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𝒂𝒕</m:t>
                          </m:r>
                          <m:r>
                            <a:rPr lang="en-US" sz="24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 </m:t>
                          </m:r>
                        </m:e>
                      </m:d>
                      <m:r>
                        <a:rPr lang="en-US" sz="24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24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4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24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419" sz="24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8C7DA9AA-E65D-4EE0-BFF8-49D946FB83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979544"/>
                <a:ext cx="3913686" cy="73635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323051E4-1270-46B5-AC77-E2CBC44471C6}"/>
                  </a:ext>
                </a:extLst>
              </p:cNvPr>
              <p:cNvSpPr txBox="1"/>
              <p:nvPr/>
            </p:nvSpPr>
            <p:spPr>
              <a:xfrm>
                <a:off x="4202665" y="4170995"/>
                <a:ext cx="4398318" cy="860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=  </m:t>
                          </m:r>
                          <m:sSup>
                            <m:sSupPr>
                              <m:ctrlP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R" sz="2800" b="1" i="1" dirty="0"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−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p>
                                  <m: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</m:den>
                          </m:f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323051E4-1270-46B5-AC77-E2CBC44471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2665" y="4170995"/>
                <a:ext cx="4398318" cy="8606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D437B186-5BFD-4ADB-96B5-5E6B66FFFC30}"/>
                  </a:ext>
                </a:extLst>
              </p:cNvPr>
              <p:cNvSpPr txBox="1"/>
              <p:nvPr/>
            </p:nvSpPr>
            <p:spPr>
              <a:xfrm>
                <a:off x="7989337" y="4159170"/>
                <a:ext cx="3303044" cy="9140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−  </m:t>
                      </m:r>
                      <m:sSup>
                        <m:sSupPr>
                          <m:ctrl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2800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800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2800" b="1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R" sz="2800" b="1" i="1" dirty="0" smtClean="0"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−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p>
                                  <m:r>
                                    <a:rPr lang="en-US" sz="2800" b="1" i="1" dirty="0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</m:den>
                          </m:f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D437B186-5BFD-4ADB-96B5-5E6B66FFFC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9337" y="4159170"/>
                <a:ext cx="3303044" cy="91403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7DC4342E-9941-41C8-990D-D373CD1D3E3D}"/>
                  </a:ext>
                </a:extLst>
              </p:cNvPr>
              <p:cNvSpPr txBox="1"/>
              <p:nvPr/>
            </p:nvSpPr>
            <p:spPr>
              <a:xfrm>
                <a:off x="4703564" y="5424374"/>
                <a:ext cx="2714329" cy="5370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=  </m:t>
                          </m:r>
                          <m:sSup>
                            <m:sSupPr>
                              <m:ctrlP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sup>
                          </m:sSup>
                        </m:e>
                        <m: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</m:t>
                          </m:r>
                        </m:sup>
                      </m:sSup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𝒄𝒐𝒔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7DC4342E-9941-41C8-990D-D373CD1D3E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3564" y="5424374"/>
                <a:ext cx="2714329" cy="53700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uadroTexto 34">
                <a:extLst>
                  <a:ext uri="{FF2B5EF4-FFF2-40B4-BE49-F238E27FC236}">
                    <a16:creationId xmlns:a16="http://schemas.microsoft.com/office/drawing/2014/main" id="{CDC1B714-2A59-4C77-B18B-A06F3A3D5642}"/>
                  </a:ext>
                </a:extLst>
              </p:cNvPr>
              <p:cNvSpPr txBox="1"/>
              <p:nvPr/>
            </p:nvSpPr>
            <p:spPr>
              <a:xfrm>
                <a:off x="7265395" y="5498490"/>
                <a:ext cx="2714329" cy="5370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28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sup>
                          </m:sSup>
                        </m:e>
                        <m: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  </m:t>
                          </m:r>
                        </m:sup>
                      </m:sSup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𝒔𝒆𝒏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35" name="CuadroTexto 34">
                <a:extLst>
                  <a:ext uri="{FF2B5EF4-FFF2-40B4-BE49-F238E27FC236}">
                    <a16:creationId xmlns:a16="http://schemas.microsoft.com/office/drawing/2014/main" id="{CDC1B714-2A59-4C77-B18B-A06F3A3D56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5395" y="5498490"/>
                <a:ext cx="2714329" cy="53700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Bocadillo nube: nube 35">
            <a:extLst>
              <a:ext uri="{FF2B5EF4-FFF2-40B4-BE49-F238E27FC236}">
                <a16:creationId xmlns:a16="http://schemas.microsoft.com/office/drawing/2014/main" id="{5ABD65CF-1A6B-4FD8-8C2E-8831B502172D}"/>
              </a:ext>
            </a:extLst>
          </p:cNvPr>
          <p:cNvSpPr/>
          <p:nvPr/>
        </p:nvSpPr>
        <p:spPr>
          <a:xfrm>
            <a:off x="237782" y="3316339"/>
            <a:ext cx="4165740" cy="2163930"/>
          </a:xfrm>
          <a:prstGeom prst="cloudCallout">
            <a:avLst>
              <a:gd name="adj1" fmla="val -32609"/>
              <a:gd name="adj2" fmla="val 73929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uadroTexto 36">
                <a:extLst>
                  <a:ext uri="{FF2B5EF4-FFF2-40B4-BE49-F238E27FC236}">
                    <a16:creationId xmlns:a16="http://schemas.microsoft.com/office/drawing/2014/main" id="{B52D1453-5044-48A4-B66E-5115096EEAFE}"/>
                  </a:ext>
                </a:extLst>
              </p:cNvPr>
              <p:cNvSpPr txBox="1"/>
              <p:nvPr/>
            </p:nvSpPr>
            <p:spPr>
              <a:xfrm>
                <a:off x="474" y="3979544"/>
                <a:ext cx="3913686" cy="7363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R" sz="24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R" sz="2400" b="1" i="1" dirty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4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s-CR" sz="2400" b="1" i="1" dirty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𝒔𝒆𝒏</m:t>
                          </m:r>
                          <m:r>
                            <a:rPr lang="en-US" sz="24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𝒂𝒕</m:t>
                          </m:r>
                          <m:r>
                            <a:rPr lang="en-US" sz="24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 </m:t>
                          </m:r>
                        </m:e>
                      </m:d>
                      <m:r>
                        <a:rPr lang="en-US" sz="24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24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4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24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419" sz="24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37" name="CuadroTexto 36">
                <a:extLst>
                  <a:ext uri="{FF2B5EF4-FFF2-40B4-BE49-F238E27FC236}">
                    <a16:creationId xmlns:a16="http://schemas.microsoft.com/office/drawing/2014/main" id="{B52D1453-5044-48A4-B66E-5115096EEA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" y="3979544"/>
                <a:ext cx="3913686" cy="73635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26F3DA1B-7DBD-4A9B-AD14-7C1A99D48010}"/>
                  </a:ext>
                </a:extLst>
              </p:cNvPr>
              <p:cNvSpPr txBox="1"/>
              <p:nvPr/>
            </p:nvSpPr>
            <p:spPr>
              <a:xfrm>
                <a:off x="4703563" y="5424342"/>
                <a:ext cx="2714329" cy="5370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R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  </m:t>
                          </m:r>
                          <m:sSup>
                            <m:sSupPr>
                              <m:ctrlPr>
                                <a:rPr lang="en-US" sz="28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8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28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sup>
                          </m:sSup>
                        </m:e>
                        <m:sup>
                          <m: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sup>
                      </m:sSup>
                      <m:r>
                        <a:rPr lang="en-US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𝒄𝒐𝒔</m:t>
                      </m:r>
                      <m:r>
                        <a:rPr lang="en-US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26F3DA1B-7DBD-4A9B-AD14-7C1A99D480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3563" y="5424342"/>
                <a:ext cx="2714329" cy="53700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4A109CD5-3CDB-4D22-A2EE-19D097051563}"/>
                  </a:ext>
                </a:extLst>
              </p:cNvPr>
              <p:cNvSpPr txBox="1"/>
              <p:nvPr/>
            </p:nvSpPr>
            <p:spPr>
              <a:xfrm>
                <a:off x="7265395" y="5498458"/>
                <a:ext cx="2714329" cy="5370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s-CR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28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  <m:r>
                                <a:rPr lang="en-US" sz="28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28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28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sup>
                          </m:sSup>
                        </m:e>
                        <m:sup>
                          <m: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sup>
                      </m:sSup>
                      <m:r>
                        <a:rPr lang="en-US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𝒔𝒆𝒏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4A109CD5-3CDB-4D22-A2EE-19D0970515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5395" y="5498458"/>
                <a:ext cx="2714329" cy="537006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807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9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9" grpId="0" animBg="1"/>
      <p:bldP spid="19" grpId="1" animBg="1"/>
      <p:bldP spid="18" grpId="0"/>
      <p:bldP spid="20" grpId="0"/>
      <p:bldP spid="21" grpId="0"/>
      <p:bldP spid="26" grpId="0"/>
      <p:bldP spid="31" grpId="0"/>
      <p:bldP spid="31" grpId="1"/>
      <p:bldP spid="32" grpId="0"/>
      <p:bldP spid="33" grpId="0"/>
      <p:bldP spid="34" grpId="0"/>
      <p:bldP spid="35" grpId="0"/>
      <p:bldP spid="36" grpId="0" animBg="1"/>
      <p:bldP spid="36" grpId="1" animBg="1"/>
      <p:bldP spid="37" grpId="0"/>
      <p:bldP spid="37" grpId="1"/>
      <p:bldP spid="38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b="1" dirty="0"/>
              <a:t>Vicerrectoría de Docencia</a:t>
            </a:r>
          </a:p>
          <a:p>
            <a:r>
              <a:rPr lang="es-ES_tradnl" b="1" dirty="0"/>
              <a:t>CEDA-TEC Digital</a:t>
            </a:r>
          </a:p>
          <a:p>
            <a:r>
              <a:rPr lang="es-ES_tradnl" dirty="0"/>
              <a:t>Proyecto de Virtualización 2018</a:t>
            </a:r>
          </a:p>
          <a:p>
            <a:r>
              <a:rPr lang="es-ES_tradnl" dirty="0"/>
              <a:t>Ecuaciones Diferenciales</a:t>
            </a:r>
          </a:p>
          <a:p>
            <a:endParaRPr lang="es-ES_tradnl" dirty="0"/>
          </a:p>
          <a:p>
            <a:r>
              <a:rPr lang="es-ES_tradnl" b="1" dirty="0" err="1"/>
              <a:t>M.Sc</a:t>
            </a:r>
            <a:r>
              <a:rPr lang="es-ES_tradnl" b="1" dirty="0"/>
              <a:t>. Norberto Oviedo Ugalde - Profesor</a:t>
            </a:r>
          </a:p>
          <a:p>
            <a:r>
              <a:rPr lang="es-ES_tradnl" dirty="0"/>
              <a:t>Ing. Luis Carlos Guzmán Arias - Coordinador de Diseño</a:t>
            </a:r>
          </a:p>
        </p:txBody>
      </p:sp>
    </p:spTree>
    <p:extLst>
      <p:ext uri="{BB962C8B-B14F-4D97-AF65-F5344CB8AC3E}">
        <p14:creationId xmlns:p14="http://schemas.microsoft.com/office/powerpoint/2010/main" val="946608536"/>
      </p:ext>
    </p:extLst>
  </p:cSld>
  <p:clrMapOvr>
    <a:masterClrMapping/>
  </p:clrMapOvr>
</p:sld>
</file>

<file path=ppt/theme/theme1.xml><?xml version="1.0" encoding="utf-8"?>
<a:theme xmlns:a="http://schemas.openxmlformats.org/drawingml/2006/main" name="MA-2105 Plantilla Portad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Ecuaciones Diferenciales" id="{531114CD-B375-B34B-B9A3-88DC455528E5}" vid="{07157130-106A-854C-A3E4-7A10AD2C3BB1}"/>
    </a:ext>
  </a:extLst>
</a:theme>
</file>

<file path=ppt/theme/theme2.xml><?xml version="1.0" encoding="utf-8"?>
<a:theme xmlns:a="http://schemas.openxmlformats.org/drawingml/2006/main" name="MA-2105 Plantilla Contenido">
  <a:themeElements>
    <a:clrScheme name="Personalizar 1">
      <a:dk1>
        <a:srgbClr val="000000"/>
      </a:dk1>
      <a:lt1>
        <a:srgbClr val="FFFFFF"/>
      </a:lt1>
      <a:dk2>
        <a:srgbClr val="D3DFFF"/>
      </a:dk2>
      <a:lt2>
        <a:srgbClr val="FFFFFF"/>
      </a:lt2>
      <a:accent1>
        <a:srgbClr val="150D38"/>
      </a:accent1>
      <a:accent2>
        <a:srgbClr val="2861FF"/>
      </a:accent2>
      <a:accent3>
        <a:srgbClr val="D3DFFF"/>
      </a:accent3>
      <a:accent4>
        <a:srgbClr val="FF6D00"/>
      </a:accent4>
      <a:accent5>
        <a:srgbClr val="FFE1CC"/>
      </a:accent5>
      <a:accent6>
        <a:srgbClr val="666666"/>
      </a:accent6>
      <a:hlink>
        <a:srgbClr val="2861FF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Ecuaciones Diferenciales" id="{531114CD-B375-B34B-B9A3-88DC455528E5}" vid="{DB2A46A8-23B5-6248-B01E-BA2784B3DE70}"/>
    </a:ext>
  </a:extLst>
</a:theme>
</file>

<file path=ppt/theme/theme3.xml><?xml version="1.0" encoding="utf-8"?>
<a:theme xmlns:a="http://schemas.openxmlformats.org/drawingml/2006/main" name="MA-2105 Plantilla Crédito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Ecuaciones Diferenciales" id="{531114CD-B375-B34B-B9A3-88DC455528E5}" vid="{969DC122-9B8B-8245-B879-B4B1D9D0ECEC}"/>
    </a:ext>
  </a:extLst>
</a:theme>
</file>

<file path=ppt/theme/theme4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Ecuaciones Diferenciales</Template>
  <TotalTime>1580</TotalTime>
  <Words>163</Words>
  <Application>Microsoft Office PowerPoint</Application>
  <PresentationFormat>Panorámica</PresentationFormat>
  <Paragraphs>47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Blackadder ITC</vt:lpstr>
      <vt:lpstr>Calibri</vt:lpstr>
      <vt:lpstr>Cambria Math</vt:lpstr>
      <vt:lpstr>Franklin Gothic Book</vt:lpstr>
      <vt:lpstr>Franklin Gothic Medium</vt:lpstr>
      <vt:lpstr>MA-2105 Plantilla Portada</vt:lpstr>
      <vt:lpstr>MA-2105 Plantilla Contenido</vt:lpstr>
      <vt:lpstr>MA-2105 Plantilla Créditos</vt:lpstr>
      <vt:lpstr>Forma inversa primer teorema de traslación   M.Sc. Norberto Oviedo Ugalde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Solución implícita de una ecuación diferencial</dc:title>
  <dc:creator>Norberto</dc:creator>
  <cp:lastModifiedBy>Norberto Oviedo</cp:lastModifiedBy>
  <cp:revision>154</cp:revision>
  <dcterms:created xsi:type="dcterms:W3CDTF">2017-12-17T14:58:24Z</dcterms:created>
  <dcterms:modified xsi:type="dcterms:W3CDTF">2019-05-01T16:06:50Z</dcterms:modified>
</cp:coreProperties>
</file>