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  <p:sldMasterId id="2147483672" r:id="rId2"/>
    <p:sldMasterId id="2147483688" r:id="rId3"/>
  </p:sldMasterIdLst>
  <p:notesMasterIdLst>
    <p:notesMasterId r:id="rId9"/>
  </p:notesMasterIdLst>
  <p:handoutMasterIdLst>
    <p:handoutMasterId r:id="rId10"/>
  </p:handoutMasterIdLst>
  <p:sldIdLst>
    <p:sldId id="260" r:id="rId4"/>
    <p:sldId id="263" r:id="rId5"/>
    <p:sldId id="280" r:id="rId6"/>
    <p:sldId id="281" r:id="rId7"/>
    <p:sldId id="261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rberto Oviedo Ugalde" initials="NOU" lastIdx="1" clrIdx="0">
    <p:extLst>
      <p:ext uri="{19B8F6BF-5375-455C-9EA6-DF929625EA0E}">
        <p15:presenceInfo xmlns:p15="http://schemas.microsoft.com/office/powerpoint/2012/main" userId="Norberto Oviedo Ugald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3268FF"/>
    <a:srgbClr val="150D39"/>
    <a:srgbClr val="CD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3DE141-1368-479B-830C-2D80456E3A61}" v="452" dt="2019-04-09T23:09:41.9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62" autoAdjust="0"/>
    <p:restoredTop sz="94607"/>
  </p:normalViewPr>
  <p:slideViewPr>
    <p:cSldViewPr snapToGrid="0">
      <p:cViewPr varScale="1">
        <p:scale>
          <a:sx n="68" d="100"/>
          <a:sy n="68" d="100"/>
        </p:scale>
        <p:origin x="120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18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berto Oviedo Ugalde" userId="f6dd41cc-30ac-40c0-95f2-225f08fe1ba3" providerId="ADAL" clId="{A03FBFDA-DC87-45FA-9454-38190F1C6242}"/>
  </pc:docChgLst>
  <pc:docChgLst>
    <pc:chgData name="Norberto Oviedo Ugalde" userId="f6dd41cc-30ac-40c0-95f2-225f08fe1ba3" providerId="ADAL" clId="{6448774A-423D-4DDE-B476-7B9B77D8FAEC}"/>
    <pc:docChg chg="undo redo custSel addSld delSld modSld">
      <pc:chgData name="Norberto Oviedo Ugalde" userId="f6dd41cc-30ac-40c0-95f2-225f08fe1ba3" providerId="ADAL" clId="{6448774A-423D-4DDE-B476-7B9B77D8FAEC}" dt="2019-04-08T18:18:31.874" v="2156"/>
      <pc:docMkLst>
        <pc:docMk/>
      </pc:docMkLst>
      <pc:sldChg chg="modSp">
        <pc:chgData name="Norberto Oviedo Ugalde" userId="f6dd41cc-30ac-40c0-95f2-225f08fe1ba3" providerId="ADAL" clId="{6448774A-423D-4DDE-B476-7B9B77D8FAEC}" dt="2019-04-01T16:43:49.292" v="32" actId="20577"/>
        <pc:sldMkLst>
          <pc:docMk/>
          <pc:sldMk cId="173496091" sldId="260"/>
        </pc:sldMkLst>
        <pc:spChg chg="mod">
          <ac:chgData name="Norberto Oviedo Ugalde" userId="f6dd41cc-30ac-40c0-95f2-225f08fe1ba3" providerId="ADAL" clId="{6448774A-423D-4DDE-B476-7B9B77D8FAEC}" dt="2019-04-01T16:43:49.292" v="32" actId="20577"/>
          <ac:spMkLst>
            <pc:docMk/>
            <pc:sldMk cId="173496091" sldId="260"/>
            <ac:spMk id="2" creationId="{00000000-0000-0000-0000-000000000000}"/>
          </ac:spMkLst>
        </pc:spChg>
      </pc:sldChg>
      <pc:sldChg chg="addSp modSp modAnim">
        <pc:chgData name="Norberto Oviedo Ugalde" userId="f6dd41cc-30ac-40c0-95f2-225f08fe1ba3" providerId="ADAL" clId="{6448774A-423D-4DDE-B476-7B9B77D8FAEC}" dt="2019-04-01T17:11:25.875" v="428"/>
        <pc:sldMkLst>
          <pc:docMk/>
          <pc:sldMk cId="1580782875" sldId="263"/>
        </pc:sldMkLst>
        <pc:spChg chg="mod">
          <ac:chgData name="Norberto Oviedo Ugalde" userId="f6dd41cc-30ac-40c0-95f2-225f08fe1ba3" providerId="ADAL" clId="{6448774A-423D-4DDE-B476-7B9B77D8FAEC}" dt="2019-04-01T16:50:33.114" v="201" actId="14100"/>
          <ac:spMkLst>
            <pc:docMk/>
            <pc:sldMk cId="1580782875" sldId="263"/>
            <ac:spMk id="2" creationId="{00000000-0000-0000-0000-000000000000}"/>
          </ac:spMkLst>
        </pc:spChg>
        <pc:spChg chg="mod">
          <ac:chgData name="Norberto Oviedo Ugalde" userId="f6dd41cc-30ac-40c0-95f2-225f08fe1ba3" providerId="ADAL" clId="{6448774A-423D-4DDE-B476-7B9B77D8FAEC}" dt="2019-04-01T16:49:31.080" v="195" actId="14100"/>
          <ac:spMkLst>
            <pc:docMk/>
            <pc:sldMk cId="1580782875" sldId="263"/>
            <ac:spMk id="5" creationId="{094B7BB8-C08E-484B-AB7A-1BF078D5EEFD}"/>
          </ac:spMkLst>
        </pc:spChg>
        <pc:spChg chg="mod">
          <ac:chgData name="Norberto Oviedo Ugalde" userId="f6dd41cc-30ac-40c0-95f2-225f08fe1ba3" providerId="ADAL" clId="{6448774A-423D-4DDE-B476-7B9B77D8FAEC}" dt="2019-04-01T16:49:47.305" v="198" actId="14100"/>
          <ac:spMkLst>
            <pc:docMk/>
            <pc:sldMk cId="1580782875" sldId="263"/>
            <ac:spMk id="6" creationId="{9D04A1E7-F3B1-44AA-805D-DF665DECA00C}"/>
          </ac:spMkLst>
        </pc:spChg>
        <pc:spChg chg="mod">
          <ac:chgData name="Norberto Oviedo Ugalde" userId="f6dd41cc-30ac-40c0-95f2-225f08fe1ba3" providerId="ADAL" clId="{6448774A-423D-4DDE-B476-7B9B77D8FAEC}" dt="2019-04-01T16:49:55.410" v="199" actId="1076"/>
          <ac:spMkLst>
            <pc:docMk/>
            <pc:sldMk cId="1580782875" sldId="263"/>
            <ac:spMk id="7" creationId="{4BF4B638-A374-49E9-ACC4-00F66AAB8856}"/>
          </ac:spMkLst>
        </pc:spChg>
        <pc:spChg chg="mod">
          <ac:chgData name="Norberto Oviedo Ugalde" userId="f6dd41cc-30ac-40c0-95f2-225f08fe1ba3" providerId="ADAL" clId="{6448774A-423D-4DDE-B476-7B9B77D8FAEC}" dt="2019-04-01T16:48:18.674" v="178" actId="1076"/>
          <ac:spMkLst>
            <pc:docMk/>
            <pc:sldMk cId="1580782875" sldId="263"/>
            <ac:spMk id="8" creationId="{07A27592-5C14-43FC-BB49-1C63F2C4BF32}"/>
          </ac:spMkLst>
        </pc:spChg>
        <pc:spChg chg="add mod">
          <ac:chgData name="Norberto Oviedo Ugalde" userId="f6dd41cc-30ac-40c0-95f2-225f08fe1ba3" providerId="ADAL" clId="{6448774A-423D-4DDE-B476-7B9B77D8FAEC}" dt="2019-04-01T16:51:31.457" v="213" actId="14100"/>
          <ac:spMkLst>
            <pc:docMk/>
            <pc:sldMk cId="1580782875" sldId="263"/>
            <ac:spMk id="9" creationId="{F64E9DA7-D67F-43F0-94C7-2E1BEF3379FD}"/>
          </ac:spMkLst>
        </pc:spChg>
      </pc:sldChg>
    </pc:docChg>
  </pc:docChgLst>
  <pc:docChgLst>
    <pc:chgData name="Norberto Oviedo Ugalde" userId="f6dd41cc-30ac-40c0-95f2-225f08fe1ba3" providerId="ADAL" clId="{ACB61568-A625-4552-AA28-8D28C37F6FF2}"/>
    <pc:docChg chg="undo custSel addSld delSld modSld">
      <pc:chgData name="Norberto Oviedo Ugalde" userId="f6dd41cc-30ac-40c0-95f2-225f08fe1ba3" providerId="ADAL" clId="{ACB61568-A625-4552-AA28-8D28C37F6FF2}" dt="2019-04-09T17:48:12.363" v="962" actId="1076"/>
      <pc:docMkLst>
        <pc:docMk/>
      </pc:docMkLst>
      <pc:sldChg chg="modSp">
        <pc:chgData name="Norberto Oviedo Ugalde" userId="f6dd41cc-30ac-40c0-95f2-225f08fe1ba3" providerId="ADAL" clId="{ACB61568-A625-4552-AA28-8D28C37F6FF2}" dt="2019-04-09T16:40:09.219" v="71" actId="20577"/>
        <pc:sldMkLst>
          <pc:docMk/>
          <pc:sldMk cId="173496091" sldId="260"/>
        </pc:sldMkLst>
        <pc:spChg chg="mod">
          <ac:chgData name="Norberto Oviedo Ugalde" userId="f6dd41cc-30ac-40c0-95f2-225f08fe1ba3" providerId="ADAL" clId="{ACB61568-A625-4552-AA28-8D28C37F6FF2}" dt="2019-04-09T16:40:09.219" v="71" actId="20577"/>
          <ac:spMkLst>
            <pc:docMk/>
            <pc:sldMk cId="173496091" sldId="260"/>
            <ac:spMk id="2" creationId="{00000000-0000-0000-0000-000000000000}"/>
          </ac:spMkLst>
        </pc:spChg>
      </pc:sldChg>
      <pc:sldChg chg="addSp delSp modSp delAnim modAnim">
        <pc:chgData name="Norberto Oviedo Ugalde" userId="f6dd41cc-30ac-40c0-95f2-225f08fe1ba3" providerId="ADAL" clId="{ACB61568-A625-4552-AA28-8D28C37F6FF2}" dt="2019-04-09T17:04:27.065" v="426" actId="20577"/>
        <pc:sldMkLst>
          <pc:docMk/>
          <pc:sldMk cId="1580782875" sldId="263"/>
        </pc:sldMkLst>
        <pc:spChg chg="mod">
          <ac:chgData name="Norberto Oviedo Ugalde" userId="f6dd41cc-30ac-40c0-95f2-225f08fe1ba3" providerId="ADAL" clId="{ACB61568-A625-4552-AA28-8D28C37F6FF2}" dt="2019-04-09T17:00:38.735" v="374" actId="255"/>
          <ac:spMkLst>
            <pc:docMk/>
            <pc:sldMk cId="1580782875" sldId="263"/>
            <ac:spMk id="4" creationId="{A548BF85-4EEA-478B-9D8B-3BE696C73E25}"/>
          </ac:spMkLst>
        </pc:spChg>
        <pc:spChg chg="mod">
          <ac:chgData name="Norberto Oviedo Ugalde" userId="f6dd41cc-30ac-40c0-95f2-225f08fe1ba3" providerId="ADAL" clId="{ACB61568-A625-4552-AA28-8D28C37F6FF2}" dt="2019-04-09T17:00:42.720" v="375" actId="20577"/>
          <ac:spMkLst>
            <pc:docMk/>
            <pc:sldMk cId="1580782875" sldId="263"/>
            <ac:spMk id="12" creationId="{80A55989-0688-497D-9D03-5C300B380510}"/>
          </ac:spMkLst>
        </pc:spChg>
        <pc:spChg chg="mod">
          <ac:chgData name="Norberto Oviedo Ugalde" userId="f6dd41cc-30ac-40c0-95f2-225f08fe1ba3" providerId="ADAL" clId="{ACB61568-A625-4552-AA28-8D28C37F6FF2}" dt="2019-04-09T17:00:46.440" v="376" actId="1076"/>
          <ac:spMkLst>
            <pc:docMk/>
            <pc:sldMk cId="1580782875" sldId="263"/>
            <ac:spMk id="13" creationId="{3C59C93E-7391-426F-B77A-847077E0CF3F}"/>
          </ac:spMkLst>
        </pc:spChg>
        <pc:spChg chg="del">
          <ac:chgData name="Norberto Oviedo Ugalde" userId="f6dd41cc-30ac-40c0-95f2-225f08fe1ba3" providerId="ADAL" clId="{ACB61568-A625-4552-AA28-8D28C37F6FF2}" dt="2019-04-09T16:44:22.787" v="209" actId="478"/>
          <ac:spMkLst>
            <pc:docMk/>
            <pc:sldMk cId="1580782875" sldId="263"/>
            <ac:spMk id="14" creationId="{272A7482-286B-4510-B35F-74BAF0CF5880}"/>
          </ac:spMkLst>
        </pc:spChg>
        <pc:spChg chg="del mod">
          <ac:chgData name="Norberto Oviedo Ugalde" userId="f6dd41cc-30ac-40c0-95f2-225f08fe1ba3" providerId="ADAL" clId="{ACB61568-A625-4552-AA28-8D28C37F6FF2}" dt="2019-04-09T16:58:42.574" v="352" actId="478"/>
          <ac:spMkLst>
            <pc:docMk/>
            <pc:sldMk cId="1580782875" sldId="263"/>
            <ac:spMk id="15" creationId="{F13A3021-8F90-4C9D-84FC-700DC6A6DDE4}"/>
          </ac:spMkLst>
        </pc:spChg>
        <pc:spChg chg="del mod">
          <ac:chgData name="Norberto Oviedo Ugalde" userId="f6dd41cc-30ac-40c0-95f2-225f08fe1ba3" providerId="ADAL" clId="{ACB61568-A625-4552-AA28-8D28C37F6FF2}" dt="2019-04-09T16:58:46.363" v="354" actId="478"/>
          <ac:spMkLst>
            <pc:docMk/>
            <pc:sldMk cId="1580782875" sldId="263"/>
            <ac:spMk id="16" creationId="{F0EF134A-95C0-49E0-B63D-F8B2098F3D40}"/>
          </ac:spMkLst>
        </pc:spChg>
        <pc:spChg chg="del mod">
          <ac:chgData name="Norberto Oviedo Ugalde" userId="f6dd41cc-30ac-40c0-95f2-225f08fe1ba3" providerId="ADAL" clId="{ACB61568-A625-4552-AA28-8D28C37F6FF2}" dt="2019-04-09T16:58:40.311" v="350" actId="478"/>
          <ac:spMkLst>
            <pc:docMk/>
            <pc:sldMk cId="1580782875" sldId="263"/>
            <ac:spMk id="17" creationId="{03DFC89D-C197-4E79-B205-FD847ACA4975}"/>
          </ac:spMkLst>
        </pc:spChg>
        <pc:spChg chg="del mod">
          <ac:chgData name="Norberto Oviedo Ugalde" userId="f6dd41cc-30ac-40c0-95f2-225f08fe1ba3" providerId="ADAL" clId="{ACB61568-A625-4552-AA28-8D28C37F6FF2}" dt="2019-04-09T16:58:45.544" v="353" actId="478"/>
          <ac:spMkLst>
            <pc:docMk/>
            <pc:sldMk cId="1580782875" sldId="263"/>
            <ac:spMk id="18" creationId="{66A52B49-4657-4DF2-A427-538DF7FC7FCC}"/>
          </ac:spMkLst>
        </pc:spChg>
        <pc:spChg chg="del mod">
          <ac:chgData name="Norberto Oviedo Ugalde" userId="f6dd41cc-30ac-40c0-95f2-225f08fe1ba3" providerId="ADAL" clId="{ACB61568-A625-4552-AA28-8D28C37F6FF2}" dt="2019-04-09T16:58:38.208" v="348" actId="478"/>
          <ac:spMkLst>
            <pc:docMk/>
            <pc:sldMk cId="1580782875" sldId="263"/>
            <ac:spMk id="19" creationId="{BC5ABF74-E476-4B5B-8A16-A670E0B18F0A}"/>
          </ac:spMkLst>
        </pc:spChg>
        <pc:spChg chg="del">
          <ac:chgData name="Norberto Oviedo Ugalde" userId="f6dd41cc-30ac-40c0-95f2-225f08fe1ba3" providerId="ADAL" clId="{ACB61568-A625-4552-AA28-8D28C37F6FF2}" dt="2019-04-09T16:56:44.817" v="308" actId="478"/>
          <ac:spMkLst>
            <pc:docMk/>
            <pc:sldMk cId="1580782875" sldId="263"/>
            <ac:spMk id="20" creationId="{A6D79FC3-671D-4552-8860-E06916258FC4}"/>
          </ac:spMkLst>
        </pc:spChg>
        <pc:spChg chg="del mod">
          <ac:chgData name="Norberto Oviedo Ugalde" userId="f6dd41cc-30ac-40c0-95f2-225f08fe1ba3" providerId="ADAL" clId="{ACB61568-A625-4552-AA28-8D28C37F6FF2}" dt="2019-04-09T16:56:49.447" v="310" actId="478"/>
          <ac:spMkLst>
            <pc:docMk/>
            <pc:sldMk cId="1580782875" sldId="263"/>
            <ac:spMk id="21" creationId="{61DFFF8B-6E94-469E-9B50-B87C42654DC1}"/>
          </ac:spMkLst>
        </pc:spChg>
        <pc:spChg chg="add mod">
          <ac:chgData name="Norberto Oviedo Ugalde" userId="f6dd41cc-30ac-40c0-95f2-225f08fe1ba3" providerId="ADAL" clId="{ACB61568-A625-4552-AA28-8D28C37F6FF2}" dt="2019-04-09T17:00:50.256" v="377" actId="1076"/>
          <ac:spMkLst>
            <pc:docMk/>
            <pc:sldMk cId="1580782875" sldId="263"/>
            <ac:spMk id="22" creationId="{CB28078B-F0A8-488C-94C7-A09B4EAA48E7}"/>
          </ac:spMkLst>
        </pc:spChg>
        <pc:spChg chg="del mod">
          <ac:chgData name="Norberto Oviedo Ugalde" userId="f6dd41cc-30ac-40c0-95f2-225f08fe1ba3" providerId="ADAL" clId="{ACB61568-A625-4552-AA28-8D28C37F6FF2}" dt="2019-04-09T16:58:39.507" v="349" actId="478"/>
          <ac:spMkLst>
            <pc:docMk/>
            <pc:sldMk cId="1580782875" sldId="263"/>
            <ac:spMk id="23" creationId="{9C73CAB8-D8D6-4FAD-B190-397B9356D7C5}"/>
          </ac:spMkLst>
        </pc:spChg>
        <pc:spChg chg="del">
          <ac:chgData name="Norberto Oviedo Ugalde" userId="f6dd41cc-30ac-40c0-95f2-225f08fe1ba3" providerId="ADAL" clId="{ACB61568-A625-4552-AA28-8D28C37F6FF2}" dt="2019-04-09T16:58:32.805" v="346" actId="478"/>
          <ac:spMkLst>
            <pc:docMk/>
            <pc:sldMk cId="1580782875" sldId="263"/>
            <ac:spMk id="24" creationId="{40635743-1813-465C-85E2-5B5FFEE6B6EE}"/>
          </ac:spMkLst>
        </pc:spChg>
        <pc:spChg chg="del">
          <ac:chgData name="Norberto Oviedo Ugalde" userId="f6dd41cc-30ac-40c0-95f2-225f08fe1ba3" providerId="ADAL" clId="{ACB61568-A625-4552-AA28-8D28C37F6FF2}" dt="2019-04-09T16:58:33.983" v="347" actId="478"/>
          <ac:spMkLst>
            <pc:docMk/>
            <pc:sldMk cId="1580782875" sldId="263"/>
            <ac:spMk id="25" creationId="{88B3D69C-E8C8-4C3F-A7A8-D57E6A4C38DB}"/>
          </ac:spMkLst>
        </pc:spChg>
        <pc:spChg chg="del">
          <ac:chgData name="Norberto Oviedo Ugalde" userId="f6dd41cc-30ac-40c0-95f2-225f08fe1ba3" providerId="ADAL" clId="{ACB61568-A625-4552-AA28-8D28C37F6FF2}" dt="2019-04-09T16:59:47.867" v="367" actId="478"/>
          <ac:spMkLst>
            <pc:docMk/>
            <pc:sldMk cId="1580782875" sldId="263"/>
            <ac:spMk id="26" creationId="{BD756235-EB47-4387-8CE1-04B71234921A}"/>
          </ac:spMkLst>
        </pc:spChg>
        <pc:spChg chg="add mod">
          <ac:chgData name="Norberto Oviedo Ugalde" userId="f6dd41cc-30ac-40c0-95f2-225f08fe1ba3" providerId="ADAL" clId="{ACB61568-A625-4552-AA28-8D28C37F6FF2}" dt="2019-04-09T17:04:27.065" v="426" actId="20577"/>
          <ac:spMkLst>
            <pc:docMk/>
            <pc:sldMk cId="1580782875" sldId="263"/>
            <ac:spMk id="27" creationId="{2ECD41B4-2413-4709-9127-DC2D3D8AB61A}"/>
          </ac:spMkLst>
        </pc:spChg>
        <pc:spChg chg="add mod">
          <ac:chgData name="Norberto Oviedo Ugalde" userId="f6dd41cc-30ac-40c0-95f2-225f08fe1ba3" providerId="ADAL" clId="{ACB61568-A625-4552-AA28-8D28C37F6FF2}" dt="2019-04-09T17:01:02.480" v="380" actId="1076"/>
          <ac:spMkLst>
            <pc:docMk/>
            <pc:sldMk cId="1580782875" sldId="263"/>
            <ac:spMk id="28" creationId="{8C0814E4-D1BD-4348-8FDA-6AD3B982AE39}"/>
          </ac:spMkLst>
        </pc:spChg>
        <pc:spChg chg="add mod">
          <ac:chgData name="Norberto Oviedo Ugalde" userId="f6dd41cc-30ac-40c0-95f2-225f08fe1ba3" providerId="ADAL" clId="{ACB61568-A625-4552-AA28-8D28C37F6FF2}" dt="2019-04-09T17:00:58.296" v="379" actId="1076"/>
          <ac:spMkLst>
            <pc:docMk/>
            <pc:sldMk cId="1580782875" sldId="263"/>
            <ac:spMk id="30" creationId="{864DCCCB-25F7-46D5-96D4-CE6A260BD16F}"/>
          </ac:spMkLst>
        </pc:spChg>
        <pc:spChg chg="add mod">
          <ac:chgData name="Norberto Oviedo Ugalde" userId="f6dd41cc-30ac-40c0-95f2-225f08fe1ba3" providerId="ADAL" clId="{ACB61568-A625-4552-AA28-8D28C37F6FF2}" dt="2019-04-09T17:00:56.223" v="378" actId="1076"/>
          <ac:spMkLst>
            <pc:docMk/>
            <pc:sldMk cId="1580782875" sldId="263"/>
            <ac:spMk id="31" creationId="{5F05AD42-784E-461F-80B5-9D9A1B03344D}"/>
          </ac:spMkLst>
        </pc:spChg>
        <pc:cxnChg chg="add mod">
          <ac:chgData name="Norberto Oviedo Ugalde" userId="f6dd41cc-30ac-40c0-95f2-225f08fe1ba3" providerId="ADAL" clId="{ACB61568-A625-4552-AA28-8D28C37F6FF2}" dt="2019-04-09T17:01:09.544" v="382" actId="1076"/>
          <ac:cxnSpMkLst>
            <pc:docMk/>
            <pc:sldMk cId="1580782875" sldId="263"/>
            <ac:cxnSpMk id="29" creationId="{C6A53F39-8F93-4108-BE97-E3B50DA81963}"/>
          </ac:cxnSpMkLst>
        </pc:cxnChg>
      </pc:sldChg>
      <pc:sldChg chg="addSp delSp modSp add delAnim modAnim">
        <pc:chgData name="Norberto Oviedo Ugalde" userId="f6dd41cc-30ac-40c0-95f2-225f08fe1ba3" providerId="ADAL" clId="{ACB61568-A625-4552-AA28-8D28C37F6FF2}" dt="2019-04-09T17:18:49.163" v="618"/>
        <pc:sldMkLst>
          <pc:docMk/>
          <pc:sldMk cId="1103812874" sldId="280"/>
        </pc:sldMkLst>
        <pc:spChg chg="del mod">
          <ac:chgData name="Norberto Oviedo Ugalde" userId="f6dd41cc-30ac-40c0-95f2-225f08fe1ba3" providerId="ADAL" clId="{ACB61568-A625-4552-AA28-8D28C37F6FF2}" dt="2019-04-09T17:01:42.008" v="386" actId="478"/>
          <ac:spMkLst>
            <pc:docMk/>
            <pc:sldMk cId="1103812874" sldId="280"/>
            <ac:spMk id="2" creationId="{EE752670-3D71-4FE0-B3E7-B66500F064A4}"/>
          </ac:spMkLst>
        </pc:spChg>
        <pc:spChg chg="del">
          <ac:chgData name="Norberto Oviedo Ugalde" userId="f6dd41cc-30ac-40c0-95f2-225f08fe1ba3" providerId="ADAL" clId="{ACB61568-A625-4552-AA28-8D28C37F6FF2}" dt="2019-04-09T17:01:40.136" v="385" actId="478"/>
          <ac:spMkLst>
            <pc:docMk/>
            <pc:sldMk cId="1103812874" sldId="280"/>
            <ac:spMk id="3" creationId="{E03A70F1-D8E4-4374-AA4B-6E3E0324CA0D}"/>
          </ac:spMkLst>
        </pc:spChg>
        <pc:spChg chg="add mod">
          <ac:chgData name="Norberto Oviedo Ugalde" userId="f6dd41cc-30ac-40c0-95f2-225f08fe1ba3" providerId="ADAL" clId="{ACB61568-A625-4552-AA28-8D28C37F6FF2}" dt="2019-04-09T17:02:37.439" v="399" actId="1076"/>
          <ac:spMkLst>
            <pc:docMk/>
            <pc:sldMk cId="1103812874" sldId="280"/>
            <ac:spMk id="4" creationId="{874AA5A5-94A2-49AD-9C09-83744B85282F}"/>
          </ac:spMkLst>
        </pc:spChg>
        <pc:spChg chg="add mod">
          <ac:chgData name="Norberto Oviedo Ugalde" userId="f6dd41cc-30ac-40c0-95f2-225f08fe1ba3" providerId="ADAL" clId="{ACB61568-A625-4552-AA28-8D28C37F6FF2}" dt="2019-04-09T17:02:32.382" v="398" actId="1076"/>
          <ac:spMkLst>
            <pc:docMk/>
            <pc:sldMk cId="1103812874" sldId="280"/>
            <ac:spMk id="5" creationId="{E0C4F14B-2149-46BD-9A02-D08ECAB9D0C6}"/>
          </ac:spMkLst>
        </pc:spChg>
        <pc:spChg chg="add mod">
          <ac:chgData name="Norberto Oviedo Ugalde" userId="f6dd41cc-30ac-40c0-95f2-225f08fe1ba3" providerId="ADAL" clId="{ACB61568-A625-4552-AA28-8D28C37F6FF2}" dt="2019-04-09T17:02:29.247" v="396" actId="1076"/>
          <ac:spMkLst>
            <pc:docMk/>
            <pc:sldMk cId="1103812874" sldId="280"/>
            <ac:spMk id="6" creationId="{E4D9AF90-E0AA-47CA-B330-0DFFFBA01D12}"/>
          </ac:spMkLst>
        </pc:spChg>
        <pc:spChg chg="add mod">
          <ac:chgData name="Norberto Oviedo Ugalde" userId="f6dd41cc-30ac-40c0-95f2-225f08fe1ba3" providerId="ADAL" clId="{ACB61568-A625-4552-AA28-8D28C37F6FF2}" dt="2019-04-09T17:05:29.685" v="441" actId="1076"/>
          <ac:spMkLst>
            <pc:docMk/>
            <pc:sldMk cId="1103812874" sldId="280"/>
            <ac:spMk id="7" creationId="{BD4C8609-8BC5-434D-B8DB-AAB8097BA01F}"/>
          </ac:spMkLst>
        </pc:spChg>
        <pc:spChg chg="add mod">
          <ac:chgData name="Norberto Oviedo Ugalde" userId="f6dd41cc-30ac-40c0-95f2-225f08fe1ba3" providerId="ADAL" clId="{ACB61568-A625-4552-AA28-8D28C37F6FF2}" dt="2019-04-09T17:05:25.925" v="440" actId="1076"/>
          <ac:spMkLst>
            <pc:docMk/>
            <pc:sldMk cId="1103812874" sldId="280"/>
            <ac:spMk id="8" creationId="{BB8CD0B8-F01B-434A-B782-B424DAA243F6}"/>
          </ac:spMkLst>
        </pc:spChg>
        <pc:spChg chg="add mod">
          <ac:chgData name="Norberto Oviedo Ugalde" userId="f6dd41cc-30ac-40c0-95f2-225f08fe1ba3" providerId="ADAL" clId="{ACB61568-A625-4552-AA28-8D28C37F6FF2}" dt="2019-04-09T17:09:26.594" v="492" actId="1076"/>
          <ac:spMkLst>
            <pc:docMk/>
            <pc:sldMk cId="1103812874" sldId="280"/>
            <ac:spMk id="11" creationId="{7469D791-290A-4ACC-86A0-006943C849D2}"/>
          </ac:spMkLst>
        </pc:spChg>
        <pc:spChg chg="add del">
          <ac:chgData name="Norberto Oviedo Ugalde" userId="f6dd41cc-30ac-40c0-95f2-225f08fe1ba3" providerId="ADAL" clId="{ACB61568-A625-4552-AA28-8D28C37F6FF2}" dt="2019-04-09T17:06:34.120" v="459"/>
          <ac:spMkLst>
            <pc:docMk/>
            <pc:sldMk cId="1103812874" sldId="280"/>
            <ac:spMk id="12" creationId="{A79A9CA5-198D-43CC-85AA-6DC5C7B12B15}"/>
          </ac:spMkLst>
        </pc:spChg>
        <pc:spChg chg="add mod">
          <ac:chgData name="Norberto Oviedo Ugalde" userId="f6dd41cc-30ac-40c0-95f2-225f08fe1ba3" providerId="ADAL" clId="{ACB61568-A625-4552-AA28-8D28C37F6FF2}" dt="2019-04-09T17:09:38.927" v="496" actId="20577"/>
          <ac:spMkLst>
            <pc:docMk/>
            <pc:sldMk cId="1103812874" sldId="280"/>
            <ac:spMk id="14" creationId="{E2D63103-22E1-4103-B7E1-01C80A055E68}"/>
          </ac:spMkLst>
        </pc:spChg>
        <pc:spChg chg="add mod">
          <ac:chgData name="Norberto Oviedo Ugalde" userId="f6dd41cc-30ac-40c0-95f2-225f08fe1ba3" providerId="ADAL" clId="{ACB61568-A625-4552-AA28-8D28C37F6FF2}" dt="2019-04-09T17:12:35.115" v="542" actId="20577"/>
          <ac:spMkLst>
            <pc:docMk/>
            <pc:sldMk cId="1103812874" sldId="280"/>
            <ac:spMk id="16" creationId="{5A500CB6-FF59-41D0-AC8C-03C567C417D5}"/>
          </ac:spMkLst>
        </pc:spChg>
        <pc:spChg chg="add mod">
          <ac:chgData name="Norberto Oviedo Ugalde" userId="f6dd41cc-30ac-40c0-95f2-225f08fe1ba3" providerId="ADAL" clId="{ACB61568-A625-4552-AA28-8D28C37F6FF2}" dt="2019-04-09T17:17:10.005" v="612" actId="1076"/>
          <ac:spMkLst>
            <pc:docMk/>
            <pc:sldMk cId="1103812874" sldId="280"/>
            <ac:spMk id="17" creationId="{8F6105D1-DA39-4530-8E43-CF0B623AF74B}"/>
          </ac:spMkLst>
        </pc:spChg>
        <pc:spChg chg="add del mod">
          <ac:chgData name="Norberto Oviedo Ugalde" userId="f6dd41cc-30ac-40c0-95f2-225f08fe1ba3" providerId="ADAL" clId="{ACB61568-A625-4552-AA28-8D28C37F6FF2}" dt="2019-04-09T17:14:58.343" v="573" actId="478"/>
          <ac:spMkLst>
            <pc:docMk/>
            <pc:sldMk cId="1103812874" sldId="280"/>
            <ac:spMk id="18" creationId="{BFB62D89-FCFB-4C5D-B5A4-B36D0AFC5EE3}"/>
          </ac:spMkLst>
        </pc:spChg>
        <pc:spChg chg="add mod">
          <ac:chgData name="Norberto Oviedo Ugalde" userId="f6dd41cc-30ac-40c0-95f2-225f08fe1ba3" providerId="ADAL" clId="{ACB61568-A625-4552-AA28-8D28C37F6FF2}" dt="2019-04-09T17:16:40.285" v="603" actId="14100"/>
          <ac:spMkLst>
            <pc:docMk/>
            <pc:sldMk cId="1103812874" sldId="280"/>
            <ac:spMk id="19" creationId="{2FABB34C-B72C-461E-A852-984A1994A634}"/>
          </ac:spMkLst>
        </pc:spChg>
        <pc:spChg chg="add del mod">
          <ac:chgData name="Norberto Oviedo Ugalde" userId="f6dd41cc-30ac-40c0-95f2-225f08fe1ba3" providerId="ADAL" clId="{ACB61568-A625-4552-AA28-8D28C37F6FF2}" dt="2019-04-09T17:14:38.131" v="569"/>
          <ac:spMkLst>
            <pc:docMk/>
            <pc:sldMk cId="1103812874" sldId="280"/>
            <ac:spMk id="20" creationId="{764842E6-DA7C-4680-9B03-8371069F4B56}"/>
          </ac:spMkLst>
        </pc:spChg>
        <pc:spChg chg="add del mod">
          <ac:chgData name="Norberto Oviedo Ugalde" userId="f6dd41cc-30ac-40c0-95f2-225f08fe1ba3" providerId="ADAL" clId="{ACB61568-A625-4552-AA28-8D28C37F6FF2}" dt="2019-04-09T17:14:58.347" v="575"/>
          <ac:spMkLst>
            <pc:docMk/>
            <pc:sldMk cId="1103812874" sldId="280"/>
            <ac:spMk id="21" creationId="{2F529747-4637-453A-A8F4-128A69E81B1C}"/>
          </ac:spMkLst>
        </pc:spChg>
        <pc:spChg chg="add mod">
          <ac:chgData name="Norberto Oviedo Ugalde" userId="f6dd41cc-30ac-40c0-95f2-225f08fe1ba3" providerId="ADAL" clId="{ACB61568-A625-4552-AA28-8D28C37F6FF2}" dt="2019-04-09T17:16:00.649" v="597" actId="207"/>
          <ac:spMkLst>
            <pc:docMk/>
            <pc:sldMk cId="1103812874" sldId="280"/>
            <ac:spMk id="22" creationId="{3B558971-00A4-4CC4-BEDE-13A5D8345197}"/>
          </ac:spMkLst>
        </pc:spChg>
        <pc:spChg chg="add mod">
          <ac:chgData name="Norberto Oviedo Ugalde" userId="f6dd41cc-30ac-40c0-95f2-225f08fe1ba3" providerId="ADAL" clId="{ACB61568-A625-4552-AA28-8D28C37F6FF2}" dt="2019-04-09T17:17:15.821" v="613" actId="1076"/>
          <ac:spMkLst>
            <pc:docMk/>
            <pc:sldMk cId="1103812874" sldId="280"/>
            <ac:spMk id="23" creationId="{9A39B2BB-F9D0-46D8-AFFA-60EE55836541}"/>
          </ac:spMkLst>
        </pc:spChg>
        <pc:cxnChg chg="add mod">
          <ac:chgData name="Norberto Oviedo Ugalde" userId="f6dd41cc-30ac-40c0-95f2-225f08fe1ba3" providerId="ADAL" clId="{ACB61568-A625-4552-AA28-8D28C37F6FF2}" dt="2019-04-09T17:05:48.220" v="443" actId="1076"/>
          <ac:cxnSpMkLst>
            <pc:docMk/>
            <pc:sldMk cId="1103812874" sldId="280"/>
            <ac:cxnSpMk id="9" creationId="{A23C0C14-3B36-438E-AC29-821E7C949898}"/>
          </ac:cxnSpMkLst>
        </pc:cxnChg>
        <pc:cxnChg chg="add del">
          <ac:chgData name="Norberto Oviedo Ugalde" userId="f6dd41cc-30ac-40c0-95f2-225f08fe1ba3" providerId="ADAL" clId="{ACB61568-A625-4552-AA28-8D28C37F6FF2}" dt="2019-04-09T17:05:54.668" v="445" actId="478"/>
          <ac:cxnSpMkLst>
            <pc:docMk/>
            <pc:sldMk cId="1103812874" sldId="280"/>
            <ac:cxnSpMk id="10" creationId="{32AB5D9B-665A-41D8-AFE7-FAE8AB58E2E4}"/>
          </ac:cxnSpMkLst>
        </pc:cxnChg>
        <pc:cxnChg chg="add mod">
          <ac:chgData name="Norberto Oviedo Ugalde" userId="f6dd41cc-30ac-40c0-95f2-225f08fe1ba3" providerId="ADAL" clId="{ACB61568-A625-4552-AA28-8D28C37F6FF2}" dt="2019-04-09T17:09:30.434" v="493" actId="1076"/>
          <ac:cxnSpMkLst>
            <pc:docMk/>
            <pc:sldMk cId="1103812874" sldId="280"/>
            <ac:cxnSpMk id="13" creationId="{A9693168-7ED2-46C1-A901-E8CB63694E42}"/>
          </ac:cxnSpMkLst>
        </pc:cxnChg>
      </pc:sldChg>
    </pc:docChg>
  </pc:docChgLst>
  <pc:docChgLst>
    <pc:chgData name="Norberto Oviedo Ugalde" userId="f6dd41cc-30ac-40c0-95f2-225f08fe1ba3" providerId="ADAL" clId="{5B3DE141-1368-479B-830C-2D80456E3A61}"/>
    <pc:docChg chg="custSel delSld modSld">
      <pc:chgData name="Norberto Oviedo Ugalde" userId="f6dd41cc-30ac-40c0-95f2-225f08fe1ba3" providerId="ADAL" clId="{5B3DE141-1368-479B-830C-2D80456E3A61}" dt="2019-05-01T20:03:52.565" v="704" actId="255"/>
      <pc:docMkLst>
        <pc:docMk/>
      </pc:docMkLst>
      <pc:sldChg chg="modSp">
        <pc:chgData name="Norberto Oviedo Ugalde" userId="f6dd41cc-30ac-40c0-95f2-225f08fe1ba3" providerId="ADAL" clId="{5B3DE141-1368-479B-830C-2D80456E3A61}" dt="2019-05-01T20:03:52.565" v="704" actId="255"/>
        <pc:sldMkLst>
          <pc:docMk/>
          <pc:sldMk cId="173496091" sldId="260"/>
        </pc:sldMkLst>
        <pc:spChg chg="mod">
          <ac:chgData name="Norberto Oviedo Ugalde" userId="f6dd41cc-30ac-40c0-95f2-225f08fe1ba3" providerId="ADAL" clId="{5B3DE141-1368-479B-830C-2D80456E3A61}" dt="2019-05-01T20:03:52.565" v="704" actId="255"/>
          <ac:spMkLst>
            <pc:docMk/>
            <pc:sldMk cId="173496091" sldId="260"/>
            <ac:spMk id="2" creationId="{00000000-0000-0000-0000-000000000000}"/>
          </ac:spMkLst>
        </pc:spChg>
      </pc:sldChg>
      <pc:sldChg chg="addSp delSp modSp delAnim modAnim addCm">
        <pc:chgData name="Norberto Oviedo Ugalde" userId="f6dd41cc-30ac-40c0-95f2-225f08fe1ba3" providerId="ADAL" clId="{5B3DE141-1368-479B-830C-2D80456E3A61}" dt="2019-04-09T20:04:45.623" v="203"/>
        <pc:sldMkLst>
          <pc:docMk/>
          <pc:sldMk cId="1580782875" sldId="263"/>
        </pc:sldMkLst>
        <pc:spChg chg="add mod">
          <ac:chgData name="Norberto Oviedo Ugalde" userId="f6dd41cc-30ac-40c0-95f2-225f08fe1ba3" providerId="ADAL" clId="{5B3DE141-1368-479B-830C-2D80456E3A61}" dt="2019-04-09T19:56:27.726" v="139" actId="1076"/>
          <ac:spMkLst>
            <pc:docMk/>
            <pc:sldMk cId="1580782875" sldId="263"/>
            <ac:spMk id="2" creationId="{201D15F5-1879-4770-AAC1-65807B3DBBD7}"/>
          </ac:spMkLst>
        </pc:spChg>
        <pc:spChg chg="mod">
          <ac:chgData name="Norberto Oviedo Ugalde" userId="f6dd41cc-30ac-40c0-95f2-225f08fe1ba3" providerId="ADAL" clId="{5B3DE141-1368-479B-830C-2D80456E3A61}" dt="2019-04-09T19:49:41.794" v="47" actId="20577"/>
          <ac:spMkLst>
            <pc:docMk/>
            <pc:sldMk cId="1580782875" sldId="263"/>
            <ac:spMk id="4" creationId="{A548BF85-4EEA-478B-9D8B-3BE696C73E25}"/>
          </ac:spMkLst>
        </pc:spChg>
        <pc:spChg chg="add mod">
          <ac:chgData name="Norberto Oviedo Ugalde" userId="f6dd41cc-30ac-40c0-95f2-225f08fe1ba3" providerId="ADAL" clId="{5B3DE141-1368-479B-830C-2D80456E3A61}" dt="2019-04-09T19:54:13.694" v="133" actId="1076"/>
          <ac:spMkLst>
            <pc:docMk/>
            <pc:sldMk cId="1580782875" sldId="263"/>
            <ac:spMk id="5" creationId="{7ADA8232-A8B3-4C94-A3B1-B69D8DAF6EF4}"/>
          </ac:spMkLst>
        </pc:spChg>
        <pc:spChg chg="mod">
          <ac:chgData name="Norberto Oviedo Ugalde" userId="f6dd41cc-30ac-40c0-95f2-225f08fe1ba3" providerId="ADAL" clId="{5B3DE141-1368-479B-830C-2D80456E3A61}" dt="2019-04-09T19:48:41.440" v="24" actId="20577"/>
          <ac:spMkLst>
            <pc:docMk/>
            <pc:sldMk cId="1580782875" sldId="263"/>
            <ac:spMk id="13" creationId="{3C59C93E-7391-426F-B77A-847077E0CF3F}"/>
          </ac:spMkLst>
        </pc:spChg>
        <pc:spChg chg="add del mod">
          <ac:chgData name="Norberto Oviedo Ugalde" userId="f6dd41cc-30ac-40c0-95f2-225f08fe1ba3" providerId="ADAL" clId="{5B3DE141-1368-479B-830C-2D80456E3A61}" dt="2019-04-09T19:54:06.106" v="130" actId="478"/>
          <ac:spMkLst>
            <pc:docMk/>
            <pc:sldMk cId="1580782875" sldId="263"/>
            <ac:spMk id="14" creationId="{4CDEA538-4178-4D46-A9AE-DB2F8A46558B}"/>
          </ac:spMkLst>
        </pc:spChg>
        <pc:spChg chg="add mod">
          <ac:chgData name="Norberto Oviedo Ugalde" userId="f6dd41cc-30ac-40c0-95f2-225f08fe1ba3" providerId="ADAL" clId="{5B3DE141-1368-479B-830C-2D80456E3A61}" dt="2019-04-09T19:54:02.191" v="128" actId="1076"/>
          <ac:spMkLst>
            <pc:docMk/>
            <pc:sldMk cId="1580782875" sldId="263"/>
            <ac:spMk id="15" creationId="{755384E8-4633-43C8-8145-E97D0C474724}"/>
          </ac:spMkLst>
        </pc:spChg>
        <pc:spChg chg="add del mod">
          <ac:chgData name="Norberto Oviedo Ugalde" userId="f6dd41cc-30ac-40c0-95f2-225f08fe1ba3" providerId="ADAL" clId="{5B3DE141-1368-479B-830C-2D80456E3A61}" dt="2019-04-09T19:59:16.255" v="171" actId="478"/>
          <ac:spMkLst>
            <pc:docMk/>
            <pc:sldMk cId="1580782875" sldId="263"/>
            <ac:spMk id="16" creationId="{7AA4CA0F-B127-4324-8523-542723392DCA}"/>
          </ac:spMkLst>
        </pc:spChg>
        <pc:spChg chg="add mod">
          <ac:chgData name="Norberto Oviedo Ugalde" userId="f6dd41cc-30ac-40c0-95f2-225f08fe1ba3" providerId="ADAL" clId="{5B3DE141-1368-479B-830C-2D80456E3A61}" dt="2019-04-09T20:02:04.342" v="190" actId="207"/>
          <ac:spMkLst>
            <pc:docMk/>
            <pc:sldMk cId="1580782875" sldId="263"/>
            <ac:spMk id="20" creationId="{440956CD-C48F-45BB-87EA-5EA259C57010}"/>
          </ac:spMkLst>
        </pc:spChg>
        <pc:spChg chg="add mod">
          <ac:chgData name="Norberto Oviedo Ugalde" userId="f6dd41cc-30ac-40c0-95f2-225f08fe1ba3" providerId="ADAL" clId="{5B3DE141-1368-479B-830C-2D80456E3A61}" dt="2019-04-09T20:04:04.396" v="199" actId="1076"/>
          <ac:spMkLst>
            <pc:docMk/>
            <pc:sldMk cId="1580782875" sldId="263"/>
            <ac:spMk id="21" creationId="{4542E617-67BF-4FA1-B7B2-6039C4E21C43}"/>
          </ac:spMkLst>
        </pc:spChg>
        <pc:spChg chg="mod">
          <ac:chgData name="Norberto Oviedo Ugalde" userId="f6dd41cc-30ac-40c0-95f2-225f08fe1ba3" providerId="ADAL" clId="{5B3DE141-1368-479B-830C-2D80456E3A61}" dt="2019-04-09T19:49:31.468" v="34" actId="207"/>
          <ac:spMkLst>
            <pc:docMk/>
            <pc:sldMk cId="1580782875" sldId="263"/>
            <ac:spMk id="27" creationId="{2ECD41B4-2413-4709-9127-DC2D3D8AB61A}"/>
          </ac:spMkLst>
        </pc:spChg>
        <pc:spChg chg="mod">
          <ac:chgData name="Norberto Oviedo Ugalde" userId="f6dd41cc-30ac-40c0-95f2-225f08fe1ba3" providerId="ADAL" clId="{5B3DE141-1368-479B-830C-2D80456E3A61}" dt="2019-04-09T19:56:37.701" v="141" actId="1076"/>
          <ac:spMkLst>
            <pc:docMk/>
            <pc:sldMk cId="1580782875" sldId="263"/>
            <ac:spMk id="28" creationId="{8C0814E4-D1BD-4348-8FDA-6AD3B982AE39}"/>
          </ac:spMkLst>
        </pc:spChg>
        <pc:spChg chg="mod">
          <ac:chgData name="Norberto Oviedo Ugalde" userId="f6dd41cc-30ac-40c0-95f2-225f08fe1ba3" providerId="ADAL" clId="{5B3DE141-1368-479B-830C-2D80456E3A61}" dt="2019-04-09T20:00:03.377" v="187" actId="1076"/>
          <ac:spMkLst>
            <pc:docMk/>
            <pc:sldMk cId="1580782875" sldId="263"/>
            <ac:spMk id="30" creationId="{864DCCCB-25F7-46D5-96D4-CE6A260BD16F}"/>
          </ac:spMkLst>
        </pc:spChg>
        <pc:spChg chg="del mod">
          <ac:chgData name="Norberto Oviedo Ugalde" userId="f6dd41cc-30ac-40c0-95f2-225f08fe1ba3" providerId="ADAL" clId="{5B3DE141-1368-479B-830C-2D80456E3A61}" dt="2019-04-09T19:59:14.542" v="170" actId="478"/>
          <ac:spMkLst>
            <pc:docMk/>
            <pc:sldMk cId="1580782875" sldId="263"/>
            <ac:spMk id="31" creationId="{5F05AD42-784E-461F-80B5-9D9A1B03344D}"/>
          </ac:spMkLst>
        </pc:spChg>
        <pc:grpChg chg="add mod">
          <ac:chgData name="Norberto Oviedo Ugalde" userId="f6dd41cc-30ac-40c0-95f2-225f08fe1ba3" providerId="ADAL" clId="{5B3DE141-1368-479B-830C-2D80456E3A61}" dt="2019-04-09T19:56:50.237" v="142" actId="1076"/>
          <ac:grpSpMkLst>
            <pc:docMk/>
            <pc:sldMk cId="1580782875" sldId="263"/>
            <ac:grpSpMk id="3" creationId="{2C33BC9A-04EB-486A-B4C5-9EC0F0BC7BDC}"/>
          </ac:grpSpMkLst>
        </pc:grpChg>
        <pc:grpChg chg="add mod">
          <ac:chgData name="Norberto Oviedo Ugalde" userId="f6dd41cc-30ac-40c0-95f2-225f08fe1ba3" providerId="ADAL" clId="{5B3DE141-1368-479B-830C-2D80456E3A61}" dt="2019-04-09T20:00:10.738" v="189" actId="1076"/>
          <ac:grpSpMkLst>
            <pc:docMk/>
            <pc:sldMk cId="1580782875" sldId="263"/>
            <ac:grpSpMk id="17" creationId="{9A857BC6-752C-48EB-8189-2259D56B734C}"/>
          </ac:grpSpMkLst>
        </pc:grpChg>
        <pc:cxnChg chg="mod">
          <ac:chgData name="Norberto Oviedo Ugalde" userId="f6dd41cc-30ac-40c0-95f2-225f08fe1ba3" providerId="ADAL" clId="{5B3DE141-1368-479B-830C-2D80456E3A61}" dt="2019-04-09T19:51:04.319" v="55" actId="164"/>
          <ac:cxnSpMkLst>
            <pc:docMk/>
            <pc:sldMk cId="1580782875" sldId="263"/>
            <ac:cxnSpMk id="29" creationId="{C6A53F39-8F93-4108-BE97-E3B50DA81963}"/>
          </ac:cxnSpMkLst>
        </pc:cxnChg>
      </pc:sldChg>
      <pc:sldChg chg="addSp delSp modSp modAnim">
        <pc:chgData name="Norberto Oviedo Ugalde" userId="f6dd41cc-30ac-40c0-95f2-225f08fe1ba3" providerId="ADAL" clId="{5B3DE141-1368-479B-830C-2D80456E3A61}" dt="2019-05-01T20:01:49.931" v="695"/>
        <pc:sldMkLst>
          <pc:docMk/>
          <pc:sldMk cId="1103812874" sldId="280"/>
        </pc:sldMkLst>
        <pc:spChg chg="del">
          <ac:chgData name="Norberto Oviedo Ugalde" userId="f6dd41cc-30ac-40c0-95f2-225f08fe1ba3" providerId="ADAL" clId="{5B3DE141-1368-479B-830C-2D80456E3A61}" dt="2019-04-09T20:07:41.346" v="205" actId="478"/>
          <ac:spMkLst>
            <pc:docMk/>
            <pc:sldMk cId="1103812874" sldId="280"/>
            <ac:spMk id="4" creationId="{874AA5A5-94A2-49AD-9C09-83744B85282F}"/>
          </ac:spMkLst>
        </pc:spChg>
        <pc:spChg chg="del">
          <ac:chgData name="Norberto Oviedo Ugalde" userId="f6dd41cc-30ac-40c0-95f2-225f08fe1ba3" providerId="ADAL" clId="{5B3DE141-1368-479B-830C-2D80456E3A61}" dt="2019-04-09T20:07:42.637" v="206" actId="478"/>
          <ac:spMkLst>
            <pc:docMk/>
            <pc:sldMk cId="1103812874" sldId="280"/>
            <ac:spMk id="5" creationId="{E0C4F14B-2149-46BD-9A02-D08ECAB9D0C6}"/>
          </ac:spMkLst>
        </pc:spChg>
        <pc:spChg chg="del">
          <ac:chgData name="Norberto Oviedo Ugalde" userId="f6dd41cc-30ac-40c0-95f2-225f08fe1ba3" providerId="ADAL" clId="{5B3DE141-1368-479B-830C-2D80456E3A61}" dt="2019-04-09T20:07:43.692" v="207" actId="478"/>
          <ac:spMkLst>
            <pc:docMk/>
            <pc:sldMk cId="1103812874" sldId="280"/>
            <ac:spMk id="6" creationId="{E4D9AF90-E0AA-47CA-B330-0DFFFBA01D12}"/>
          </ac:spMkLst>
        </pc:spChg>
        <pc:spChg chg="mod">
          <ac:chgData name="Norberto Oviedo Ugalde" userId="f6dd41cc-30ac-40c0-95f2-225f08fe1ba3" providerId="ADAL" clId="{5B3DE141-1368-479B-830C-2D80456E3A61}" dt="2019-04-09T20:21:15.776" v="231" actId="20577"/>
          <ac:spMkLst>
            <pc:docMk/>
            <pc:sldMk cId="1103812874" sldId="280"/>
            <ac:spMk id="8" creationId="{BB8CD0B8-F01B-434A-B782-B424DAA243F6}"/>
          </ac:spMkLst>
        </pc:spChg>
        <pc:spChg chg="mod">
          <ac:chgData name="Norberto Oviedo Ugalde" userId="f6dd41cc-30ac-40c0-95f2-225f08fe1ba3" providerId="ADAL" clId="{5B3DE141-1368-479B-830C-2D80456E3A61}" dt="2019-04-09T20:36:41.813" v="360" actId="207"/>
          <ac:spMkLst>
            <pc:docMk/>
            <pc:sldMk cId="1103812874" sldId="280"/>
            <ac:spMk id="11" creationId="{7469D791-290A-4ACC-86A0-006943C849D2}"/>
          </ac:spMkLst>
        </pc:spChg>
        <pc:spChg chg="mod">
          <ac:chgData name="Norberto Oviedo Ugalde" userId="f6dd41cc-30ac-40c0-95f2-225f08fe1ba3" providerId="ADAL" clId="{5B3DE141-1368-479B-830C-2D80456E3A61}" dt="2019-04-09T20:23:27.454" v="278" actId="20577"/>
          <ac:spMkLst>
            <pc:docMk/>
            <pc:sldMk cId="1103812874" sldId="280"/>
            <ac:spMk id="14" creationId="{E2D63103-22E1-4103-B7E1-01C80A055E68}"/>
          </ac:spMkLst>
        </pc:spChg>
        <pc:spChg chg="add del mod">
          <ac:chgData name="Norberto Oviedo Ugalde" userId="f6dd41cc-30ac-40c0-95f2-225f08fe1ba3" providerId="ADAL" clId="{5B3DE141-1368-479B-830C-2D80456E3A61}" dt="2019-04-09T20:31:16.999" v="332"/>
          <ac:spMkLst>
            <pc:docMk/>
            <pc:sldMk cId="1103812874" sldId="280"/>
            <ac:spMk id="15" creationId="{BB7B671F-287C-442C-86B8-6C30E14AA5E6}"/>
          </ac:spMkLst>
        </pc:spChg>
        <pc:spChg chg="del mod">
          <ac:chgData name="Norberto Oviedo Ugalde" userId="f6dd41cc-30ac-40c0-95f2-225f08fe1ba3" providerId="ADAL" clId="{5B3DE141-1368-479B-830C-2D80456E3A61}" dt="2019-04-09T20:26:16.402" v="288" actId="478"/>
          <ac:spMkLst>
            <pc:docMk/>
            <pc:sldMk cId="1103812874" sldId="280"/>
            <ac:spMk id="16" creationId="{5A500CB6-FF59-41D0-AC8C-03C567C417D5}"/>
          </ac:spMkLst>
        </pc:spChg>
        <pc:spChg chg="del mod">
          <ac:chgData name="Norberto Oviedo Ugalde" userId="f6dd41cc-30ac-40c0-95f2-225f08fe1ba3" providerId="ADAL" clId="{5B3DE141-1368-479B-830C-2D80456E3A61}" dt="2019-04-09T20:26:20.598" v="290" actId="478"/>
          <ac:spMkLst>
            <pc:docMk/>
            <pc:sldMk cId="1103812874" sldId="280"/>
            <ac:spMk id="17" creationId="{8F6105D1-DA39-4530-8E43-CF0B623AF74B}"/>
          </ac:spMkLst>
        </pc:spChg>
        <pc:spChg chg="add mod">
          <ac:chgData name="Norberto Oviedo Ugalde" userId="f6dd41cc-30ac-40c0-95f2-225f08fe1ba3" providerId="ADAL" clId="{5B3DE141-1368-479B-830C-2D80456E3A61}" dt="2019-04-09T20:08:29.813" v="217" actId="1076"/>
          <ac:spMkLst>
            <pc:docMk/>
            <pc:sldMk cId="1103812874" sldId="280"/>
            <ac:spMk id="18" creationId="{FAB82133-312A-401F-804A-13CF242F8B98}"/>
          </ac:spMkLst>
        </pc:spChg>
        <pc:spChg chg="mod">
          <ac:chgData name="Norberto Oviedo Ugalde" userId="f6dd41cc-30ac-40c0-95f2-225f08fe1ba3" providerId="ADAL" clId="{5B3DE141-1368-479B-830C-2D80456E3A61}" dt="2019-04-09T20:40:27.937" v="412" actId="1076"/>
          <ac:spMkLst>
            <pc:docMk/>
            <pc:sldMk cId="1103812874" sldId="280"/>
            <ac:spMk id="19" creationId="{2FABB34C-B72C-461E-A852-984A1994A634}"/>
          </ac:spMkLst>
        </pc:spChg>
        <pc:spChg chg="mod">
          <ac:chgData name="Norberto Oviedo Ugalde" userId="f6dd41cc-30ac-40c0-95f2-225f08fe1ba3" providerId="ADAL" clId="{5B3DE141-1368-479B-830C-2D80456E3A61}" dt="2019-04-09T20:40:24.209" v="411" actId="1076"/>
          <ac:spMkLst>
            <pc:docMk/>
            <pc:sldMk cId="1103812874" sldId="280"/>
            <ac:spMk id="22" creationId="{3B558971-00A4-4CC4-BEDE-13A5D8345197}"/>
          </ac:spMkLst>
        </pc:spChg>
        <pc:spChg chg="del mod">
          <ac:chgData name="Norberto Oviedo Ugalde" userId="f6dd41cc-30ac-40c0-95f2-225f08fe1ba3" providerId="ADAL" clId="{5B3DE141-1368-479B-830C-2D80456E3A61}" dt="2019-04-09T20:26:19.376" v="289" actId="478"/>
          <ac:spMkLst>
            <pc:docMk/>
            <pc:sldMk cId="1103812874" sldId="280"/>
            <ac:spMk id="23" creationId="{9A39B2BB-F9D0-46D8-AFFA-60EE55836541}"/>
          </ac:spMkLst>
        </pc:spChg>
        <pc:spChg chg="add mod">
          <ac:chgData name="Norberto Oviedo Ugalde" userId="f6dd41cc-30ac-40c0-95f2-225f08fe1ba3" providerId="ADAL" clId="{5B3DE141-1368-479B-830C-2D80456E3A61}" dt="2019-04-09T20:08:25.309" v="216" actId="1076"/>
          <ac:spMkLst>
            <pc:docMk/>
            <pc:sldMk cId="1103812874" sldId="280"/>
            <ac:spMk id="25" creationId="{F8C3252F-C79D-4C1C-96B7-9921E949BD95}"/>
          </ac:spMkLst>
        </pc:spChg>
        <pc:spChg chg="add mod">
          <ac:chgData name="Norberto Oviedo Ugalde" userId="f6dd41cc-30ac-40c0-95f2-225f08fe1ba3" providerId="ADAL" clId="{5B3DE141-1368-479B-830C-2D80456E3A61}" dt="2019-04-09T20:07:50.838" v="210" actId="1076"/>
          <ac:spMkLst>
            <pc:docMk/>
            <pc:sldMk cId="1103812874" sldId="280"/>
            <ac:spMk id="26" creationId="{0B33C3DE-EB14-468F-BE8E-093CB39E9C73}"/>
          </ac:spMkLst>
        </pc:spChg>
        <pc:spChg chg="add mod">
          <ac:chgData name="Norberto Oviedo Ugalde" userId="f6dd41cc-30ac-40c0-95f2-225f08fe1ba3" providerId="ADAL" clId="{5B3DE141-1368-479B-830C-2D80456E3A61}" dt="2019-04-09T20:29:07.710" v="315" actId="14100"/>
          <ac:spMkLst>
            <pc:docMk/>
            <pc:sldMk cId="1103812874" sldId="280"/>
            <ac:spMk id="27" creationId="{5B7543BF-54EA-472B-A185-1516A7FCD2AC}"/>
          </ac:spMkLst>
        </pc:spChg>
        <pc:spChg chg="add mod">
          <ac:chgData name="Norberto Oviedo Ugalde" userId="f6dd41cc-30ac-40c0-95f2-225f08fe1ba3" providerId="ADAL" clId="{5B3DE141-1368-479B-830C-2D80456E3A61}" dt="2019-04-09T20:36:47.029" v="361" actId="113"/>
          <ac:spMkLst>
            <pc:docMk/>
            <pc:sldMk cId="1103812874" sldId="280"/>
            <ac:spMk id="28" creationId="{29377CE8-A9B1-4F4F-9BD6-CF7C4521476E}"/>
          </ac:spMkLst>
        </pc:spChg>
        <pc:spChg chg="add mod">
          <ac:chgData name="Norberto Oviedo Ugalde" userId="f6dd41cc-30ac-40c0-95f2-225f08fe1ba3" providerId="ADAL" clId="{5B3DE141-1368-479B-830C-2D80456E3A61}" dt="2019-04-09T20:33:50.933" v="357" actId="1076"/>
          <ac:spMkLst>
            <pc:docMk/>
            <pc:sldMk cId="1103812874" sldId="280"/>
            <ac:spMk id="29" creationId="{62796672-A107-466C-A203-1719C0C11FEE}"/>
          </ac:spMkLst>
        </pc:spChg>
        <pc:spChg chg="add del mod">
          <ac:chgData name="Norberto Oviedo Ugalde" userId="f6dd41cc-30ac-40c0-95f2-225f08fe1ba3" providerId="ADAL" clId="{5B3DE141-1368-479B-830C-2D80456E3A61}" dt="2019-04-09T20:31:46.174" v="340"/>
          <ac:spMkLst>
            <pc:docMk/>
            <pc:sldMk cId="1103812874" sldId="280"/>
            <ac:spMk id="30" creationId="{19845B9C-2AA5-4EAC-9C5D-10CDD592DD18}"/>
          </ac:spMkLst>
        </pc:spChg>
        <pc:spChg chg="add mod">
          <ac:chgData name="Norberto Oviedo Ugalde" userId="f6dd41cc-30ac-40c0-95f2-225f08fe1ba3" providerId="ADAL" clId="{5B3DE141-1368-479B-830C-2D80456E3A61}" dt="2019-04-09T20:31:50.646" v="342" actId="14100"/>
          <ac:spMkLst>
            <pc:docMk/>
            <pc:sldMk cId="1103812874" sldId="280"/>
            <ac:spMk id="31" creationId="{B516A887-A6EC-40C0-AA80-9C6B43EA1849}"/>
          </ac:spMkLst>
        </pc:spChg>
        <pc:spChg chg="add del">
          <ac:chgData name="Norberto Oviedo Ugalde" userId="f6dd41cc-30ac-40c0-95f2-225f08fe1ba3" providerId="ADAL" clId="{5B3DE141-1368-479B-830C-2D80456E3A61}" dt="2019-04-09T20:32:14.979" v="346"/>
          <ac:spMkLst>
            <pc:docMk/>
            <pc:sldMk cId="1103812874" sldId="280"/>
            <ac:spMk id="32" creationId="{FDB8BBAF-9695-4017-9B1A-7F76364478C4}"/>
          </ac:spMkLst>
        </pc:spChg>
        <pc:spChg chg="add del">
          <ac:chgData name="Norberto Oviedo Ugalde" userId="f6dd41cc-30ac-40c0-95f2-225f08fe1ba3" providerId="ADAL" clId="{5B3DE141-1368-479B-830C-2D80456E3A61}" dt="2019-04-09T20:32:10.848" v="345"/>
          <ac:spMkLst>
            <pc:docMk/>
            <pc:sldMk cId="1103812874" sldId="280"/>
            <ac:spMk id="33" creationId="{351B7CA7-17CC-4DDA-8A3B-E3242902DF46}"/>
          </ac:spMkLst>
        </pc:spChg>
        <pc:spChg chg="add mod">
          <ac:chgData name="Norberto Oviedo Ugalde" userId="f6dd41cc-30ac-40c0-95f2-225f08fe1ba3" providerId="ADAL" clId="{5B3DE141-1368-479B-830C-2D80456E3A61}" dt="2019-05-01T20:00:53.877" v="694" actId="20577"/>
          <ac:spMkLst>
            <pc:docMk/>
            <pc:sldMk cId="1103812874" sldId="280"/>
            <ac:spMk id="33" creationId="{BFE2E1BB-2D9D-41D9-812C-E7A04EFEAB91}"/>
          </ac:spMkLst>
        </pc:spChg>
        <pc:spChg chg="add mod">
          <ac:chgData name="Norberto Oviedo Ugalde" userId="f6dd41cc-30ac-40c0-95f2-225f08fe1ba3" providerId="ADAL" clId="{5B3DE141-1368-479B-830C-2D80456E3A61}" dt="2019-04-09T20:32:48.898" v="353" actId="1076"/>
          <ac:spMkLst>
            <pc:docMk/>
            <pc:sldMk cId="1103812874" sldId="280"/>
            <ac:spMk id="34" creationId="{A22618EA-6805-47C1-8109-A789D3C75D1B}"/>
          </ac:spMkLst>
        </pc:spChg>
        <pc:spChg chg="add mod">
          <ac:chgData name="Norberto Oviedo Ugalde" userId="f6dd41cc-30ac-40c0-95f2-225f08fe1ba3" providerId="ADAL" clId="{5B3DE141-1368-479B-830C-2D80456E3A61}" dt="2019-05-01T20:00:02.387" v="683" actId="20577"/>
          <ac:spMkLst>
            <pc:docMk/>
            <pc:sldMk cId="1103812874" sldId="280"/>
            <ac:spMk id="35" creationId="{F774092E-BE07-4878-A1DE-FA59F0CF78C1}"/>
          </ac:spMkLst>
        </pc:spChg>
        <pc:grpChg chg="add mod">
          <ac:chgData name="Norberto Oviedo Ugalde" userId="f6dd41cc-30ac-40c0-95f2-225f08fe1ba3" providerId="ADAL" clId="{5B3DE141-1368-479B-830C-2D80456E3A61}" dt="2019-04-09T20:24:05.564" v="284" actId="1076"/>
          <ac:grpSpMkLst>
            <pc:docMk/>
            <pc:sldMk cId="1103812874" sldId="280"/>
            <ac:grpSpMk id="2" creationId="{BB2C09E1-4189-480E-9B55-FAF71B822EEF}"/>
          </ac:grpSpMkLst>
        </pc:grpChg>
        <pc:grpChg chg="add mod">
          <ac:chgData name="Norberto Oviedo Ugalde" userId="f6dd41cc-30ac-40c0-95f2-225f08fe1ba3" providerId="ADAL" clId="{5B3DE141-1368-479B-830C-2D80456E3A61}" dt="2019-04-09T20:08:33.613" v="218" actId="1076"/>
          <ac:grpSpMkLst>
            <pc:docMk/>
            <pc:sldMk cId="1103812874" sldId="280"/>
            <ac:grpSpMk id="20" creationId="{DB1EBA6F-3AFD-4273-ACB6-5C04AAB1728B}"/>
          </ac:grpSpMkLst>
        </pc:grpChg>
        <pc:grpChg chg="add mod">
          <ac:chgData name="Norberto Oviedo Ugalde" userId="f6dd41cc-30ac-40c0-95f2-225f08fe1ba3" providerId="ADAL" clId="{5B3DE141-1368-479B-830C-2D80456E3A61}" dt="2019-05-01T20:00:21.672" v="686" actId="1076"/>
          <ac:grpSpMkLst>
            <pc:docMk/>
            <pc:sldMk cId="1103812874" sldId="280"/>
            <ac:grpSpMk id="23" creationId="{2A257816-2A56-407B-A158-7F133F3A12CD}"/>
          </ac:grpSpMkLst>
        </pc:grpChg>
        <pc:cxnChg chg="del">
          <ac:chgData name="Norberto Oviedo Ugalde" userId="f6dd41cc-30ac-40c0-95f2-225f08fe1ba3" providerId="ADAL" clId="{5B3DE141-1368-479B-830C-2D80456E3A61}" dt="2019-04-09T20:07:44.725" v="208" actId="478"/>
          <ac:cxnSpMkLst>
            <pc:docMk/>
            <pc:sldMk cId="1103812874" sldId="280"/>
            <ac:cxnSpMk id="9" creationId="{A23C0C14-3B36-438E-AC29-821E7C949898}"/>
          </ac:cxnSpMkLst>
        </pc:cxnChg>
        <pc:cxnChg chg="add del mod">
          <ac:chgData name="Norberto Oviedo Ugalde" userId="f6dd41cc-30ac-40c0-95f2-225f08fe1ba3" providerId="ADAL" clId="{5B3DE141-1368-479B-830C-2D80456E3A61}" dt="2019-04-09T20:31:00.698" v="328" actId="478"/>
          <ac:cxnSpMkLst>
            <pc:docMk/>
            <pc:sldMk cId="1103812874" sldId="280"/>
            <ac:cxnSpMk id="12" creationId="{3B8A3782-6D7A-4DB0-90C1-605A3D686491}"/>
          </ac:cxnSpMkLst>
        </pc:cxnChg>
        <pc:cxnChg chg="mod">
          <ac:chgData name="Norberto Oviedo Ugalde" userId="f6dd41cc-30ac-40c0-95f2-225f08fe1ba3" providerId="ADAL" clId="{5B3DE141-1368-479B-830C-2D80456E3A61}" dt="2019-04-09T20:23:13.756" v="273" actId="14100"/>
          <ac:cxnSpMkLst>
            <pc:docMk/>
            <pc:sldMk cId="1103812874" sldId="280"/>
            <ac:cxnSpMk id="13" creationId="{A9693168-7ED2-46C1-A901-E8CB63694E42}"/>
          </ac:cxnSpMkLst>
        </pc:cxnChg>
      </pc:sldChg>
      <pc:sldChg chg="addSp delSp modSp modAnim">
        <pc:chgData name="Norberto Oviedo Ugalde" userId="f6dd41cc-30ac-40c0-95f2-225f08fe1ba3" providerId="ADAL" clId="{5B3DE141-1368-479B-830C-2D80456E3A61}" dt="2019-05-01T20:03:31.902" v="703" actId="1076"/>
        <pc:sldMkLst>
          <pc:docMk/>
          <pc:sldMk cId="3200384808" sldId="281"/>
        </pc:sldMkLst>
        <pc:spChg chg="mod">
          <ac:chgData name="Norberto Oviedo Ugalde" userId="f6dd41cc-30ac-40c0-95f2-225f08fe1ba3" providerId="ADAL" clId="{5B3DE141-1368-479B-830C-2D80456E3A61}" dt="2019-04-09T22:44:01.852" v="522" actId="20577"/>
          <ac:spMkLst>
            <pc:docMk/>
            <pc:sldMk cId="3200384808" sldId="281"/>
            <ac:spMk id="7" creationId="{BD4C8609-8BC5-434D-B8DB-AAB8097BA01F}"/>
          </ac:spMkLst>
        </pc:spChg>
        <pc:spChg chg="mod">
          <ac:chgData name="Norberto Oviedo Ugalde" userId="f6dd41cc-30ac-40c0-95f2-225f08fe1ba3" providerId="ADAL" clId="{5B3DE141-1368-479B-830C-2D80456E3A61}" dt="2019-04-09T22:38:35.020" v="483" actId="1076"/>
          <ac:spMkLst>
            <pc:docMk/>
            <pc:sldMk cId="3200384808" sldId="281"/>
            <ac:spMk id="8" creationId="{BB8CD0B8-F01B-434A-B782-B424DAA243F6}"/>
          </ac:spMkLst>
        </pc:spChg>
        <pc:spChg chg="mod">
          <ac:chgData name="Norberto Oviedo Ugalde" userId="f6dd41cc-30ac-40c0-95f2-225f08fe1ba3" providerId="ADAL" clId="{5B3DE141-1368-479B-830C-2D80456E3A61}" dt="2019-04-09T23:09:04.032" v="653" actId="20577"/>
          <ac:spMkLst>
            <pc:docMk/>
            <pc:sldMk cId="3200384808" sldId="281"/>
            <ac:spMk id="11" creationId="{7469D791-290A-4ACC-86A0-006943C849D2}"/>
          </ac:spMkLst>
        </pc:spChg>
        <pc:spChg chg="mod">
          <ac:chgData name="Norberto Oviedo Ugalde" userId="f6dd41cc-30ac-40c0-95f2-225f08fe1ba3" providerId="ADAL" clId="{5B3DE141-1368-479B-830C-2D80456E3A61}" dt="2019-04-09T23:09:22.128" v="659" actId="20577"/>
          <ac:spMkLst>
            <pc:docMk/>
            <pc:sldMk cId="3200384808" sldId="281"/>
            <ac:spMk id="14" creationId="{E2D63103-22E1-4103-B7E1-01C80A055E68}"/>
          </ac:spMkLst>
        </pc:spChg>
        <pc:spChg chg="mod">
          <ac:chgData name="Norberto Oviedo Ugalde" userId="f6dd41cc-30ac-40c0-95f2-225f08fe1ba3" providerId="ADAL" clId="{5B3DE141-1368-479B-830C-2D80456E3A61}" dt="2019-04-09T22:59:47.629" v="625" actId="14100"/>
          <ac:spMkLst>
            <pc:docMk/>
            <pc:sldMk cId="3200384808" sldId="281"/>
            <ac:spMk id="19" creationId="{2FABB34C-B72C-461E-A852-984A1994A634}"/>
          </ac:spMkLst>
        </pc:spChg>
        <pc:spChg chg="mod">
          <ac:chgData name="Norberto Oviedo Ugalde" userId="f6dd41cc-30ac-40c0-95f2-225f08fe1ba3" providerId="ADAL" clId="{5B3DE141-1368-479B-830C-2D80456E3A61}" dt="2019-04-09T22:49:06.797" v="569" actId="1076"/>
          <ac:spMkLst>
            <pc:docMk/>
            <pc:sldMk cId="3200384808" sldId="281"/>
            <ac:spMk id="22" creationId="{3B558971-00A4-4CC4-BEDE-13A5D8345197}"/>
          </ac:spMkLst>
        </pc:spChg>
        <pc:spChg chg="add mod">
          <ac:chgData name="Norberto Oviedo Ugalde" userId="f6dd41cc-30ac-40c0-95f2-225f08fe1ba3" providerId="ADAL" clId="{5B3DE141-1368-479B-830C-2D80456E3A61}" dt="2019-04-09T22:41:50.296" v="512" actId="1076"/>
          <ac:spMkLst>
            <pc:docMk/>
            <pc:sldMk cId="3200384808" sldId="281"/>
            <ac:spMk id="23" creationId="{A87A9ADF-0854-4F66-98D3-D8D28E52FFA1}"/>
          </ac:spMkLst>
        </pc:spChg>
        <pc:spChg chg="mod">
          <ac:chgData name="Norberto Oviedo Ugalde" userId="f6dd41cc-30ac-40c0-95f2-225f08fe1ba3" providerId="ADAL" clId="{5B3DE141-1368-479B-830C-2D80456E3A61}" dt="2019-04-09T22:42:45.915" v="518" actId="113"/>
          <ac:spMkLst>
            <pc:docMk/>
            <pc:sldMk cId="3200384808" sldId="281"/>
            <ac:spMk id="25" creationId="{F8C3252F-C79D-4C1C-96B7-9921E949BD95}"/>
          </ac:spMkLst>
        </pc:spChg>
        <pc:spChg chg="mod">
          <ac:chgData name="Norberto Oviedo Ugalde" userId="f6dd41cc-30ac-40c0-95f2-225f08fe1ba3" providerId="ADAL" clId="{5B3DE141-1368-479B-830C-2D80456E3A61}" dt="2019-04-09T22:39:58.166" v="499" actId="14100"/>
          <ac:spMkLst>
            <pc:docMk/>
            <pc:sldMk cId="3200384808" sldId="281"/>
            <ac:spMk id="27" creationId="{5B7543BF-54EA-472B-A185-1516A7FCD2AC}"/>
          </ac:spMkLst>
        </pc:spChg>
        <pc:spChg chg="del mod">
          <ac:chgData name="Norberto Oviedo Ugalde" userId="f6dd41cc-30ac-40c0-95f2-225f08fe1ba3" providerId="ADAL" clId="{5B3DE141-1368-479B-830C-2D80456E3A61}" dt="2019-04-09T22:49:17.516" v="572" actId="478"/>
          <ac:spMkLst>
            <pc:docMk/>
            <pc:sldMk cId="3200384808" sldId="281"/>
            <ac:spMk id="28" creationId="{29377CE8-A9B1-4F4F-9BD6-CF7C4521476E}"/>
          </ac:spMkLst>
        </pc:spChg>
        <pc:spChg chg="del mod">
          <ac:chgData name="Norberto Oviedo Ugalde" userId="f6dd41cc-30ac-40c0-95f2-225f08fe1ba3" providerId="ADAL" clId="{5B3DE141-1368-479B-830C-2D80456E3A61}" dt="2019-04-09T22:49:13.742" v="570" actId="478"/>
          <ac:spMkLst>
            <pc:docMk/>
            <pc:sldMk cId="3200384808" sldId="281"/>
            <ac:spMk id="29" creationId="{62796672-A107-466C-A203-1719C0C11FEE}"/>
          </ac:spMkLst>
        </pc:spChg>
        <pc:spChg chg="add mod">
          <ac:chgData name="Norberto Oviedo Ugalde" userId="f6dd41cc-30ac-40c0-95f2-225f08fe1ba3" providerId="ADAL" clId="{5B3DE141-1368-479B-830C-2D80456E3A61}" dt="2019-04-09T22:41:58.505" v="513" actId="1076"/>
          <ac:spMkLst>
            <pc:docMk/>
            <pc:sldMk cId="3200384808" sldId="281"/>
            <ac:spMk id="30" creationId="{68677F3B-362D-4E8A-8F56-D4F10D0A9500}"/>
          </ac:spMkLst>
        </pc:spChg>
        <pc:spChg chg="mod">
          <ac:chgData name="Norberto Oviedo Ugalde" userId="f6dd41cc-30ac-40c0-95f2-225f08fe1ba3" providerId="ADAL" clId="{5B3DE141-1368-479B-830C-2D80456E3A61}" dt="2019-04-09T22:42:16.041" v="516" actId="14100"/>
          <ac:spMkLst>
            <pc:docMk/>
            <pc:sldMk cId="3200384808" sldId="281"/>
            <ac:spMk id="31" creationId="{B516A887-A6EC-40C0-AA80-9C6B43EA1849}"/>
          </ac:spMkLst>
        </pc:spChg>
        <pc:spChg chg="add mod">
          <ac:chgData name="Norberto Oviedo Ugalde" userId="f6dd41cc-30ac-40c0-95f2-225f08fe1ba3" providerId="ADAL" clId="{5B3DE141-1368-479B-830C-2D80456E3A61}" dt="2019-04-09T23:09:06.932" v="655" actId="20577"/>
          <ac:spMkLst>
            <pc:docMk/>
            <pc:sldMk cId="3200384808" sldId="281"/>
            <ac:spMk id="32" creationId="{18298E70-6604-4457-AC0F-5B17FD4D8044}"/>
          </ac:spMkLst>
        </pc:spChg>
        <pc:spChg chg="mod">
          <ac:chgData name="Norberto Oviedo Ugalde" userId="f6dd41cc-30ac-40c0-95f2-225f08fe1ba3" providerId="ADAL" clId="{5B3DE141-1368-479B-830C-2D80456E3A61}" dt="2019-04-09T22:42:08.374" v="514" actId="1076"/>
          <ac:spMkLst>
            <pc:docMk/>
            <pc:sldMk cId="3200384808" sldId="281"/>
            <ac:spMk id="34" creationId="{A22618EA-6805-47C1-8109-A789D3C75D1B}"/>
          </ac:spMkLst>
        </pc:spChg>
        <pc:spChg chg="del mod">
          <ac:chgData name="Norberto Oviedo Ugalde" userId="f6dd41cc-30ac-40c0-95f2-225f08fe1ba3" providerId="ADAL" clId="{5B3DE141-1368-479B-830C-2D80456E3A61}" dt="2019-04-09T22:49:16.181" v="571" actId="478"/>
          <ac:spMkLst>
            <pc:docMk/>
            <pc:sldMk cId="3200384808" sldId="281"/>
            <ac:spMk id="35" creationId="{F774092E-BE07-4878-A1DE-FA59F0CF78C1}"/>
          </ac:spMkLst>
        </pc:spChg>
        <pc:spChg chg="mod">
          <ac:chgData name="Norberto Oviedo Ugalde" userId="f6dd41cc-30ac-40c0-95f2-225f08fe1ba3" providerId="ADAL" clId="{5B3DE141-1368-479B-830C-2D80456E3A61}" dt="2019-04-09T23:09:27.469" v="661" actId="20577"/>
          <ac:spMkLst>
            <pc:docMk/>
            <pc:sldMk cId="3200384808" sldId="281"/>
            <ac:spMk id="37" creationId="{3CD0AA38-2CFA-4C3E-96EF-7DCBCB9E2461}"/>
          </ac:spMkLst>
        </pc:spChg>
        <pc:spChg chg="mod">
          <ac:chgData name="Norberto Oviedo Ugalde" userId="f6dd41cc-30ac-40c0-95f2-225f08fe1ba3" providerId="ADAL" clId="{5B3DE141-1368-479B-830C-2D80456E3A61}" dt="2019-04-09T22:46:00.849" v="540" actId="208"/>
          <ac:spMkLst>
            <pc:docMk/>
            <pc:sldMk cId="3200384808" sldId="281"/>
            <ac:spMk id="40" creationId="{FFA3E0C1-8FEB-4C12-8956-1E242BF6A7BA}"/>
          </ac:spMkLst>
        </pc:spChg>
        <pc:spChg chg="add mod">
          <ac:chgData name="Norberto Oviedo Ugalde" userId="f6dd41cc-30ac-40c0-95f2-225f08fe1ba3" providerId="ADAL" clId="{5B3DE141-1368-479B-830C-2D80456E3A61}" dt="2019-05-01T20:02:53.808" v="700" actId="20577"/>
          <ac:spMkLst>
            <pc:docMk/>
            <pc:sldMk cId="3200384808" sldId="281"/>
            <ac:spMk id="41" creationId="{8313E737-5D22-4903-8FC3-B0DA563E7083}"/>
          </ac:spMkLst>
        </pc:spChg>
        <pc:spChg chg="mod">
          <ac:chgData name="Norberto Oviedo Ugalde" userId="f6dd41cc-30ac-40c0-95f2-225f08fe1ba3" providerId="ADAL" clId="{5B3DE141-1368-479B-830C-2D80456E3A61}" dt="2019-04-09T23:09:31.674" v="663" actId="20577"/>
          <ac:spMkLst>
            <pc:docMk/>
            <pc:sldMk cId="3200384808" sldId="281"/>
            <ac:spMk id="44" creationId="{1D2CF152-7959-41E7-80BB-EA72A9E75545}"/>
          </ac:spMkLst>
        </pc:spChg>
        <pc:spChg chg="add mod">
          <ac:chgData name="Norberto Oviedo Ugalde" userId="f6dd41cc-30ac-40c0-95f2-225f08fe1ba3" providerId="ADAL" clId="{5B3DE141-1368-479B-830C-2D80456E3A61}" dt="2019-05-01T20:03:31.902" v="703" actId="1076"/>
          <ac:spMkLst>
            <pc:docMk/>
            <pc:sldMk cId="3200384808" sldId="281"/>
            <ac:spMk id="45" creationId="{1EA9C771-2442-4D04-AB5A-4200CBDFC17C}"/>
          </ac:spMkLst>
        </pc:spChg>
        <pc:grpChg chg="mod">
          <ac:chgData name="Norberto Oviedo Ugalde" userId="f6dd41cc-30ac-40c0-95f2-225f08fe1ba3" providerId="ADAL" clId="{5B3DE141-1368-479B-830C-2D80456E3A61}" dt="2019-04-09T23:09:22.128" v="659" actId="20577"/>
          <ac:grpSpMkLst>
            <pc:docMk/>
            <pc:sldMk cId="3200384808" sldId="281"/>
            <ac:grpSpMk id="2" creationId="{BB2C09E1-4189-480E-9B55-FAF71B822EEF}"/>
          </ac:grpSpMkLst>
        </pc:grpChg>
        <pc:grpChg chg="add mod">
          <ac:chgData name="Norberto Oviedo Ugalde" userId="f6dd41cc-30ac-40c0-95f2-225f08fe1ba3" providerId="ADAL" clId="{5B3DE141-1368-479B-830C-2D80456E3A61}" dt="2019-04-09T23:09:27.469" v="661" actId="20577"/>
          <ac:grpSpMkLst>
            <pc:docMk/>
            <pc:sldMk cId="3200384808" sldId="281"/>
            <ac:grpSpMk id="33" creationId="{DE144551-AA79-490F-B8E6-910FBA8C2627}"/>
          </ac:grpSpMkLst>
        </pc:grpChg>
        <pc:grpChg chg="add mod">
          <ac:chgData name="Norberto Oviedo Ugalde" userId="f6dd41cc-30ac-40c0-95f2-225f08fe1ba3" providerId="ADAL" clId="{5B3DE141-1368-479B-830C-2D80456E3A61}" dt="2019-04-09T22:47:14.493" v="554" actId="1076"/>
          <ac:grpSpMkLst>
            <pc:docMk/>
            <pc:sldMk cId="3200384808" sldId="281"/>
            <ac:grpSpMk id="38" creationId="{A1064223-9533-4575-B2A1-B3324708A272}"/>
          </ac:grpSpMkLst>
        </pc:grpChg>
        <pc:grpChg chg="add mod">
          <ac:chgData name="Norberto Oviedo Ugalde" userId="f6dd41cc-30ac-40c0-95f2-225f08fe1ba3" providerId="ADAL" clId="{5B3DE141-1368-479B-830C-2D80456E3A61}" dt="2019-05-01T20:03:04.207" v="702" actId="1076"/>
          <ac:grpSpMkLst>
            <pc:docMk/>
            <pc:sldMk cId="3200384808" sldId="281"/>
            <ac:grpSpMk id="42" creationId="{4FA95342-A4E5-4A52-B5AD-E96E4CCCF256}"/>
          </ac:grpSpMkLst>
        </pc:grpChg>
        <pc:cxnChg chg="mod">
          <ac:chgData name="Norberto Oviedo Ugalde" userId="f6dd41cc-30ac-40c0-95f2-225f08fe1ba3" providerId="ADAL" clId="{5B3DE141-1368-479B-830C-2D80456E3A61}" dt="2019-04-09T22:46:31.174" v="551" actId="14100"/>
          <ac:cxnSpMkLst>
            <pc:docMk/>
            <pc:sldMk cId="3200384808" sldId="281"/>
            <ac:cxnSpMk id="39" creationId="{E406CC46-DBE4-45D2-BA93-E01ACFEFD2CF}"/>
          </ac:cxnSpMkLst>
        </pc:cxnChg>
        <pc:cxnChg chg="mod">
          <ac:chgData name="Norberto Oviedo Ugalde" userId="f6dd41cc-30ac-40c0-95f2-225f08fe1ba3" providerId="ADAL" clId="{5B3DE141-1368-479B-830C-2D80456E3A61}" dt="2019-04-09T22:56:01.185" v="616" actId="14100"/>
          <ac:cxnSpMkLst>
            <pc:docMk/>
            <pc:sldMk cId="3200384808" sldId="281"/>
            <ac:cxnSpMk id="43" creationId="{37439637-A1E6-4C91-9DDD-611B8C24FC4E}"/>
          </ac:cxnSpMkLst>
        </pc:cxnChg>
      </pc:sldChg>
    </pc:docChg>
  </pc:docChgLst>
  <pc:docChgLst>
    <pc:chgData name="Norberto Oviedo Ugalde" userId="f6dd41cc-30ac-40c0-95f2-225f08fe1ba3" providerId="ADAL" clId="{B20367DF-C442-48C5-8092-617DCDFD5FB2}"/>
    <pc:docChg chg="undo custSel addSld delSld modSld">
      <pc:chgData name="Norberto Oviedo Ugalde" userId="f6dd41cc-30ac-40c0-95f2-225f08fe1ba3" providerId="ADAL" clId="{B20367DF-C442-48C5-8092-617DCDFD5FB2}" dt="2019-04-01T16:30:45.984" v="1119"/>
      <pc:docMkLst>
        <pc:docMk/>
      </pc:docMkLst>
      <pc:sldChg chg="modSp">
        <pc:chgData name="Norberto Oviedo Ugalde" userId="f6dd41cc-30ac-40c0-95f2-225f08fe1ba3" providerId="ADAL" clId="{B20367DF-C442-48C5-8092-617DCDFD5FB2}" dt="2019-04-01T14:27:12.495" v="91" actId="5793"/>
        <pc:sldMkLst>
          <pc:docMk/>
          <pc:sldMk cId="173496091" sldId="260"/>
        </pc:sldMkLst>
        <pc:spChg chg="mod">
          <ac:chgData name="Norberto Oviedo Ugalde" userId="f6dd41cc-30ac-40c0-95f2-225f08fe1ba3" providerId="ADAL" clId="{B20367DF-C442-48C5-8092-617DCDFD5FB2}" dt="2019-04-01T14:27:12.495" v="91" actId="5793"/>
          <ac:spMkLst>
            <pc:docMk/>
            <pc:sldMk cId="173496091" sldId="260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B20367DF-C442-48C5-8092-617DCDFD5FB2}" dt="2019-04-01T16:27:14.034" v="1107" actId="20577"/>
        <pc:sldMkLst>
          <pc:docMk/>
          <pc:sldMk cId="946608536" sldId="261"/>
        </pc:sldMkLst>
        <pc:spChg chg="mod">
          <ac:chgData name="Norberto Oviedo Ugalde" userId="f6dd41cc-30ac-40c0-95f2-225f08fe1ba3" providerId="ADAL" clId="{B20367DF-C442-48C5-8092-617DCDFD5FB2}" dt="2019-04-01T16:27:14.034" v="1107" actId="20577"/>
          <ac:spMkLst>
            <pc:docMk/>
            <pc:sldMk cId="946608536" sldId="261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B20367DF-C442-48C5-8092-617DCDFD5FB2}" dt="2019-04-01T14:48:51.370" v="419" actId="1076"/>
        <pc:sldMkLst>
          <pc:docMk/>
          <pc:sldMk cId="1580782875" sldId="263"/>
        </pc:sldMkLst>
        <pc:spChg chg="mod">
          <ac:chgData name="Norberto Oviedo Ugalde" userId="f6dd41cc-30ac-40c0-95f2-225f08fe1ba3" providerId="ADAL" clId="{B20367DF-C442-48C5-8092-617DCDFD5FB2}" dt="2019-04-01T14:48:51.370" v="419" actId="1076"/>
          <ac:spMkLst>
            <pc:docMk/>
            <pc:sldMk cId="1580782875" sldId="263"/>
            <ac:spMk id="2" creationId="{00000000-0000-0000-0000-000000000000}"/>
          </ac:spMkLst>
        </pc:spChg>
        <pc:spChg chg="mod">
          <ac:chgData name="Norberto Oviedo Ugalde" userId="f6dd41cc-30ac-40c0-95f2-225f08fe1ba3" providerId="ADAL" clId="{B20367DF-C442-48C5-8092-617DCDFD5FB2}" dt="2019-04-01T14:43:55.401" v="403" actId="1076"/>
          <ac:spMkLst>
            <pc:docMk/>
            <pc:sldMk cId="1580782875" sldId="263"/>
            <ac:spMk id="5" creationId="{094B7BB8-C08E-484B-AB7A-1BF078D5EEFD}"/>
          </ac:spMkLst>
        </pc:spChg>
        <pc:spChg chg="mod">
          <ac:chgData name="Norberto Oviedo Ugalde" userId="f6dd41cc-30ac-40c0-95f2-225f08fe1ba3" providerId="ADAL" clId="{B20367DF-C442-48C5-8092-617DCDFD5FB2}" dt="2019-04-01T14:43:33.539" v="399" actId="1076"/>
          <ac:spMkLst>
            <pc:docMk/>
            <pc:sldMk cId="1580782875" sldId="263"/>
            <ac:spMk id="6" creationId="{9D04A1E7-F3B1-44AA-805D-DF665DECA00C}"/>
          </ac:spMkLst>
        </pc:spChg>
        <pc:spChg chg="mod">
          <ac:chgData name="Norberto Oviedo Ugalde" userId="f6dd41cc-30ac-40c0-95f2-225f08fe1ba3" providerId="ADAL" clId="{B20367DF-C442-48C5-8092-617DCDFD5FB2}" dt="2019-04-01T14:43:36.869" v="400" actId="1076"/>
          <ac:spMkLst>
            <pc:docMk/>
            <pc:sldMk cId="1580782875" sldId="263"/>
            <ac:spMk id="7" creationId="{4BF4B638-A374-49E9-ACC4-00F66AAB8856}"/>
          </ac:spMkLst>
        </pc:spChg>
        <pc:spChg chg="mod">
          <ac:chgData name="Norberto Oviedo Ugalde" userId="f6dd41cc-30ac-40c0-95f2-225f08fe1ba3" providerId="ADAL" clId="{B20367DF-C442-48C5-8092-617DCDFD5FB2}" dt="2019-04-01T14:44:03.797" v="404" actId="1076"/>
          <ac:spMkLst>
            <pc:docMk/>
            <pc:sldMk cId="1580782875" sldId="263"/>
            <ac:spMk id="8" creationId="{07A27592-5C14-43FC-BB49-1C63F2C4BF32}"/>
          </ac:spMkLst>
        </pc:spChg>
      </pc:sldChg>
    </pc:docChg>
  </pc:docChgLst>
  <pc:docChgLst>
    <pc:chgData name="Norberto Oviedo Ugalde" userId="f6dd41cc-30ac-40c0-95f2-225f08fe1ba3" providerId="ADAL" clId="{A7017231-18D3-4E7F-AC09-A3AE7A36EE75}"/>
  </pc:docChgLst>
  <pc:docChgLst>
    <pc:chgData name="Norberto Oviedo Ugalde" userId="f6dd41cc-30ac-40c0-95f2-225f08fe1ba3" providerId="ADAL" clId="{D5FC1131-4A00-4C7F-B79C-9FE5121AF638}"/>
    <pc:docChg chg="undo custSel addSld delSld modSld sldOrd">
      <pc:chgData name="Norberto Oviedo Ugalde" userId="f6dd41cc-30ac-40c0-95f2-225f08fe1ba3" providerId="ADAL" clId="{D5FC1131-4A00-4C7F-B79C-9FE5121AF638}" dt="2019-04-09T03:13:34.292" v="952"/>
      <pc:docMkLst>
        <pc:docMk/>
      </pc:docMkLst>
      <pc:sldChg chg="modSp">
        <pc:chgData name="Norberto Oviedo Ugalde" userId="f6dd41cc-30ac-40c0-95f2-225f08fe1ba3" providerId="ADAL" clId="{D5FC1131-4A00-4C7F-B79C-9FE5121AF638}" dt="2019-04-08T22:47:48.430" v="7" actId="20577"/>
        <pc:sldMkLst>
          <pc:docMk/>
          <pc:sldMk cId="173496091" sldId="260"/>
        </pc:sldMkLst>
        <pc:spChg chg="mod">
          <ac:chgData name="Norberto Oviedo Ugalde" userId="f6dd41cc-30ac-40c0-95f2-225f08fe1ba3" providerId="ADAL" clId="{D5FC1131-4A00-4C7F-B79C-9FE5121AF638}" dt="2019-04-08T22:47:48.430" v="7" actId="20577"/>
          <ac:spMkLst>
            <pc:docMk/>
            <pc:sldMk cId="173496091" sldId="260"/>
            <ac:spMk id="2" creationId="{00000000-0000-0000-0000-000000000000}"/>
          </ac:spMkLst>
        </pc:spChg>
      </pc:sldChg>
      <pc:sldChg chg="addSp delSp modSp modAnim">
        <pc:chgData name="Norberto Oviedo Ugalde" userId="f6dd41cc-30ac-40c0-95f2-225f08fe1ba3" providerId="ADAL" clId="{D5FC1131-4A00-4C7F-B79C-9FE5121AF638}" dt="2019-04-08T23:13:55.279" v="421" actId="20577"/>
        <pc:sldMkLst>
          <pc:docMk/>
          <pc:sldMk cId="1580782875" sldId="263"/>
        </pc:sldMkLst>
        <pc:spChg chg="del mod">
          <ac:chgData name="Norberto Oviedo Ugalde" userId="f6dd41cc-30ac-40c0-95f2-225f08fe1ba3" providerId="ADAL" clId="{D5FC1131-4A00-4C7F-B79C-9FE5121AF638}" dt="2019-04-08T22:50:50.320" v="22" actId="478"/>
          <ac:spMkLst>
            <pc:docMk/>
            <pc:sldMk cId="1580782875" sldId="263"/>
            <ac:spMk id="2" creationId="{00000000-0000-0000-0000-000000000000}"/>
          </ac:spMkLst>
        </pc:spChg>
        <pc:spChg chg="add del mod">
          <ac:chgData name="Norberto Oviedo Ugalde" userId="f6dd41cc-30ac-40c0-95f2-225f08fe1ba3" providerId="ADAL" clId="{D5FC1131-4A00-4C7F-B79C-9FE5121AF638}" dt="2019-04-08T22:50:50.324" v="24"/>
          <ac:spMkLst>
            <pc:docMk/>
            <pc:sldMk cId="1580782875" sldId="263"/>
            <ac:spMk id="3" creationId="{A33669FB-9BF6-4ADA-B93B-A96F7751179D}"/>
          </ac:spMkLst>
        </pc:spChg>
        <pc:spChg chg="add mod">
          <ac:chgData name="Norberto Oviedo Ugalde" userId="f6dd41cc-30ac-40c0-95f2-225f08fe1ba3" providerId="ADAL" clId="{D5FC1131-4A00-4C7F-B79C-9FE5121AF638}" dt="2019-04-08T23:04:21.815" v="280" actId="20577"/>
          <ac:spMkLst>
            <pc:docMk/>
            <pc:sldMk cId="1580782875" sldId="263"/>
            <ac:spMk id="4" creationId="{A548BF85-4EEA-478B-9D8B-3BE696C73E25}"/>
          </ac:spMkLst>
        </pc:spChg>
        <pc:spChg chg="del mod">
          <ac:chgData name="Norberto Oviedo Ugalde" userId="f6dd41cc-30ac-40c0-95f2-225f08fe1ba3" providerId="ADAL" clId="{D5FC1131-4A00-4C7F-B79C-9FE5121AF638}" dt="2019-04-08T23:04:30.904" v="283" actId="478"/>
          <ac:spMkLst>
            <pc:docMk/>
            <pc:sldMk cId="1580782875" sldId="263"/>
            <ac:spMk id="5" creationId="{094B7BB8-C08E-484B-AB7A-1BF078D5EEFD}"/>
          </ac:spMkLst>
        </pc:spChg>
        <pc:spChg chg="del mod">
          <ac:chgData name="Norberto Oviedo Ugalde" userId="f6dd41cc-30ac-40c0-95f2-225f08fe1ba3" providerId="ADAL" clId="{D5FC1131-4A00-4C7F-B79C-9FE5121AF638}" dt="2019-04-08T23:04:29.864" v="282" actId="478"/>
          <ac:spMkLst>
            <pc:docMk/>
            <pc:sldMk cId="1580782875" sldId="263"/>
            <ac:spMk id="6" creationId="{9D04A1E7-F3B1-44AA-805D-DF665DECA00C}"/>
          </ac:spMkLst>
        </pc:spChg>
        <pc:spChg chg="del">
          <ac:chgData name="Norberto Oviedo Ugalde" userId="f6dd41cc-30ac-40c0-95f2-225f08fe1ba3" providerId="ADAL" clId="{D5FC1131-4A00-4C7F-B79C-9FE5121AF638}" dt="2019-04-08T23:04:33.741" v="285" actId="478"/>
          <ac:spMkLst>
            <pc:docMk/>
            <pc:sldMk cId="1580782875" sldId="263"/>
            <ac:spMk id="7" creationId="{4BF4B638-A374-49E9-ACC4-00F66AAB8856}"/>
          </ac:spMkLst>
        </pc:spChg>
        <pc:spChg chg="del mod">
          <ac:chgData name="Norberto Oviedo Ugalde" userId="f6dd41cc-30ac-40c0-95f2-225f08fe1ba3" providerId="ADAL" clId="{D5FC1131-4A00-4C7F-B79C-9FE5121AF638}" dt="2019-04-08T23:04:34.533" v="286" actId="478"/>
          <ac:spMkLst>
            <pc:docMk/>
            <pc:sldMk cId="1580782875" sldId="263"/>
            <ac:spMk id="8" creationId="{07A27592-5C14-43FC-BB49-1C63F2C4BF32}"/>
          </ac:spMkLst>
        </pc:spChg>
        <pc:spChg chg="del mod">
          <ac:chgData name="Norberto Oviedo Ugalde" userId="f6dd41cc-30ac-40c0-95f2-225f08fe1ba3" providerId="ADAL" clId="{D5FC1131-4A00-4C7F-B79C-9FE5121AF638}" dt="2019-04-08T23:04:32.385" v="284" actId="478"/>
          <ac:spMkLst>
            <pc:docMk/>
            <pc:sldMk cId="1580782875" sldId="263"/>
            <ac:spMk id="9" creationId="{F64E9DA7-D67F-43F0-94C7-2E1BEF3379FD}"/>
          </ac:spMkLst>
        </pc:spChg>
        <pc:spChg chg="add del mod">
          <ac:chgData name="Norberto Oviedo Ugalde" userId="f6dd41cc-30ac-40c0-95f2-225f08fe1ba3" providerId="ADAL" clId="{D5FC1131-4A00-4C7F-B79C-9FE5121AF638}" dt="2019-04-08T22:50:56.977" v="25" actId="478"/>
          <ac:spMkLst>
            <pc:docMk/>
            <pc:sldMk cId="1580782875" sldId="263"/>
            <ac:spMk id="11" creationId="{8594AAF4-FB4C-41BF-9F89-1F4A5B8A82A0}"/>
          </ac:spMkLst>
        </pc:spChg>
        <pc:spChg chg="add mod">
          <ac:chgData name="Norberto Oviedo Ugalde" userId="f6dd41cc-30ac-40c0-95f2-225f08fe1ba3" providerId="ADAL" clId="{D5FC1131-4A00-4C7F-B79C-9FE5121AF638}" dt="2019-04-08T23:02:49.062" v="261" actId="20577"/>
          <ac:spMkLst>
            <pc:docMk/>
            <pc:sldMk cId="1580782875" sldId="263"/>
            <ac:spMk id="12" creationId="{80A55989-0688-497D-9D03-5C300B380510}"/>
          </ac:spMkLst>
        </pc:spChg>
        <pc:spChg chg="add mod">
          <ac:chgData name="Norberto Oviedo Ugalde" userId="f6dd41cc-30ac-40c0-95f2-225f08fe1ba3" providerId="ADAL" clId="{D5FC1131-4A00-4C7F-B79C-9FE5121AF638}" dt="2019-04-08T23:02:39.561" v="258" actId="1076"/>
          <ac:spMkLst>
            <pc:docMk/>
            <pc:sldMk cId="1580782875" sldId="263"/>
            <ac:spMk id="13" creationId="{3C59C93E-7391-426F-B77A-847077E0CF3F}"/>
          </ac:spMkLst>
        </pc:spChg>
        <pc:spChg chg="add mod">
          <ac:chgData name="Norberto Oviedo Ugalde" userId="f6dd41cc-30ac-40c0-95f2-225f08fe1ba3" providerId="ADAL" clId="{D5FC1131-4A00-4C7F-B79C-9FE5121AF638}" dt="2019-04-08T23:02:54.642" v="262" actId="1076"/>
          <ac:spMkLst>
            <pc:docMk/>
            <pc:sldMk cId="1580782875" sldId="263"/>
            <ac:spMk id="14" creationId="{272A7482-286B-4510-B35F-74BAF0CF5880}"/>
          </ac:spMkLst>
        </pc:spChg>
        <pc:spChg chg="add mod">
          <ac:chgData name="Norberto Oviedo Ugalde" userId="f6dd41cc-30ac-40c0-95f2-225f08fe1ba3" providerId="ADAL" clId="{D5FC1131-4A00-4C7F-B79C-9FE5121AF638}" dt="2019-04-08T23:02:17.170" v="254" actId="1076"/>
          <ac:spMkLst>
            <pc:docMk/>
            <pc:sldMk cId="1580782875" sldId="263"/>
            <ac:spMk id="15" creationId="{F13A3021-8F90-4C9D-84FC-700DC6A6DDE4}"/>
          </ac:spMkLst>
        </pc:spChg>
        <pc:spChg chg="add mod">
          <ac:chgData name="Norberto Oviedo Ugalde" userId="f6dd41cc-30ac-40c0-95f2-225f08fe1ba3" providerId="ADAL" clId="{D5FC1131-4A00-4C7F-B79C-9FE5121AF638}" dt="2019-04-08T23:02:28.946" v="256" actId="1076"/>
          <ac:spMkLst>
            <pc:docMk/>
            <pc:sldMk cId="1580782875" sldId="263"/>
            <ac:spMk id="16" creationId="{F0EF134A-95C0-49E0-B63D-F8B2098F3D40}"/>
          </ac:spMkLst>
        </pc:spChg>
        <pc:spChg chg="add mod">
          <ac:chgData name="Norberto Oviedo Ugalde" userId="f6dd41cc-30ac-40c0-95f2-225f08fe1ba3" providerId="ADAL" clId="{D5FC1131-4A00-4C7F-B79C-9FE5121AF638}" dt="2019-04-08T23:02:25.009" v="255" actId="1076"/>
          <ac:spMkLst>
            <pc:docMk/>
            <pc:sldMk cId="1580782875" sldId="263"/>
            <ac:spMk id="17" creationId="{03DFC89D-C197-4E79-B205-FD847ACA4975}"/>
          </ac:spMkLst>
        </pc:spChg>
        <pc:spChg chg="add mod">
          <ac:chgData name="Norberto Oviedo Ugalde" userId="f6dd41cc-30ac-40c0-95f2-225f08fe1ba3" providerId="ADAL" clId="{D5FC1131-4A00-4C7F-B79C-9FE5121AF638}" dt="2019-04-08T23:02:33.372" v="257" actId="1076"/>
          <ac:spMkLst>
            <pc:docMk/>
            <pc:sldMk cId="1580782875" sldId="263"/>
            <ac:spMk id="18" creationId="{66A52B49-4657-4DF2-A427-538DF7FC7FCC}"/>
          </ac:spMkLst>
        </pc:spChg>
        <pc:spChg chg="add mod">
          <ac:chgData name="Norberto Oviedo Ugalde" userId="f6dd41cc-30ac-40c0-95f2-225f08fe1ba3" providerId="ADAL" clId="{D5FC1131-4A00-4C7F-B79C-9FE5121AF638}" dt="2019-04-08T23:04:20.105" v="279" actId="20577"/>
          <ac:spMkLst>
            <pc:docMk/>
            <pc:sldMk cId="1580782875" sldId="263"/>
            <ac:spMk id="19" creationId="{BC5ABF74-E476-4B5B-8A16-A670E0B18F0A}"/>
          </ac:spMkLst>
        </pc:spChg>
        <pc:spChg chg="add mod">
          <ac:chgData name="Norberto Oviedo Ugalde" userId="f6dd41cc-30ac-40c0-95f2-225f08fe1ba3" providerId="ADAL" clId="{D5FC1131-4A00-4C7F-B79C-9FE5121AF638}" dt="2019-04-08T23:07:41.056" v="370" actId="14100"/>
          <ac:spMkLst>
            <pc:docMk/>
            <pc:sldMk cId="1580782875" sldId="263"/>
            <ac:spMk id="20" creationId="{A6D79FC3-671D-4552-8860-E06916258FC4}"/>
          </ac:spMkLst>
        </pc:spChg>
        <pc:spChg chg="add mod">
          <ac:chgData name="Norberto Oviedo Ugalde" userId="f6dd41cc-30ac-40c0-95f2-225f08fe1ba3" providerId="ADAL" clId="{D5FC1131-4A00-4C7F-B79C-9FE5121AF638}" dt="2019-04-08T23:06:32.003" v="335" actId="20577"/>
          <ac:spMkLst>
            <pc:docMk/>
            <pc:sldMk cId="1580782875" sldId="263"/>
            <ac:spMk id="21" creationId="{61DFFF8B-6E94-469E-9B50-B87C42654DC1}"/>
          </ac:spMkLst>
        </pc:spChg>
        <pc:spChg chg="add del mod">
          <ac:chgData name="Norberto Oviedo Ugalde" userId="f6dd41cc-30ac-40c0-95f2-225f08fe1ba3" providerId="ADAL" clId="{D5FC1131-4A00-4C7F-B79C-9FE5121AF638}" dt="2019-04-08T23:07:29.887" v="368"/>
          <ac:spMkLst>
            <pc:docMk/>
            <pc:sldMk cId="1580782875" sldId="263"/>
            <ac:spMk id="22" creationId="{A4E01C28-72FE-4539-99F0-D7A88F8BA320}"/>
          </ac:spMkLst>
        </pc:spChg>
        <pc:spChg chg="add mod">
          <ac:chgData name="Norberto Oviedo Ugalde" userId="f6dd41cc-30ac-40c0-95f2-225f08fe1ba3" providerId="ADAL" clId="{D5FC1131-4A00-4C7F-B79C-9FE5121AF638}" dt="2019-04-08T23:09:21.828" v="385" actId="14100"/>
          <ac:spMkLst>
            <pc:docMk/>
            <pc:sldMk cId="1580782875" sldId="263"/>
            <ac:spMk id="23" creationId="{9C73CAB8-D8D6-4FAD-B190-397B9356D7C5}"/>
          </ac:spMkLst>
        </pc:spChg>
        <pc:spChg chg="add mod">
          <ac:chgData name="Norberto Oviedo Ugalde" userId="f6dd41cc-30ac-40c0-95f2-225f08fe1ba3" providerId="ADAL" clId="{D5FC1131-4A00-4C7F-B79C-9FE5121AF638}" dt="2019-04-08T23:13:28.262" v="417"/>
          <ac:spMkLst>
            <pc:docMk/>
            <pc:sldMk cId="1580782875" sldId="263"/>
            <ac:spMk id="24" creationId="{40635743-1813-465C-85E2-5B5FFEE6B6EE}"/>
          </ac:spMkLst>
        </pc:spChg>
        <pc:spChg chg="add mod">
          <ac:chgData name="Norberto Oviedo Ugalde" userId="f6dd41cc-30ac-40c0-95f2-225f08fe1ba3" providerId="ADAL" clId="{D5FC1131-4A00-4C7F-B79C-9FE5121AF638}" dt="2019-04-08T23:13:55.279" v="421" actId="20577"/>
          <ac:spMkLst>
            <pc:docMk/>
            <pc:sldMk cId="1580782875" sldId="263"/>
            <ac:spMk id="25" creationId="{88B3D69C-E8C8-4C3F-A7A8-D57E6A4C38DB}"/>
          </ac:spMkLst>
        </pc:spChg>
        <pc:spChg chg="add mod">
          <ac:chgData name="Norberto Oviedo Ugalde" userId="f6dd41cc-30ac-40c0-95f2-225f08fe1ba3" providerId="ADAL" clId="{D5FC1131-4A00-4C7F-B79C-9FE5121AF638}" dt="2019-04-08T23:11:08.052" v="407" actId="1076"/>
          <ac:spMkLst>
            <pc:docMk/>
            <pc:sldMk cId="1580782875" sldId="263"/>
            <ac:spMk id="26" creationId="{BD756235-EB47-4387-8CE1-04B71234921A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4-09T13:50:30.629" idx="1">
    <p:pos x="10" y="10"/>
    <p:text/>
    <p:extLst>
      <p:ext uri="{C676402C-5697-4E1C-873F-D02D1690AC5C}">
        <p15:threadingInfo xmlns:p15="http://schemas.microsoft.com/office/powerpoint/2012/main" timeZoneBias="3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7D36-A37E-C04A-BDEF-32FA869F084B}" type="datetimeFigureOut">
              <a:rPr lang="es-ES_tradnl" smtClean="0"/>
              <a:t>01/05/2019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11D69-43E9-C04C-8657-0C491594E0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823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99715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Portada (solo 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1122362"/>
            <a:ext cx="11277600" cy="5295371"/>
          </a:xfrm>
        </p:spPr>
        <p:txBody>
          <a:bodyPr anchor="ctr" anchorCtr="1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029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A-2105 Portada (titulo y sub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 anchor="t" anchorCtr="1"/>
          <a:lstStyle>
            <a:lvl1pPr marL="0" indent="0">
              <a:buNone/>
              <a:defRPr sz="2400">
                <a:solidFill>
                  <a:srgbClr val="66666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2062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Bloque centrad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0"/>
          </p:nvPr>
        </p:nvSpPr>
        <p:spPr>
          <a:xfrm>
            <a:off x="423863" y="677334"/>
            <a:ext cx="11310937" cy="5739870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ln>
                  <a:noFill/>
                </a:ln>
              </a:defRPr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dos bloqu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5511800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6249409" y="674157"/>
            <a:ext cx="5485391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izq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3623733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4354287" y="674157"/>
            <a:ext cx="7380514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7401076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8142513" y="674157"/>
            <a:ext cx="3592287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réd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778001"/>
            <a:ext cx="9144000" cy="4436530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683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1439333"/>
            <a:ext cx="10515600" cy="4927600"/>
          </a:xfrm>
          <a:prstGeom prst="rect">
            <a:avLst/>
          </a:prstGeom>
        </p:spPr>
        <p:txBody>
          <a:bodyPr vert="horz" wrap="square" lIns="91440" tIns="45720" rIns="91440" bIns="45720" rtlCol="0" anchor="ctr" anchorCtr="1">
            <a:normAutofit/>
          </a:bodyPr>
          <a:lstStyle/>
          <a:p>
            <a:r>
              <a:rPr lang="es-ES_tradnl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8885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50D3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912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92" r:id="rId3"/>
    <p:sldLayoutId id="2147483693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6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comments" Target="../comments/commen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4.png"/><Relationship Id="rId3" Type="http://schemas.openxmlformats.org/officeDocument/2006/relationships/image" Target="../media/image27.png"/><Relationship Id="rId7" Type="http://schemas.openxmlformats.org/officeDocument/2006/relationships/image" Target="../media/image19.png"/><Relationship Id="rId12" Type="http://schemas.openxmlformats.org/officeDocument/2006/relationships/image" Target="../media/image33.png"/><Relationship Id="rId17" Type="http://schemas.openxmlformats.org/officeDocument/2006/relationships/image" Target="../media/image38.png"/><Relationship Id="rId2" Type="http://schemas.openxmlformats.org/officeDocument/2006/relationships/image" Target="../media/image260.png"/><Relationship Id="rId16" Type="http://schemas.openxmlformats.org/officeDocument/2006/relationships/image" Target="../media/image3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png"/><Relationship Id="rId11" Type="http://schemas.openxmlformats.org/officeDocument/2006/relationships/image" Target="../media/image32.png"/><Relationship Id="rId5" Type="http://schemas.openxmlformats.org/officeDocument/2006/relationships/image" Target="../media/image29.png"/><Relationship Id="rId15" Type="http://schemas.openxmlformats.org/officeDocument/2006/relationships/image" Target="../media/image36.png"/><Relationship Id="rId10" Type="http://schemas.openxmlformats.org/officeDocument/2006/relationships/image" Target="../media/image31.png"/><Relationship Id="rId4" Type="http://schemas.openxmlformats.org/officeDocument/2006/relationships/image" Target="../media/image28.png"/><Relationship Id="rId9" Type="http://schemas.openxmlformats.org/officeDocument/2006/relationships/image" Target="../media/image21.png"/><Relationship Id="rId14" Type="http://schemas.openxmlformats.org/officeDocument/2006/relationships/image" Target="../media/image3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199" y="903997"/>
            <a:ext cx="11387797" cy="5295371"/>
          </a:xfrm>
        </p:spPr>
        <p:txBody>
          <a:bodyPr/>
          <a:lstStyle/>
          <a:p>
            <a:r>
              <a:rPr lang="es-ES_tradnl" sz="4800" dirty="0"/>
              <a:t>Forma inversa segundo teorema de traslación</a:t>
            </a:r>
            <a:br>
              <a:rPr lang="es-ES_tradnl" dirty="0"/>
            </a:br>
            <a:br>
              <a:rPr lang="es-ES_tradnl" dirty="0"/>
            </a:br>
            <a:br>
              <a:rPr lang="es-ES_tradnl" dirty="0"/>
            </a:br>
            <a:r>
              <a:rPr lang="es-ES_tradnl" sz="4800" dirty="0" err="1"/>
              <a:t>M.Sc</a:t>
            </a:r>
            <a:r>
              <a:rPr lang="es-ES_tradnl" sz="4800" dirty="0"/>
              <a:t>. Norberto Oviedo Ugalde</a:t>
            </a:r>
          </a:p>
        </p:txBody>
      </p:sp>
    </p:spTree>
    <p:extLst>
      <p:ext uri="{BB962C8B-B14F-4D97-AF65-F5344CB8AC3E}">
        <p14:creationId xmlns:p14="http://schemas.microsoft.com/office/powerpoint/2010/main" val="173496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A548BF85-4EEA-478B-9D8B-3BE696C73E25}"/>
              </a:ext>
            </a:extLst>
          </p:cNvPr>
          <p:cNvSpPr txBox="1"/>
          <p:nvPr/>
        </p:nvSpPr>
        <p:spPr>
          <a:xfrm>
            <a:off x="792394" y="686895"/>
            <a:ext cx="10273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2800" b="1" dirty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Teorema forma inversa del segundo teorema de traslación </a:t>
            </a:r>
            <a:endParaRPr lang="es-CR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0A55989-0688-497D-9D03-5C300B380510}"/>
              </a:ext>
            </a:extLst>
          </p:cNvPr>
          <p:cNvSpPr txBox="1"/>
          <p:nvPr/>
        </p:nvSpPr>
        <p:spPr>
          <a:xfrm>
            <a:off x="719452" y="1299545"/>
            <a:ext cx="107530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R" sz="2800" dirty="0"/>
          </a:p>
          <a:p>
            <a:r>
              <a:rPr lang="es-CR" sz="2800" dirty="0"/>
              <a:t>Sea                 y                                      entonces la Transformada Inversa de Laplace de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3C59C93E-7391-426F-B77A-847077E0CF3F}"/>
                  </a:ext>
                </a:extLst>
              </p:cNvPr>
              <p:cNvSpPr txBox="1"/>
              <p:nvPr/>
            </p:nvSpPr>
            <p:spPr>
              <a:xfrm>
                <a:off x="1507786" y="1711117"/>
                <a:ext cx="151531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>
                    <a:latin typeface="Cambria Math" panose="02040503050406030204" pitchFamily="18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CR" sz="2800" b="1" i="1" dirty="0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2800" b="1" i="1" dirty="0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800" b="1" i="1" dirty="0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3C59C93E-7391-426F-B77A-847077E0CF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7786" y="1711117"/>
                <a:ext cx="1515312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CB28078B-F0A8-488C-94C7-A09B4EAA48E7}"/>
                  </a:ext>
                </a:extLst>
              </p:cNvPr>
              <p:cNvSpPr txBox="1"/>
              <p:nvPr/>
            </p:nvSpPr>
            <p:spPr>
              <a:xfrm>
                <a:off x="3515896" y="1725559"/>
                <a:ext cx="3230472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) </m:t>
                          </m:r>
                        </m:e>
                      </m:d>
                      <m:r>
                        <a:rPr lang="en-US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CB28078B-F0A8-488C-94C7-A09B4EAA48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5896" y="1725559"/>
                <a:ext cx="3230472" cy="5329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2ECD41B4-2413-4709-9127-DC2D3D8AB61A}"/>
                  </a:ext>
                </a:extLst>
              </p:cNvPr>
              <p:cNvSpPr txBox="1"/>
              <p:nvPr/>
            </p:nvSpPr>
            <p:spPr>
              <a:xfrm>
                <a:off x="1828801" y="2912390"/>
                <a:ext cx="3629462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CR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sup>
                          </m:s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) </m:t>
                          </m:r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2ECD41B4-2413-4709-9127-DC2D3D8AB6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1" y="2912390"/>
                <a:ext cx="3629462" cy="5329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8C0814E4-D1BD-4348-8FDA-6AD3B982AE39}"/>
                  </a:ext>
                </a:extLst>
              </p:cNvPr>
              <p:cNvSpPr txBox="1"/>
              <p:nvPr/>
            </p:nvSpPr>
            <p:spPr>
              <a:xfrm>
                <a:off x="6473949" y="2948754"/>
                <a:ext cx="2328238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8C0814E4-D1BD-4348-8FDA-6AD3B982AE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3949" y="2948754"/>
                <a:ext cx="2328238" cy="53296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864DCCCB-25F7-46D5-96D4-CE6A260BD16F}"/>
                  </a:ext>
                </a:extLst>
              </p:cNvPr>
              <p:cNvSpPr txBox="1"/>
              <p:nvPr/>
            </p:nvSpPr>
            <p:spPr>
              <a:xfrm>
                <a:off x="4951202" y="4034003"/>
                <a:ext cx="2817115" cy="5600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b="0" i="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  <m:d>
                            <m:dPr>
                              <m:ctrlPr>
                                <a:rPr lang="en-US" sz="28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  <m:r>
                                <a:rPr lang="en-US" sz="2800" b="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sz="2800" b="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</m:d>
                        </m:e>
                        <m:sup/>
                      </m:sSup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864DCCCB-25F7-46D5-96D4-CE6A260BD1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1202" y="4034003"/>
                <a:ext cx="2817115" cy="56009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upo 2">
            <a:extLst>
              <a:ext uri="{FF2B5EF4-FFF2-40B4-BE49-F238E27FC236}">
                <a16:creationId xmlns:a16="http://schemas.microsoft.com/office/drawing/2014/main" id="{2C33BC9A-04EB-486A-B4C5-9EC0F0BC7BDC}"/>
              </a:ext>
            </a:extLst>
          </p:cNvPr>
          <p:cNvGrpSpPr/>
          <p:nvPr/>
        </p:nvGrpSpPr>
        <p:grpSpPr>
          <a:xfrm>
            <a:off x="8570435" y="3088117"/>
            <a:ext cx="490840" cy="498531"/>
            <a:chOff x="3324939" y="4057485"/>
            <a:chExt cx="490840" cy="498531"/>
          </a:xfrm>
        </p:grpSpPr>
        <p:cxnSp>
          <p:nvCxnSpPr>
            <p:cNvPr id="29" name="Conector recto 28">
              <a:extLst>
                <a:ext uri="{FF2B5EF4-FFF2-40B4-BE49-F238E27FC236}">
                  <a16:creationId xmlns:a16="http://schemas.microsoft.com/office/drawing/2014/main" id="{C6A53F39-8F93-4108-BE97-E3B50DA81963}"/>
                </a:ext>
              </a:extLst>
            </p:cNvPr>
            <p:cNvCxnSpPr>
              <a:cxnSpLocks/>
            </p:cNvCxnSpPr>
            <p:nvPr/>
          </p:nvCxnSpPr>
          <p:spPr>
            <a:xfrm>
              <a:off x="3324939" y="4057485"/>
              <a:ext cx="0" cy="38150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Rectángulo 1">
                  <a:extLst>
                    <a:ext uri="{FF2B5EF4-FFF2-40B4-BE49-F238E27FC236}">
                      <a16:creationId xmlns:a16="http://schemas.microsoft.com/office/drawing/2014/main" id="{201D15F5-1879-4770-AAC1-65807B3DBBD7}"/>
                    </a:ext>
                  </a:extLst>
                </p:cNvPr>
                <p:cNvSpPr/>
                <p:nvPr/>
              </p:nvSpPr>
              <p:spPr>
                <a:xfrm>
                  <a:off x="3324939" y="4248239"/>
                  <a:ext cx="490840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>
                      <a:solidFill>
                        <a:srgbClr val="FF0000"/>
                      </a:solidFill>
                    </a:rPr>
                    <a:t>t</a:t>
                  </a:r>
                  <a14:m>
                    <m:oMath xmlns:m="http://schemas.openxmlformats.org/officeDocument/2006/math">
                      <m:r>
                        <a:rPr 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</m:oMath>
                  </a14:m>
                  <a:endParaRPr lang="es-CR" dirty="0"/>
                </a:p>
              </p:txBody>
            </p:sp>
          </mc:Choice>
          <mc:Fallback xmlns="">
            <p:sp>
              <p:nvSpPr>
                <p:cNvPr id="2" name="Rectángulo 1">
                  <a:extLst>
                    <a:ext uri="{FF2B5EF4-FFF2-40B4-BE49-F238E27FC236}">
                      <a16:creationId xmlns:a16="http://schemas.microsoft.com/office/drawing/2014/main" id="{201D15F5-1879-4770-AAC1-65807B3DBBD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24939" y="4248239"/>
                  <a:ext cx="490840" cy="307777"/>
                </a:xfrm>
                <a:prstGeom prst="rect">
                  <a:avLst/>
                </a:prstGeom>
                <a:blipFill>
                  <a:blip r:embed="rId7"/>
                  <a:stretch>
                    <a:fillRect l="-3750" t="-4000" b="-20000"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7ADA8232-A8B3-4C94-A3B1-B69D8DAF6EF4}"/>
                  </a:ext>
                </a:extLst>
              </p:cNvPr>
              <p:cNvSpPr/>
              <p:nvPr/>
            </p:nvSpPr>
            <p:spPr>
              <a:xfrm>
                <a:off x="5319571" y="2928217"/>
                <a:ext cx="155286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2800" b="0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800" b="0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en-US" sz="2800" b="0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800" b="0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sz="2800" b="0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CR" sz="2800" dirty="0"/>
              </a:p>
            </p:txBody>
          </p:sp>
        </mc:Choice>
        <mc:Fallback xmlns="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7ADA8232-A8B3-4C94-A3B1-B69D8DAF6E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9571" y="2928217"/>
                <a:ext cx="1552861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755384E8-4633-43C8-8145-E97D0C474724}"/>
                  </a:ext>
                </a:extLst>
              </p:cNvPr>
              <p:cNvSpPr txBox="1"/>
              <p:nvPr/>
            </p:nvSpPr>
            <p:spPr>
              <a:xfrm>
                <a:off x="4931716" y="2962017"/>
                <a:ext cx="53580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755384E8-4633-43C8-8145-E97D0C4747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716" y="2962017"/>
                <a:ext cx="535804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upo 16">
            <a:extLst>
              <a:ext uri="{FF2B5EF4-FFF2-40B4-BE49-F238E27FC236}">
                <a16:creationId xmlns:a16="http://schemas.microsoft.com/office/drawing/2014/main" id="{9A857BC6-752C-48EB-8189-2259D56B734C}"/>
              </a:ext>
            </a:extLst>
          </p:cNvPr>
          <p:cNvGrpSpPr/>
          <p:nvPr/>
        </p:nvGrpSpPr>
        <p:grpSpPr>
          <a:xfrm>
            <a:off x="7638068" y="4158935"/>
            <a:ext cx="490840" cy="498531"/>
            <a:chOff x="3324939" y="4057485"/>
            <a:chExt cx="490840" cy="498531"/>
          </a:xfrm>
        </p:grpSpPr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51A40A79-D06A-448E-9C72-94DCFF10817E}"/>
                </a:ext>
              </a:extLst>
            </p:cNvPr>
            <p:cNvCxnSpPr>
              <a:cxnSpLocks/>
            </p:cNvCxnSpPr>
            <p:nvPr/>
          </p:nvCxnSpPr>
          <p:spPr>
            <a:xfrm>
              <a:off x="3324939" y="4057485"/>
              <a:ext cx="0" cy="38150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ángulo 18">
                  <a:extLst>
                    <a:ext uri="{FF2B5EF4-FFF2-40B4-BE49-F238E27FC236}">
                      <a16:creationId xmlns:a16="http://schemas.microsoft.com/office/drawing/2014/main" id="{462729BB-A34D-42E8-B336-838BC83DCF6C}"/>
                    </a:ext>
                  </a:extLst>
                </p:cNvPr>
                <p:cNvSpPr/>
                <p:nvPr/>
              </p:nvSpPr>
              <p:spPr>
                <a:xfrm>
                  <a:off x="3324939" y="4248239"/>
                  <a:ext cx="490840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>
                      <a:solidFill>
                        <a:srgbClr val="FF0000"/>
                      </a:solidFill>
                    </a:rPr>
                    <a:t>t</a:t>
                  </a:r>
                  <a14:m>
                    <m:oMath xmlns:m="http://schemas.openxmlformats.org/officeDocument/2006/math">
                      <m:r>
                        <a:rPr 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</m:oMath>
                  </a14:m>
                  <a:endParaRPr lang="es-CR" dirty="0"/>
                </a:p>
              </p:txBody>
            </p:sp>
          </mc:Choice>
          <mc:Fallback xmlns="">
            <p:sp>
              <p:nvSpPr>
                <p:cNvPr id="19" name="Rectángulo 18">
                  <a:extLst>
                    <a:ext uri="{FF2B5EF4-FFF2-40B4-BE49-F238E27FC236}">
                      <a16:creationId xmlns:a16="http://schemas.microsoft.com/office/drawing/2014/main" id="{462729BB-A34D-42E8-B336-838BC83DCF6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24939" y="4248239"/>
                  <a:ext cx="490840" cy="307777"/>
                </a:xfrm>
                <a:prstGeom prst="rect">
                  <a:avLst/>
                </a:prstGeom>
                <a:blipFill>
                  <a:blip r:embed="rId7"/>
                  <a:stretch>
                    <a:fillRect l="-3750" t="-4000" b="-20000"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440956CD-C48F-45BB-87EA-5EA259C57010}"/>
                  </a:ext>
                </a:extLst>
              </p:cNvPr>
              <p:cNvSpPr txBox="1"/>
              <p:nvPr/>
            </p:nvSpPr>
            <p:spPr>
              <a:xfrm>
                <a:off x="4833639" y="5169017"/>
                <a:ext cx="3736796" cy="5600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CR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  <m:d>
                            <m:dPr>
                              <m:ctrlPr>
                                <a:rPr lang="en-US" sz="2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  <m:r>
                                <a:rPr lang="en-US" sz="2800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sz="2800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</m:d>
                        </m:e>
                        <m:sup/>
                      </m:sSup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440956CD-C48F-45BB-87EA-5EA259C570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639" y="5169017"/>
                <a:ext cx="3736796" cy="56009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4542E617-67BF-4FA1-B7B2-6039C4E21C43}"/>
                  </a:ext>
                </a:extLst>
              </p:cNvPr>
              <p:cNvSpPr txBox="1"/>
              <p:nvPr/>
            </p:nvSpPr>
            <p:spPr>
              <a:xfrm>
                <a:off x="1819544" y="2906700"/>
                <a:ext cx="3629462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CR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sup>
                          </m:s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) </m:t>
                          </m:r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4542E617-67BF-4FA1-B7B2-6039C4E21C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9544" y="2906700"/>
                <a:ext cx="3629462" cy="53296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078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0" grpId="0"/>
      <p:bldP spid="5" grpId="0"/>
      <p:bldP spid="15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BD4C8609-8BC5-434D-B8DB-AAB8097BA01F}"/>
              </a:ext>
            </a:extLst>
          </p:cNvPr>
          <p:cNvSpPr txBox="1"/>
          <p:nvPr/>
        </p:nvSpPr>
        <p:spPr>
          <a:xfrm>
            <a:off x="440701" y="1571584"/>
            <a:ext cx="1781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charset="0"/>
                <a:cs typeface="Arial" charset="0"/>
              </a:rPr>
              <a:t>E</a:t>
            </a:r>
            <a:r>
              <a:rPr lang="es-CR" sz="2800" b="1" dirty="0">
                <a:solidFill>
                  <a:schemeClr val="accent3">
                    <a:lumMod val="50000"/>
                  </a:schemeClr>
                </a:solidFill>
                <a:latin typeface="Arial" charset="0"/>
                <a:cs typeface="Arial" charset="0"/>
              </a:rPr>
              <a:t>jemplo1</a:t>
            </a:r>
            <a:endParaRPr lang="es-CR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BB8CD0B8-F01B-434A-B782-B424DAA243F6}"/>
                  </a:ext>
                </a:extLst>
              </p:cNvPr>
              <p:cNvSpPr txBox="1"/>
              <p:nvPr/>
            </p:nvSpPr>
            <p:spPr>
              <a:xfrm>
                <a:off x="1470454" y="2067179"/>
                <a:ext cx="2732211" cy="1076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CR" sz="2800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n-US" sz="2800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1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en-US" sz="2800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en-US" sz="2800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p>
                                  <m: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BB8CD0B8-F01B-434A-B782-B424DAA243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454" y="2067179"/>
                <a:ext cx="2732211" cy="10766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7469D791-290A-4ACC-86A0-006943C849D2}"/>
                  </a:ext>
                </a:extLst>
              </p:cNvPr>
              <p:cNvSpPr txBox="1"/>
              <p:nvPr/>
            </p:nvSpPr>
            <p:spPr>
              <a:xfrm>
                <a:off x="4005717" y="3271688"/>
                <a:ext cx="4812286" cy="11643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  <m: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p>
                                  <m: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800" b="1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sz="2800" b="1" i="1" dirty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sz="2800" b="1" i="1" dirty="0" smtClean="0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e>
                                      </m:rad>
                                    </m:e>
                                  </m:d>
                                </m:e>
                                <m:sup>
                                  <m: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7469D791-290A-4ACC-86A0-006943C849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5717" y="3271688"/>
                <a:ext cx="4812286" cy="116435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upo 1">
            <a:extLst>
              <a:ext uri="{FF2B5EF4-FFF2-40B4-BE49-F238E27FC236}">
                <a16:creationId xmlns:a16="http://schemas.microsoft.com/office/drawing/2014/main" id="{BB2C09E1-4189-480E-9B55-FAF71B822EEF}"/>
              </a:ext>
            </a:extLst>
          </p:cNvPr>
          <p:cNvGrpSpPr/>
          <p:nvPr/>
        </p:nvGrpSpPr>
        <p:grpSpPr>
          <a:xfrm>
            <a:off x="8769964" y="3429000"/>
            <a:ext cx="486030" cy="850786"/>
            <a:chOff x="8538573" y="3535628"/>
            <a:chExt cx="486030" cy="850786"/>
          </a:xfrm>
        </p:grpSpPr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A9693168-7ED2-46C1-A901-E8CB63694E4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89220" y="3535628"/>
              <a:ext cx="2608" cy="78405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ángulo 13">
                  <a:extLst>
                    <a:ext uri="{FF2B5EF4-FFF2-40B4-BE49-F238E27FC236}">
                      <a16:creationId xmlns:a16="http://schemas.microsoft.com/office/drawing/2014/main" id="{E2D63103-22E1-4103-B7E1-01C80A055E68}"/>
                    </a:ext>
                  </a:extLst>
                </p:cNvPr>
                <p:cNvSpPr/>
                <p:nvPr/>
              </p:nvSpPr>
              <p:spPr>
                <a:xfrm>
                  <a:off x="8538573" y="4078637"/>
                  <a:ext cx="486030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>
                      <a:solidFill>
                        <a:srgbClr val="FF0000"/>
                      </a:solidFill>
                    </a:rPr>
                    <a:t>t</a:t>
                  </a:r>
                  <a14:m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a14:m>
                  <a:endParaRPr lang="es-CR" dirty="0"/>
                </a:p>
              </p:txBody>
            </p:sp>
          </mc:Choice>
          <mc:Fallback xmlns="">
            <p:sp>
              <p:nvSpPr>
                <p:cNvPr id="14" name="Rectángulo 13">
                  <a:extLst>
                    <a:ext uri="{FF2B5EF4-FFF2-40B4-BE49-F238E27FC236}">
                      <a16:creationId xmlns:a16="http://schemas.microsoft.com/office/drawing/2014/main" id="{E2D63103-22E1-4103-B7E1-01C80A055E6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38573" y="4078637"/>
                  <a:ext cx="486030" cy="307777"/>
                </a:xfrm>
                <a:prstGeom prst="rect">
                  <a:avLst/>
                </a:prstGeom>
                <a:blipFill>
                  <a:blip r:embed="rId4"/>
                  <a:stretch>
                    <a:fillRect l="-3797" t="-4000" b="-20000"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9" name="Bocadillo nube: nube 18">
            <a:extLst>
              <a:ext uri="{FF2B5EF4-FFF2-40B4-BE49-F238E27FC236}">
                <a16:creationId xmlns:a16="http://schemas.microsoft.com/office/drawing/2014/main" id="{2FABB34C-B72C-461E-A852-984A1994A634}"/>
              </a:ext>
            </a:extLst>
          </p:cNvPr>
          <p:cNvSpPr/>
          <p:nvPr/>
        </p:nvSpPr>
        <p:spPr>
          <a:xfrm>
            <a:off x="7762792" y="1301483"/>
            <a:ext cx="4313155" cy="1676347"/>
          </a:xfrm>
          <a:prstGeom prst="cloudCallout">
            <a:avLst>
              <a:gd name="adj1" fmla="val -43906"/>
              <a:gd name="adj2" fmla="val 69576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3B558971-00A4-4CC4-BEDE-13A5D8345197}"/>
                  </a:ext>
                </a:extLst>
              </p:cNvPr>
              <p:cNvSpPr txBox="1"/>
              <p:nvPr/>
            </p:nvSpPr>
            <p:spPr>
              <a:xfrm>
                <a:off x="7106232" y="1702109"/>
                <a:ext cx="4899651" cy="730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𝒔𝒆𝒏𝒉</m:t>
                          </m:r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𝒂𝒕</m:t>
                          </m:r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 </m:t>
                          </m:r>
                        </m:e>
                      </m:d>
                      <m:r>
                        <a:rPr lang="en-US" sz="24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419" sz="24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3B558971-00A4-4CC4-BEDE-13A5D83451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6232" y="1702109"/>
                <a:ext cx="4899651" cy="7301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FAB82133-312A-401F-804A-13CF242F8B98}"/>
                  </a:ext>
                </a:extLst>
              </p:cNvPr>
              <p:cNvSpPr txBox="1"/>
              <p:nvPr/>
            </p:nvSpPr>
            <p:spPr>
              <a:xfrm>
                <a:off x="6906928" y="836488"/>
                <a:ext cx="2328238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FAB82133-312A-401F-804A-13CF242F8B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6928" y="836488"/>
                <a:ext cx="2328238" cy="53296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upo 19">
            <a:extLst>
              <a:ext uri="{FF2B5EF4-FFF2-40B4-BE49-F238E27FC236}">
                <a16:creationId xmlns:a16="http://schemas.microsoft.com/office/drawing/2014/main" id="{DB1EBA6F-3AFD-4273-ACB6-5C04AAB1728B}"/>
              </a:ext>
            </a:extLst>
          </p:cNvPr>
          <p:cNvGrpSpPr/>
          <p:nvPr/>
        </p:nvGrpSpPr>
        <p:grpSpPr>
          <a:xfrm>
            <a:off x="9065218" y="912217"/>
            <a:ext cx="490840" cy="498531"/>
            <a:chOff x="3324939" y="4057485"/>
            <a:chExt cx="490840" cy="498531"/>
          </a:xfrm>
        </p:grpSpPr>
        <p:cxnSp>
          <p:nvCxnSpPr>
            <p:cNvPr id="21" name="Conector recto 20">
              <a:extLst>
                <a:ext uri="{FF2B5EF4-FFF2-40B4-BE49-F238E27FC236}">
                  <a16:creationId xmlns:a16="http://schemas.microsoft.com/office/drawing/2014/main" id="{9E6454E8-6DC7-42E0-90C5-D961FCB40B5E}"/>
                </a:ext>
              </a:extLst>
            </p:cNvPr>
            <p:cNvCxnSpPr>
              <a:cxnSpLocks/>
            </p:cNvCxnSpPr>
            <p:nvPr/>
          </p:nvCxnSpPr>
          <p:spPr>
            <a:xfrm>
              <a:off x="3324939" y="4057485"/>
              <a:ext cx="0" cy="38150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Rectángulo 23">
                  <a:extLst>
                    <a:ext uri="{FF2B5EF4-FFF2-40B4-BE49-F238E27FC236}">
                      <a16:creationId xmlns:a16="http://schemas.microsoft.com/office/drawing/2014/main" id="{98EB2E5F-B423-430A-9521-08B2C69949A8}"/>
                    </a:ext>
                  </a:extLst>
                </p:cNvPr>
                <p:cNvSpPr/>
                <p:nvPr/>
              </p:nvSpPr>
              <p:spPr>
                <a:xfrm>
                  <a:off x="3324939" y="4248239"/>
                  <a:ext cx="490840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>
                      <a:solidFill>
                        <a:srgbClr val="FF0000"/>
                      </a:solidFill>
                    </a:rPr>
                    <a:t>t</a:t>
                  </a:r>
                  <a14:m>
                    <m:oMath xmlns:m="http://schemas.openxmlformats.org/officeDocument/2006/math">
                      <m:r>
                        <a:rPr 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</m:oMath>
                  </a14:m>
                  <a:endParaRPr lang="es-CR" dirty="0"/>
                </a:p>
              </p:txBody>
            </p:sp>
          </mc:Choice>
          <mc:Fallback xmlns="">
            <p:sp>
              <p:nvSpPr>
                <p:cNvPr id="24" name="Rectángulo 23">
                  <a:extLst>
                    <a:ext uri="{FF2B5EF4-FFF2-40B4-BE49-F238E27FC236}">
                      <a16:creationId xmlns:a16="http://schemas.microsoft.com/office/drawing/2014/main" id="{98EB2E5F-B423-430A-9521-08B2C69949A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24939" y="4248239"/>
                  <a:ext cx="490840" cy="307777"/>
                </a:xfrm>
                <a:prstGeom prst="rect">
                  <a:avLst/>
                </a:prstGeom>
                <a:blipFill>
                  <a:blip r:embed="rId7"/>
                  <a:stretch>
                    <a:fillRect l="-3704" t="-4000" b="-20000"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ángulo 24">
                <a:extLst>
                  <a:ext uri="{FF2B5EF4-FFF2-40B4-BE49-F238E27FC236}">
                    <a16:creationId xmlns:a16="http://schemas.microsoft.com/office/drawing/2014/main" id="{F8C3252F-C79D-4C1C-96B7-9921E949BD95}"/>
                  </a:ext>
                </a:extLst>
              </p:cNvPr>
              <p:cNvSpPr/>
              <p:nvPr/>
            </p:nvSpPr>
            <p:spPr>
              <a:xfrm>
                <a:off x="5435756" y="800519"/>
                <a:ext cx="192033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800" b="0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2800" b="0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800" b="0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en-US" sz="2800" b="0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800" b="0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sz="2800" b="0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CR" sz="2800" dirty="0"/>
              </a:p>
            </p:txBody>
          </p:sp>
        </mc:Choice>
        <mc:Fallback xmlns="">
          <p:sp>
            <p:nvSpPr>
              <p:cNvPr id="25" name="Rectángulo 24">
                <a:extLst>
                  <a:ext uri="{FF2B5EF4-FFF2-40B4-BE49-F238E27FC236}">
                    <a16:creationId xmlns:a16="http://schemas.microsoft.com/office/drawing/2014/main" id="{F8C3252F-C79D-4C1C-96B7-9921E949BD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756" y="800519"/>
                <a:ext cx="1920334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0B33C3DE-EB14-468F-BE8E-093CB39E9C73}"/>
                  </a:ext>
                </a:extLst>
              </p:cNvPr>
              <p:cNvSpPr txBox="1"/>
              <p:nvPr/>
            </p:nvSpPr>
            <p:spPr>
              <a:xfrm>
                <a:off x="2190986" y="767777"/>
                <a:ext cx="3629462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CR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sup>
                          </m:s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) </m:t>
                          </m:r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0B33C3DE-EB14-468F-BE8E-093CB39E9C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0986" y="767777"/>
                <a:ext cx="3629462" cy="53296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5B7543BF-54EA-472B-A185-1516A7FCD2AC}"/>
                  </a:ext>
                </a:extLst>
              </p:cNvPr>
              <p:cNvSpPr txBox="1"/>
              <p:nvPr/>
            </p:nvSpPr>
            <p:spPr>
              <a:xfrm>
                <a:off x="4002709" y="2148482"/>
                <a:ext cx="3629462" cy="9140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2800" b="1" dirty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nor/>
                            </m:r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CR" sz="28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8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28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8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sup>
                          </m:sSup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.  </m:t>
                          </m:r>
                          <m:f>
                            <m:fPr>
                              <m:ctrlP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p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5B7543BF-54EA-472B-A185-1516A7FCD2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2709" y="2148482"/>
                <a:ext cx="3629462" cy="91403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29377CE8-A9B1-4F4F-9BD6-CF7C4521476E}"/>
                  </a:ext>
                </a:extLst>
              </p:cNvPr>
              <p:cNvSpPr txBox="1"/>
              <p:nvPr/>
            </p:nvSpPr>
            <p:spPr>
              <a:xfrm>
                <a:off x="3995568" y="2135890"/>
                <a:ext cx="3629462" cy="9140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2800" dirty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nor/>
                            </m:r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CR" sz="28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8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28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8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sup>
                          </m:sSup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.  </m:t>
                          </m:r>
                          <m:f>
                            <m:fPr>
                              <m:ctrlPr>
                                <a:rPr lang="en-US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800" b="1" i="1" dirty="0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dirty="0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p>
                                  <m:r>
                                    <a:rPr lang="en-US" sz="2800" b="1" i="1" dirty="0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800" b="1" i="1" dirty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dirty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29377CE8-A9B1-4F4F-9BD6-CF7C452147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568" y="2135890"/>
                <a:ext cx="3629462" cy="91403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62796672-A107-466C-A203-1719C0C11FEE}"/>
                  </a:ext>
                </a:extLst>
              </p:cNvPr>
              <p:cNvSpPr txBox="1"/>
              <p:nvPr/>
            </p:nvSpPr>
            <p:spPr>
              <a:xfrm>
                <a:off x="2180837" y="754804"/>
                <a:ext cx="3629462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CR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sup>
                          </m:sSup>
                          <m:r>
                            <a:rPr lang="en-US" sz="28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sz="28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n-US" sz="28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en-US" sz="28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 </m:t>
                          </m:r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62796672-A107-466C-A203-1719C0C11F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0837" y="754804"/>
                <a:ext cx="3629462" cy="53296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CuadroTexto 30">
            <a:extLst>
              <a:ext uri="{FF2B5EF4-FFF2-40B4-BE49-F238E27FC236}">
                <a16:creationId xmlns:a16="http://schemas.microsoft.com/office/drawing/2014/main" id="{B516A887-A6EC-40C0-AA80-9C6B43EA1849}"/>
              </a:ext>
            </a:extLst>
          </p:cNvPr>
          <p:cNvSpPr txBox="1"/>
          <p:nvPr/>
        </p:nvSpPr>
        <p:spPr>
          <a:xfrm>
            <a:off x="6325024" y="2139657"/>
            <a:ext cx="1031066" cy="1076641"/>
          </a:xfrm>
          <a:prstGeom prst="rect">
            <a:avLst/>
          </a:prstGeom>
          <a:noFill/>
          <a:ln w="38100">
            <a:solidFill>
              <a:srgbClr val="3268FF"/>
            </a:solidFill>
          </a:ln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A22618EA-6805-47C1-8109-A789D3C75D1B}"/>
              </a:ext>
            </a:extLst>
          </p:cNvPr>
          <p:cNvSpPr txBox="1"/>
          <p:nvPr/>
        </p:nvSpPr>
        <p:spPr>
          <a:xfrm>
            <a:off x="4300421" y="659727"/>
            <a:ext cx="799499" cy="804804"/>
          </a:xfrm>
          <a:prstGeom prst="rect">
            <a:avLst/>
          </a:prstGeom>
          <a:noFill/>
          <a:ln w="38100">
            <a:solidFill>
              <a:srgbClr val="3268FF"/>
            </a:solidFill>
          </a:ln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F774092E-BE07-4878-A1DE-FA59F0CF78C1}"/>
                  </a:ext>
                </a:extLst>
              </p:cNvPr>
              <p:cNvSpPr txBox="1"/>
              <p:nvPr/>
            </p:nvSpPr>
            <p:spPr>
              <a:xfrm>
                <a:off x="3918881" y="4645207"/>
                <a:ext cx="4812286" cy="982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  <m:d>
                            <m:dPr>
                              <m:ctrlP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f>
                            <m:fPr>
                              <m:ctrlPr>
                                <a:rPr lang="en-US" sz="28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28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8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𝒔𝒆𝒏𝒉</m:t>
                          </m:r>
                          <m:d>
                            <m:dPr>
                              <m:ctrlP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28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8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e>
                              </m:rad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]</m:t>
                          </m:r>
                        </m:e>
                        <m:sup/>
                      </m:sSup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F774092E-BE07-4878-A1DE-FA59F0CF78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8881" y="4645207"/>
                <a:ext cx="4812286" cy="9823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upo 22">
            <a:extLst>
              <a:ext uri="{FF2B5EF4-FFF2-40B4-BE49-F238E27FC236}">
                <a16:creationId xmlns:a16="http://schemas.microsoft.com/office/drawing/2014/main" id="{2A257816-2A56-407B-A158-7F133F3A12CD}"/>
              </a:ext>
            </a:extLst>
          </p:cNvPr>
          <p:cNvGrpSpPr/>
          <p:nvPr/>
        </p:nvGrpSpPr>
        <p:grpSpPr>
          <a:xfrm>
            <a:off x="8245137" y="4941128"/>
            <a:ext cx="486030" cy="615389"/>
            <a:chOff x="8538573" y="3535628"/>
            <a:chExt cx="486030" cy="850786"/>
          </a:xfrm>
        </p:grpSpPr>
        <p:cxnSp>
          <p:nvCxnSpPr>
            <p:cNvPr id="30" name="Conector recto 29">
              <a:extLst>
                <a:ext uri="{FF2B5EF4-FFF2-40B4-BE49-F238E27FC236}">
                  <a16:creationId xmlns:a16="http://schemas.microsoft.com/office/drawing/2014/main" id="{71A6D7EB-FAAB-4B11-BAB1-A804C0E16B0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89220" y="3535628"/>
              <a:ext cx="2608" cy="78405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Rectángulo 31">
                  <a:extLst>
                    <a:ext uri="{FF2B5EF4-FFF2-40B4-BE49-F238E27FC236}">
                      <a16:creationId xmlns:a16="http://schemas.microsoft.com/office/drawing/2014/main" id="{4A3413BA-1D81-45B8-8934-60D387E16668}"/>
                    </a:ext>
                  </a:extLst>
                </p:cNvPr>
                <p:cNvSpPr/>
                <p:nvPr/>
              </p:nvSpPr>
              <p:spPr>
                <a:xfrm>
                  <a:off x="8538573" y="4078637"/>
                  <a:ext cx="486030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>
                      <a:solidFill>
                        <a:srgbClr val="FF0000"/>
                      </a:solidFill>
                    </a:rPr>
                    <a:t>t</a:t>
                  </a:r>
                  <a14:m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a14:m>
                  <a:endParaRPr lang="es-CR" dirty="0"/>
                </a:p>
              </p:txBody>
            </p:sp>
          </mc:Choice>
          <mc:Fallback xmlns="">
            <p:sp>
              <p:nvSpPr>
                <p:cNvPr id="14" name="Rectángulo 13">
                  <a:extLst>
                    <a:ext uri="{FF2B5EF4-FFF2-40B4-BE49-F238E27FC236}">
                      <a16:creationId xmlns:a16="http://schemas.microsoft.com/office/drawing/2014/main" id="{E2D63103-22E1-4103-B7E1-01C80A055E6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38573" y="4078637"/>
                  <a:ext cx="486030" cy="307777"/>
                </a:xfrm>
                <a:prstGeom prst="rect">
                  <a:avLst/>
                </a:prstGeom>
                <a:blipFill>
                  <a:blip r:embed="rId4"/>
                  <a:stretch>
                    <a:fillRect l="-3797" t="-4000" b="-20000"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BFE2E1BB-2D9D-41D9-812C-E7A04EFEAB91}"/>
                  </a:ext>
                </a:extLst>
              </p:cNvPr>
              <p:cNvSpPr txBox="1"/>
              <p:nvPr/>
            </p:nvSpPr>
            <p:spPr>
              <a:xfrm>
                <a:off x="3918881" y="5599063"/>
                <a:ext cx="4812286" cy="982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  <m:d>
                            <m:dPr>
                              <m:ctrlP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  <m:f>
                            <m:fPr>
                              <m:ctrlPr>
                                <a:rPr lang="en-US" sz="28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28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8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𝒔𝒆𝒏𝒉</m:t>
                          </m:r>
                          <m:d>
                            <m:dPr>
                              <m:ctrlP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28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8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e>
                              </m:rad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</m:t>
                          </m:r>
                        </m:e>
                        <m:sup/>
                      </m:sSup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BFE2E1BB-2D9D-41D9-812C-E7A04EFEAB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8881" y="5599063"/>
                <a:ext cx="4812286" cy="982320"/>
              </a:xfrm>
              <a:prstGeom prst="rect">
                <a:avLst/>
              </a:prstGeom>
              <a:blipFill>
                <a:blip r:embed="rId14"/>
                <a:stretch>
                  <a:fillRect r="-6084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381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9" grpId="0" animBg="1"/>
      <p:bldP spid="22" grpId="0"/>
      <p:bldP spid="18" grpId="0"/>
      <p:bldP spid="25" grpId="0"/>
      <p:bldP spid="26" grpId="0"/>
      <p:bldP spid="27" grpId="0"/>
      <p:bldP spid="28" grpId="0"/>
      <p:bldP spid="28" grpId="1"/>
      <p:bldP spid="29" grpId="0"/>
      <p:bldP spid="29" grpId="1"/>
      <p:bldP spid="31" grpId="0" animBg="1"/>
      <p:bldP spid="31" grpId="1" animBg="1"/>
      <p:bldP spid="34" grpId="0" animBg="1"/>
      <p:bldP spid="34" grpId="1" animBg="1"/>
      <p:bldP spid="35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BD4C8609-8BC5-434D-B8DB-AAB8097BA01F}"/>
              </a:ext>
            </a:extLst>
          </p:cNvPr>
          <p:cNvSpPr txBox="1"/>
          <p:nvPr/>
        </p:nvSpPr>
        <p:spPr>
          <a:xfrm>
            <a:off x="234874" y="1291691"/>
            <a:ext cx="1880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charset="0"/>
                <a:cs typeface="Arial" charset="0"/>
              </a:rPr>
              <a:t>E</a:t>
            </a:r>
            <a:r>
              <a:rPr lang="es-CR" sz="2800" b="1" dirty="0" err="1">
                <a:solidFill>
                  <a:schemeClr val="accent3">
                    <a:lumMod val="50000"/>
                  </a:schemeClr>
                </a:solidFill>
                <a:latin typeface="Arial" charset="0"/>
                <a:cs typeface="Arial" charset="0"/>
              </a:rPr>
              <a:t>jemplo</a:t>
            </a:r>
            <a:r>
              <a:rPr lang="es-CR" sz="2800" b="1" dirty="0">
                <a:solidFill>
                  <a:schemeClr val="accent3">
                    <a:lumMod val="50000"/>
                  </a:schemeClr>
                </a:solidFill>
                <a:latin typeface="Arial" charset="0"/>
                <a:cs typeface="Arial" charset="0"/>
              </a:rPr>
              <a:t> 2</a:t>
            </a:r>
            <a:endParaRPr lang="es-CR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BB8CD0B8-F01B-434A-B782-B424DAA243F6}"/>
                  </a:ext>
                </a:extLst>
              </p:cNvPr>
              <p:cNvSpPr txBox="1"/>
              <p:nvPr/>
            </p:nvSpPr>
            <p:spPr>
              <a:xfrm>
                <a:off x="234874" y="1870947"/>
                <a:ext cx="2732211" cy="1076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CR" sz="2800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n-US" sz="2800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1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  <m:r>
                                    <a:rPr lang="en-US" sz="2800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en-US" sz="2800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p>
                                  <m: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BB8CD0B8-F01B-434A-B782-B424DAA243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874" y="1870947"/>
                <a:ext cx="2732211" cy="1076641"/>
              </a:xfrm>
              <a:prstGeom prst="rect">
                <a:avLst/>
              </a:prstGeom>
              <a:blipFill>
                <a:blip r:embed="rId2"/>
                <a:stretch>
                  <a:fillRect r="-10268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7469D791-290A-4ACC-86A0-006943C849D2}"/>
                  </a:ext>
                </a:extLst>
              </p:cNvPr>
              <p:cNvSpPr txBox="1"/>
              <p:nvPr/>
            </p:nvSpPr>
            <p:spPr>
              <a:xfrm>
                <a:off x="3291224" y="3088389"/>
                <a:ext cx="4812286" cy="9626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  <m: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800" b="1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b="1" i="1" dirty="0" smtClean="0">
                                          <a:latin typeface="Cambria Math" panose="02040503050406030204" pitchFamily="18" charset="0"/>
                                        </a:rPr>
                                        <m:t>𝒔</m:t>
                                      </m:r>
                                      <m:r>
                                        <a:rPr lang="en-US" sz="2800" b="1" i="1" dirty="0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800" b="1" i="1" dirty="0" smtClean="0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den>
                          </m:f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7469D791-290A-4ACC-86A0-006943C849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1224" y="3088389"/>
                <a:ext cx="4812286" cy="962699"/>
              </a:xfrm>
              <a:prstGeom prst="rect">
                <a:avLst/>
              </a:prstGeom>
              <a:blipFill>
                <a:blip r:embed="rId3"/>
                <a:stretch>
                  <a:fillRect r="-1901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upo 1">
            <a:extLst>
              <a:ext uri="{FF2B5EF4-FFF2-40B4-BE49-F238E27FC236}">
                <a16:creationId xmlns:a16="http://schemas.microsoft.com/office/drawing/2014/main" id="{BB2C09E1-4189-480E-9B55-FAF71B822EEF}"/>
              </a:ext>
            </a:extLst>
          </p:cNvPr>
          <p:cNvGrpSpPr/>
          <p:nvPr/>
        </p:nvGrpSpPr>
        <p:grpSpPr>
          <a:xfrm>
            <a:off x="8197114" y="3243506"/>
            <a:ext cx="486030" cy="850786"/>
            <a:chOff x="8538573" y="3535628"/>
            <a:chExt cx="486030" cy="850786"/>
          </a:xfrm>
        </p:grpSpPr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A9693168-7ED2-46C1-A901-E8CB63694E4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89220" y="3535628"/>
              <a:ext cx="2608" cy="78405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ángulo 13">
                  <a:extLst>
                    <a:ext uri="{FF2B5EF4-FFF2-40B4-BE49-F238E27FC236}">
                      <a16:creationId xmlns:a16="http://schemas.microsoft.com/office/drawing/2014/main" id="{E2D63103-22E1-4103-B7E1-01C80A055E68}"/>
                    </a:ext>
                  </a:extLst>
                </p:cNvPr>
                <p:cNvSpPr/>
                <p:nvPr/>
              </p:nvSpPr>
              <p:spPr>
                <a:xfrm>
                  <a:off x="8538573" y="4078637"/>
                  <a:ext cx="486030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>
                      <a:solidFill>
                        <a:srgbClr val="FF0000"/>
                      </a:solidFill>
                    </a:rPr>
                    <a:t>t</a:t>
                  </a:r>
                  <a14:m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a14:m>
                  <a:endParaRPr lang="es-CR" dirty="0"/>
                </a:p>
              </p:txBody>
            </p:sp>
          </mc:Choice>
          <mc:Fallback xmlns="">
            <p:sp>
              <p:nvSpPr>
                <p:cNvPr id="14" name="Rectángulo 13">
                  <a:extLst>
                    <a:ext uri="{FF2B5EF4-FFF2-40B4-BE49-F238E27FC236}">
                      <a16:creationId xmlns:a16="http://schemas.microsoft.com/office/drawing/2014/main" id="{E2D63103-22E1-4103-B7E1-01C80A055E6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38573" y="4078637"/>
                  <a:ext cx="486030" cy="307777"/>
                </a:xfrm>
                <a:prstGeom prst="rect">
                  <a:avLst/>
                </a:prstGeom>
                <a:blipFill>
                  <a:blip r:embed="rId4"/>
                  <a:stretch>
                    <a:fillRect l="-3797" t="-3922" b="-19608"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9" name="Bocadillo nube: nube 18">
            <a:extLst>
              <a:ext uri="{FF2B5EF4-FFF2-40B4-BE49-F238E27FC236}">
                <a16:creationId xmlns:a16="http://schemas.microsoft.com/office/drawing/2014/main" id="{2FABB34C-B72C-461E-A852-984A1994A634}"/>
              </a:ext>
            </a:extLst>
          </p:cNvPr>
          <p:cNvSpPr/>
          <p:nvPr/>
        </p:nvSpPr>
        <p:spPr>
          <a:xfrm>
            <a:off x="8247761" y="1256859"/>
            <a:ext cx="4025401" cy="2365116"/>
          </a:xfrm>
          <a:prstGeom prst="cloudCallout">
            <a:avLst>
              <a:gd name="adj1" fmla="val -45235"/>
              <a:gd name="adj2" fmla="val 93336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3B558971-00A4-4CC4-BEDE-13A5D8345197}"/>
                  </a:ext>
                </a:extLst>
              </p:cNvPr>
              <p:cNvSpPr txBox="1"/>
              <p:nvPr/>
            </p:nvSpPr>
            <p:spPr>
              <a:xfrm>
                <a:off x="7699740" y="1821165"/>
                <a:ext cx="4899651" cy="730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𝒔𝒆𝒏</m:t>
                          </m:r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𝒂𝒕</m:t>
                          </m:r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 </m:t>
                          </m:r>
                        </m:e>
                      </m:d>
                      <m:r>
                        <a:rPr lang="en-US" sz="24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419" sz="24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3B558971-00A4-4CC4-BEDE-13A5D83451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9740" y="1821165"/>
                <a:ext cx="4899651" cy="7301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FAB82133-312A-401F-804A-13CF242F8B98}"/>
                  </a:ext>
                </a:extLst>
              </p:cNvPr>
              <p:cNvSpPr txBox="1"/>
              <p:nvPr/>
            </p:nvSpPr>
            <p:spPr>
              <a:xfrm>
                <a:off x="6906928" y="836488"/>
                <a:ext cx="2328238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FAB82133-312A-401F-804A-13CF242F8B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6928" y="836488"/>
                <a:ext cx="2328238" cy="53296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upo 19">
            <a:extLst>
              <a:ext uri="{FF2B5EF4-FFF2-40B4-BE49-F238E27FC236}">
                <a16:creationId xmlns:a16="http://schemas.microsoft.com/office/drawing/2014/main" id="{DB1EBA6F-3AFD-4273-ACB6-5C04AAB1728B}"/>
              </a:ext>
            </a:extLst>
          </p:cNvPr>
          <p:cNvGrpSpPr/>
          <p:nvPr/>
        </p:nvGrpSpPr>
        <p:grpSpPr>
          <a:xfrm>
            <a:off x="9065218" y="912217"/>
            <a:ext cx="490840" cy="498531"/>
            <a:chOff x="3324939" y="4057485"/>
            <a:chExt cx="490840" cy="498531"/>
          </a:xfrm>
        </p:grpSpPr>
        <p:cxnSp>
          <p:nvCxnSpPr>
            <p:cNvPr id="21" name="Conector recto 20">
              <a:extLst>
                <a:ext uri="{FF2B5EF4-FFF2-40B4-BE49-F238E27FC236}">
                  <a16:creationId xmlns:a16="http://schemas.microsoft.com/office/drawing/2014/main" id="{9E6454E8-6DC7-42E0-90C5-D961FCB40B5E}"/>
                </a:ext>
              </a:extLst>
            </p:cNvPr>
            <p:cNvCxnSpPr>
              <a:cxnSpLocks/>
            </p:cNvCxnSpPr>
            <p:nvPr/>
          </p:nvCxnSpPr>
          <p:spPr>
            <a:xfrm>
              <a:off x="3324939" y="4057485"/>
              <a:ext cx="0" cy="38150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Rectángulo 23">
                  <a:extLst>
                    <a:ext uri="{FF2B5EF4-FFF2-40B4-BE49-F238E27FC236}">
                      <a16:creationId xmlns:a16="http://schemas.microsoft.com/office/drawing/2014/main" id="{98EB2E5F-B423-430A-9521-08B2C69949A8}"/>
                    </a:ext>
                  </a:extLst>
                </p:cNvPr>
                <p:cNvSpPr/>
                <p:nvPr/>
              </p:nvSpPr>
              <p:spPr>
                <a:xfrm>
                  <a:off x="3324939" y="4248239"/>
                  <a:ext cx="490840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>
                      <a:solidFill>
                        <a:srgbClr val="FF0000"/>
                      </a:solidFill>
                    </a:rPr>
                    <a:t>t</a:t>
                  </a:r>
                  <a14:m>
                    <m:oMath xmlns:m="http://schemas.openxmlformats.org/officeDocument/2006/math">
                      <m:r>
                        <a:rPr 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</m:oMath>
                  </a14:m>
                  <a:endParaRPr lang="es-CR" dirty="0"/>
                </a:p>
              </p:txBody>
            </p:sp>
          </mc:Choice>
          <mc:Fallback xmlns="">
            <p:sp>
              <p:nvSpPr>
                <p:cNvPr id="24" name="Rectángulo 23">
                  <a:extLst>
                    <a:ext uri="{FF2B5EF4-FFF2-40B4-BE49-F238E27FC236}">
                      <a16:creationId xmlns:a16="http://schemas.microsoft.com/office/drawing/2014/main" id="{98EB2E5F-B423-430A-9521-08B2C69949A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24939" y="4248239"/>
                  <a:ext cx="490840" cy="307777"/>
                </a:xfrm>
                <a:prstGeom prst="rect">
                  <a:avLst/>
                </a:prstGeom>
                <a:blipFill>
                  <a:blip r:embed="rId7"/>
                  <a:stretch>
                    <a:fillRect l="-3704" t="-4000" b="-20000"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ángulo 24">
                <a:extLst>
                  <a:ext uri="{FF2B5EF4-FFF2-40B4-BE49-F238E27FC236}">
                    <a16:creationId xmlns:a16="http://schemas.microsoft.com/office/drawing/2014/main" id="{F8C3252F-C79D-4C1C-96B7-9921E949BD95}"/>
                  </a:ext>
                </a:extLst>
              </p:cNvPr>
              <p:cNvSpPr/>
              <p:nvPr/>
            </p:nvSpPr>
            <p:spPr>
              <a:xfrm>
                <a:off x="5435756" y="800519"/>
                <a:ext cx="203414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en-US" sz="2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2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CR" sz="2800" b="1" i="1" dirty="0"/>
              </a:p>
            </p:txBody>
          </p:sp>
        </mc:Choice>
        <mc:Fallback xmlns="">
          <p:sp>
            <p:nvSpPr>
              <p:cNvPr id="25" name="Rectángulo 24">
                <a:extLst>
                  <a:ext uri="{FF2B5EF4-FFF2-40B4-BE49-F238E27FC236}">
                    <a16:creationId xmlns:a16="http://schemas.microsoft.com/office/drawing/2014/main" id="{F8C3252F-C79D-4C1C-96B7-9921E949BD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756" y="800519"/>
                <a:ext cx="2034147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0B33C3DE-EB14-468F-BE8E-093CB39E9C73}"/>
                  </a:ext>
                </a:extLst>
              </p:cNvPr>
              <p:cNvSpPr txBox="1"/>
              <p:nvPr/>
            </p:nvSpPr>
            <p:spPr>
              <a:xfrm>
                <a:off x="2190986" y="767777"/>
                <a:ext cx="3629462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CR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sup>
                          </m:s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) </m:t>
                          </m:r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0B33C3DE-EB14-468F-BE8E-093CB39E9C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0986" y="767777"/>
                <a:ext cx="3629462" cy="53296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5B7543BF-54EA-472B-A185-1516A7FCD2AC}"/>
                  </a:ext>
                </a:extLst>
              </p:cNvPr>
              <p:cNvSpPr txBox="1"/>
              <p:nvPr/>
            </p:nvSpPr>
            <p:spPr>
              <a:xfrm>
                <a:off x="3277465" y="1983751"/>
                <a:ext cx="4313155" cy="9626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2800" b="1" dirty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nor/>
                            </m:r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CR" sz="28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8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en-US" sz="28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8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sup>
                          </m:sSup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.  </m:t>
                          </m:r>
                          <m:f>
                            <m:fPr>
                              <m:ctrlP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800" b="1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b="1" i="1" dirty="0" smtClean="0">
                                          <a:latin typeface="Cambria Math" panose="02040503050406030204" pitchFamily="18" charset="0"/>
                                        </a:rPr>
                                        <m:t>𝒔</m:t>
                                      </m:r>
                                      <m:r>
                                        <a:rPr lang="en-US" sz="2800" b="1" i="1" dirty="0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800" b="1" i="1" dirty="0" smtClean="0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5B7543BF-54EA-472B-A185-1516A7FCD2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7465" y="1983751"/>
                <a:ext cx="4313155" cy="962699"/>
              </a:xfrm>
              <a:prstGeom prst="rect">
                <a:avLst/>
              </a:prstGeom>
              <a:blipFill>
                <a:blip r:embed="rId10"/>
                <a:stretch>
                  <a:fillRect r="-1556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CuadroTexto 30">
            <a:extLst>
              <a:ext uri="{FF2B5EF4-FFF2-40B4-BE49-F238E27FC236}">
                <a16:creationId xmlns:a16="http://schemas.microsoft.com/office/drawing/2014/main" id="{B516A887-A6EC-40C0-AA80-9C6B43EA1849}"/>
              </a:ext>
            </a:extLst>
          </p:cNvPr>
          <p:cNvSpPr txBox="1"/>
          <p:nvPr/>
        </p:nvSpPr>
        <p:spPr>
          <a:xfrm>
            <a:off x="5580466" y="1894862"/>
            <a:ext cx="1920333" cy="1076641"/>
          </a:xfrm>
          <a:prstGeom prst="rect">
            <a:avLst/>
          </a:prstGeom>
          <a:noFill/>
          <a:ln w="38100">
            <a:solidFill>
              <a:srgbClr val="3268FF"/>
            </a:solidFill>
          </a:ln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A22618EA-6805-47C1-8109-A789D3C75D1B}"/>
              </a:ext>
            </a:extLst>
          </p:cNvPr>
          <p:cNvSpPr txBox="1"/>
          <p:nvPr/>
        </p:nvSpPr>
        <p:spPr>
          <a:xfrm>
            <a:off x="4315365" y="657109"/>
            <a:ext cx="799499" cy="804804"/>
          </a:xfrm>
          <a:prstGeom prst="rect">
            <a:avLst/>
          </a:prstGeom>
          <a:noFill/>
          <a:ln w="38100">
            <a:solidFill>
              <a:srgbClr val="3268FF"/>
            </a:solidFill>
          </a:ln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A87A9ADF-0854-4F66-98D3-D8D28E52FFA1}"/>
                  </a:ext>
                </a:extLst>
              </p:cNvPr>
              <p:cNvSpPr txBox="1"/>
              <p:nvPr/>
            </p:nvSpPr>
            <p:spPr>
              <a:xfrm>
                <a:off x="3277464" y="1996921"/>
                <a:ext cx="4313155" cy="9626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2800" b="1" dirty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nor/>
                            </m:r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CR" sz="28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8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en-US" sz="28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8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sup>
                          </m:sSup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.  </m:t>
                          </m:r>
                          <m:f>
                            <m:fPr>
                              <m:ctrlPr>
                                <a:rPr lang="en-US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800" b="1" i="1" dirty="0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800" b="1" i="1" dirty="0" smtClean="0">
                                          <a:solidFill>
                                            <a:schemeClr val="accent3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b="1" i="1" dirty="0" smtClean="0">
                                          <a:solidFill>
                                            <a:schemeClr val="accent3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𝒔</m:t>
                                      </m:r>
                                      <m:r>
                                        <a:rPr lang="en-US" sz="2800" b="1" i="1" dirty="0" smtClean="0">
                                          <a:solidFill>
                                            <a:schemeClr val="accent3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800" b="1" i="1" dirty="0" smtClean="0">
                                          <a:solidFill>
                                            <a:schemeClr val="accent3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2800" b="1" i="1" dirty="0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A87A9ADF-0854-4F66-98D3-D8D28E52FF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7464" y="1996921"/>
                <a:ext cx="4313155" cy="962699"/>
              </a:xfrm>
              <a:prstGeom prst="rect">
                <a:avLst/>
              </a:prstGeom>
              <a:blipFill>
                <a:blip r:embed="rId11"/>
                <a:stretch>
                  <a:fillRect r="-1556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68677F3B-362D-4E8A-8F56-D4F10D0A9500}"/>
                  </a:ext>
                </a:extLst>
              </p:cNvPr>
              <p:cNvSpPr txBox="1"/>
              <p:nvPr/>
            </p:nvSpPr>
            <p:spPr>
              <a:xfrm>
                <a:off x="2198321" y="778994"/>
                <a:ext cx="3629462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CR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sup>
                          </m:sSup>
                          <m:r>
                            <a:rPr lang="en-US" sz="28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sz="28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n-US" sz="28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en-US" sz="28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 </m:t>
                          </m:r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68677F3B-362D-4E8A-8F56-D4F10D0A95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8321" y="778994"/>
                <a:ext cx="3629462" cy="53296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18298E70-6604-4457-AC0F-5B17FD4D8044}"/>
                  </a:ext>
                </a:extLst>
              </p:cNvPr>
              <p:cNvSpPr txBox="1"/>
              <p:nvPr/>
            </p:nvSpPr>
            <p:spPr>
              <a:xfrm>
                <a:off x="3174323" y="4180353"/>
                <a:ext cx="4812286" cy="9140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  <m: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p>
                                  <m: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den>
                          </m:f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      </m:t>
                          </m:r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18298E70-6604-4457-AC0F-5B17FD4D80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4323" y="4180353"/>
                <a:ext cx="4812286" cy="91403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Grupo 32">
            <a:extLst>
              <a:ext uri="{FF2B5EF4-FFF2-40B4-BE49-F238E27FC236}">
                <a16:creationId xmlns:a16="http://schemas.microsoft.com/office/drawing/2014/main" id="{DE144551-AA79-490F-B8E6-910FBA8C2627}"/>
              </a:ext>
            </a:extLst>
          </p:cNvPr>
          <p:cNvGrpSpPr/>
          <p:nvPr/>
        </p:nvGrpSpPr>
        <p:grpSpPr>
          <a:xfrm>
            <a:off x="7723615" y="4270567"/>
            <a:ext cx="486030" cy="850786"/>
            <a:chOff x="8538573" y="3535628"/>
            <a:chExt cx="486030" cy="850786"/>
          </a:xfrm>
        </p:grpSpPr>
        <p:cxnSp>
          <p:nvCxnSpPr>
            <p:cNvPr id="36" name="Conector recto 35">
              <a:extLst>
                <a:ext uri="{FF2B5EF4-FFF2-40B4-BE49-F238E27FC236}">
                  <a16:creationId xmlns:a16="http://schemas.microsoft.com/office/drawing/2014/main" id="{97D30609-47F5-46C3-B925-073B3922672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89220" y="3535628"/>
              <a:ext cx="2608" cy="78405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Rectángulo 36">
                  <a:extLst>
                    <a:ext uri="{FF2B5EF4-FFF2-40B4-BE49-F238E27FC236}">
                      <a16:creationId xmlns:a16="http://schemas.microsoft.com/office/drawing/2014/main" id="{3CD0AA38-2CFA-4C3E-96EF-7DCBCB9E2461}"/>
                    </a:ext>
                  </a:extLst>
                </p:cNvPr>
                <p:cNvSpPr/>
                <p:nvPr/>
              </p:nvSpPr>
              <p:spPr>
                <a:xfrm>
                  <a:off x="8538573" y="4078637"/>
                  <a:ext cx="486030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>
                      <a:solidFill>
                        <a:srgbClr val="FF0000"/>
                      </a:solidFill>
                    </a:rPr>
                    <a:t>t</a:t>
                  </a:r>
                  <a14:m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a14:m>
                  <a:endParaRPr lang="es-CR" dirty="0"/>
                </a:p>
              </p:txBody>
            </p:sp>
          </mc:Choice>
          <mc:Fallback xmlns="">
            <p:sp>
              <p:nvSpPr>
                <p:cNvPr id="37" name="Rectángulo 36">
                  <a:extLst>
                    <a:ext uri="{FF2B5EF4-FFF2-40B4-BE49-F238E27FC236}">
                      <a16:creationId xmlns:a16="http://schemas.microsoft.com/office/drawing/2014/main" id="{3CD0AA38-2CFA-4C3E-96EF-7DCBCB9E246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38573" y="4078637"/>
                  <a:ext cx="486030" cy="307777"/>
                </a:xfrm>
                <a:prstGeom prst="rect">
                  <a:avLst/>
                </a:prstGeom>
                <a:blipFill>
                  <a:blip r:embed="rId14"/>
                  <a:stretch>
                    <a:fillRect l="-3750" t="-4000" b="-20000"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A1064223-9533-4575-B2A1-B3324708A272}"/>
              </a:ext>
            </a:extLst>
          </p:cNvPr>
          <p:cNvGrpSpPr/>
          <p:nvPr/>
        </p:nvGrpSpPr>
        <p:grpSpPr>
          <a:xfrm>
            <a:off x="7038762" y="4297189"/>
            <a:ext cx="526106" cy="706548"/>
            <a:chOff x="8538573" y="3679866"/>
            <a:chExt cx="526106" cy="706548"/>
          </a:xfrm>
        </p:grpSpPr>
        <p:cxnSp>
          <p:nvCxnSpPr>
            <p:cNvPr id="39" name="Conector recto 38">
              <a:extLst>
                <a:ext uri="{FF2B5EF4-FFF2-40B4-BE49-F238E27FC236}">
                  <a16:creationId xmlns:a16="http://schemas.microsoft.com/office/drawing/2014/main" id="{E406CC46-DBE4-45D2-BA93-E01ACFEFD2CF}"/>
                </a:ext>
              </a:extLst>
            </p:cNvPr>
            <p:cNvCxnSpPr>
              <a:cxnSpLocks/>
            </p:cNvCxnSpPr>
            <p:nvPr/>
          </p:nvCxnSpPr>
          <p:spPr>
            <a:xfrm>
              <a:off x="8589220" y="3679866"/>
              <a:ext cx="0" cy="639813"/>
            </a:xfrm>
            <a:prstGeom prst="line">
              <a:avLst/>
            </a:prstGeom>
            <a:ln w="28575">
              <a:solidFill>
                <a:srgbClr val="6666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Rectángulo 39">
                  <a:extLst>
                    <a:ext uri="{FF2B5EF4-FFF2-40B4-BE49-F238E27FC236}">
                      <a16:creationId xmlns:a16="http://schemas.microsoft.com/office/drawing/2014/main" id="{FFA3E0C1-8FEB-4C12-8956-1E242BF6A7BA}"/>
                    </a:ext>
                  </a:extLst>
                </p:cNvPr>
                <p:cNvSpPr/>
                <p:nvPr/>
              </p:nvSpPr>
              <p:spPr>
                <a:xfrm>
                  <a:off x="8538573" y="4078637"/>
                  <a:ext cx="526106" cy="307777"/>
                </a:xfrm>
                <a:prstGeom prst="rect">
                  <a:avLst/>
                </a:prstGeom>
                <a:ln>
                  <a:solidFill>
                    <a:srgbClr val="666666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>
                      <a:solidFill>
                        <a:schemeClr val="tx1"/>
                      </a:solidFill>
                    </a:rPr>
                    <a:t>s</a:t>
                  </a:r>
                  <a14:m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a14:m>
                  <a:endParaRPr lang="es-CR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0" name="Rectángulo 39">
                  <a:extLst>
                    <a:ext uri="{FF2B5EF4-FFF2-40B4-BE49-F238E27FC236}">
                      <a16:creationId xmlns:a16="http://schemas.microsoft.com/office/drawing/2014/main" id="{FFA3E0C1-8FEB-4C12-8956-1E242BF6A7B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38573" y="4078637"/>
                  <a:ext cx="526106" cy="307777"/>
                </a:xfrm>
                <a:prstGeom prst="rect">
                  <a:avLst/>
                </a:prstGeom>
                <a:blipFill>
                  <a:blip r:embed="rId15"/>
                  <a:stretch>
                    <a:fillRect l="-2273" b="-16981"/>
                  </a:stretch>
                </a:blipFill>
                <a:ln>
                  <a:solidFill>
                    <a:srgbClr val="666666"/>
                  </a:solidFill>
                </a:ln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CuadroTexto 40">
                <a:extLst>
                  <a:ext uri="{FF2B5EF4-FFF2-40B4-BE49-F238E27FC236}">
                    <a16:creationId xmlns:a16="http://schemas.microsoft.com/office/drawing/2014/main" id="{8313E737-5D22-4903-8FC3-B0DA563E7083}"/>
                  </a:ext>
                </a:extLst>
              </p:cNvPr>
              <p:cNvSpPr txBox="1"/>
              <p:nvPr/>
            </p:nvSpPr>
            <p:spPr>
              <a:xfrm>
                <a:off x="3025526" y="5324303"/>
                <a:ext cx="4178675" cy="5606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  <m:d>
                            <m:dPr>
                              <m:ctrlP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d>
                          <m:sSup>
                            <m:sSupPr>
                              <m:ctrlPr>
                                <a:rPr lang="es-CR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sz="28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sup>
                          </m:sSup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𝒔𝒆𝒏</m:t>
                          </m:r>
                          <m:d>
                            <m:dPr>
                              <m:ctrlP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  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  <m:sup/>
                      </m:sSup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41" name="CuadroTexto 40">
                <a:extLst>
                  <a:ext uri="{FF2B5EF4-FFF2-40B4-BE49-F238E27FC236}">
                    <a16:creationId xmlns:a16="http://schemas.microsoft.com/office/drawing/2014/main" id="{8313E737-5D22-4903-8FC3-B0DA563E70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5526" y="5324303"/>
                <a:ext cx="4178675" cy="56060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Grupo 41">
            <a:extLst>
              <a:ext uri="{FF2B5EF4-FFF2-40B4-BE49-F238E27FC236}">
                <a16:creationId xmlns:a16="http://schemas.microsoft.com/office/drawing/2014/main" id="{4FA95342-A4E5-4A52-B5AD-E96E4CCCF256}"/>
              </a:ext>
            </a:extLst>
          </p:cNvPr>
          <p:cNvGrpSpPr/>
          <p:nvPr/>
        </p:nvGrpSpPr>
        <p:grpSpPr>
          <a:xfrm>
            <a:off x="6297617" y="5472407"/>
            <a:ext cx="486030" cy="530186"/>
            <a:chOff x="8538573" y="3856228"/>
            <a:chExt cx="486030" cy="530186"/>
          </a:xfrm>
        </p:grpSpPr>
        <p:cxnSp>
          <p:nvCxnSpPr>
            <p:cNvPr id="43" name="Conector recto 42">
              <a:extLst>
                <a:ext uri="{FF2B5EF4-FFF2-40B4-BE49-F238E27FC236}">
                  <a16:creationId xmlns:a16="http://schemas.microsoft.com/office/drawing/2014/main" id="{37439637-A1E6-4C91-9DDD-611B8C24FC4E}"/>
                </a:ext>
              </a:extLst>
            </p:cNvPr>
            <p:cNvCxnSpPr>
              <a:cxnSpLocks/>
            </p:cNvCxnSpPr>
            <p:nvPr/>
          </p:nvCxnSpPr>
          <p:spPr>
            <a:xfrm>
              <a:off x="8589220" y="3856228"/>
              <a:ext cx="0" cy="46345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Rectángulo 43">
                  <a:extLst>
                    <a:ext uri="{FF2B5EF4-FFF2-40B4-BE49-F238E27FC236}">
                      <a16:creationId xmlns:a16="http://schemas.microsoft.com/office/drawing/2014/main" id="{1D2CF152-7959-41E7-80BB-EA72A9E75545}"/>
                    </a:ext>
                  </a:extLst>
                </p:cNvPr>
                <p:cNvSpPr/>
                <p:nvPr/>
              </p:nvSpPr>
              <p:spPr>
                <a:xfrm>
                  <a:off x="8538573" y="4078637"/>
                  <a:ext cx="486030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>
                      <a:solidFill>
                        <a:srgbClr val="FF0000"/>
                      </a:solidFill>
                    </a:rPr>
                    <a:t>t</a:t>
                  </a:r>
                  <a14:m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a14:m>
                  <a:endParaRPr lang="es-CR" dirty="0"/>
                </a:p>
              </p:txBody>
            </p:sp>
          </mc:Choice>
          <mc:Fallback xmlns="">
            <p:sp>
              <p:nvSpPr>
                <p:cNvPr id="44" name="Rectángulo 43">
                  <a:extLst>
                    <a:ext uri="{FF2B5EF4-FFF2-40B4-BE49-F238E27FC236}">
                      <a16:creationId xmlns:a16="http://schemas.microsoft.com/office/drawing/2014/main" id="{1D2CF152-7959-41E7-80BB-EA72A9E7554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38573" y="4078637"/>
                  <a:ext cx="486030" cy="307777"/>
                </a:xfrm>
                <a:prstGeom prst="rect">
                  <a:avLst/>
                </a:prstGeom>
                <a:blipFill>
                  <a:blip r:embed="rId14"/>
                  <a:stretch>
                    <a:fillRect l="-3750" t="-1961" b="-19608"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CuadroTexto 44">
                <a:extLst>
                  <a:ext uri="{FF2B5EF4-FFF2-40B4-BE49-F238E27FC236}">
                    <a16:creationId xmlns:a16="http://schemas.microsoft.com/office/drawing/2014/main" id="{1EA9C771-2442-4D04-AB5A-4200CBDFC17C}"/>
                  </a:ext>
                </a:extLst>
              </p:cNvPr>
              <p:cNvSpPr txBox="1"/>
              <p:nvPr/>
            </p:nvSpPr>
            <p:spPr>
              <a:xfrm>
                <a:off x="6906928" y="5381089"/>
                <a:ext cx="4178675" cy="5606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  <m:d>
                            <m:dPr>
                              <m:ctrlP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d>
                          <m:sSup>
                            <m:sSupPr>
                              <m:ctrlPr>
                                <a:rPr lang="es-CR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sz="28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sup>
                          </m:sSup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𝒔𝒆𝒏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)]</m:t>
                          </m:r>
                        </m:e>
                        <m:sup/>
                      </m:sSup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45" name="CuadroTexto 44">
                <a:extLst>
                  <a:ext uri="{FF2B5EF4-FFF2-40B4-BE49-F238E27FC236}">
                    <a16:creationId xmlns:a16="http://schemas.microsoft.com/office/drawing/2014/main" id="{1EA9C771-2442-4D04-AB5A-4200CBDFC1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6928" y="5381089"/>
                <a:ext cx="4178675" cy="560603"/>
              </a:xfrm>
              <a:prstGeom prst="rect">
                <a:avLst/>
              </a:prstGeom>
              <a:blipFill>
                <a:blip r:embed="rId17"/>
                <a:stretch>
                  <a:fillRect r="-4519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038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9" grpId="0" animBg="1"/>
      <p:bldP spid="19" grpId="1" animBg="1"/>
      <p:bldP spid="22" grpId="0"/>
      <p:bldP spid="22" grpId="1"/>
      <p:bldP spid="27" grpId="0"/>
      <p:bldP spid="31" grpId="0" animBg="1"/>
      <p:bldP spid="31" grpId="1" animBg="1"/>
      <p:bldP spid="34" grpId="0" animBg="1"/>
      <p:bldP spid="34" grpId="1" animBg="1"/>
      <p:bldP spid="23" grpId="0"/>
      <p:bldP spid="30" grpId="0"/>
      <p:bldP spid="32" grpId="0"/>
      <p:bldP spid="41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b="1" dirty="0"/>
              <a:t>Vicerrectoría de Docencia</a:t>
            </a:r>
          </a:p>
          <a:p>
            <a:r>
              <a:rPr lang="es-ES_tradnl" b="1" dirty="0"/>
              <a:t>CEDA-TEC Digital</a:t>
            </a:r>
          </a:p>
          <a:p>
            <a:r>
              <a:rPr lang="es-ES_tradnl" dirty="0"/>
              <a:t>Proyecto de Virtualización 2018</a:t>
            </a:r>
          </a:p>
          <a:p>
            <a:r>
              <a:rPr lang="es-ES_tradnl" dirty="0"/>
              <a:t>Ecuaciones Diferenciales</a:t>
            </a:r>
          </a:p>
          <a:p>
            <a:endParaRPr lang="es-ES_tradnl" dirty="0"/>
          </a:p>
          <a:p>
            <a:r>
              <a:rPr lang="es-ES_tradnl" b="1" dirty="0" err="1"/>
              <a:t>M.Sc</a:t>
            </a:r>
            <a:r>
              <a:rPr lang="es-ES_tradnl" b="1" dirty="0"/>
              <a:t>. Norberto Oviedo Ugalde - Profesor</a:t>
            </a:r>
          </a:p>
          <a:p>
            <a:r>
              <a:rPr lang="es-ES_tradnl" dirty="0"/>
              <a:t>Ing. Luis Carlos Guzmán Arias - Coordinador de Diseño</a:t>
            </a:r>
          </a:p>
        </p:txBody>
      </p:sp>
    </p:spTree>
    <p:extLst>
      <p:ext uri="{BB962C8B-B14F-4D97-AF65-F5344CB8AC3E}">
        <p14:creationId xmlns:p14="http://schemas.microsoft.com/office/powerpoint/2010/main" val="946608536"/>
      </p:ext>
    </p:extLst>
  </p:cSld>
  <p:clrMapOvr>
    <a:masterClrMapping/>
  </p:clrMapOvr>
</p:sld>
</file>

<file path=ppt/theme/theme1.xml><?xml version="1.0" encoding="utf-8"?>
<a:theme xmlns:a="http://schemas.openxmlformats.org/drawingml/2006/main" name="MA-2105 Plantilla Portad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07157130-106A-854C-A3E4-7A10AD2C3BB1}"/>
    </a:ext>
  </a:extLst>
</a:theme>
</file>

<file path=ppt/theme/theme2.xml><?xml version="1.0" encoding="utf-8"?>
<a:theme xmlns:a="http://schemas.openxmlformats.org/drawingml/2006/main" name="MA-2105 Plantilla Contenido">
  <a:themeElements>
    <a:clrScheme name="Personalizar 1">
      <a:dk1>
        <a:srgbClr val="000000"/>
      </a:dk1>
      <a:lt1>
        <a:srgbClr val="FFFFFF"/>
      </a:lt1>
      <a:dk2>
        <a:srgbClr val="D3DFFF"/>
      </a:dk2>
      <a:lt2>
        <a:srgbClr val="FFFFFF"/>
      </a:lt2>
      <a:accent1>
        <a:srgbClr val="150D38"/>
      </a:accent1>
      <a:accent2>
        <a:srgbClr val="2861FF"/>
      </a:accent2>
      <a:accent3>
        <a:srgbClr val="D3DFFF"/>
      </a:accent3>
      <a:accent4>
        <a:srgbClr val="FF6D00"/>
      </a:accent4>
      <a:accent5>
        <a:srgbClr val="FFE1CC"/>
      </a:accent5>
      <a:accent6>
        <a:srgbClr val="666666"/>
      </a:accent6>
      <a:hlink>
        <a:srgbClr val="2861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DB2A46A8-23B5-6248-B01E-BA2784B3DE70}"/>
    </a:ext>
  </a:extLst>
</a:theme>
</file>

<file path=ppt/theme/theme3.xml><?xml version="1.0" encoding="utf-8"?>
<a:theme xmlns:a="http://schemas.openxmlformats.org/drawingml/2006/main" name="MA-2105 Plantilla Crédit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969DC122-9B8B-8245-B879-B4B1D9D0ECEC}"/>
    </a:ext>
  </a:extLst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Ecuaciones Diferenciales</Template>
  <TotalTime>1856</TotalTime>
  <Words>182</Words>
  <Application>Microsoft Office PowerPoint</Application>
  <PresentationFormat>Panorámica</PresentationFormat>
  <Paragraphs>55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Arial</vt:lpstr>
      <vt:lpstr>Blackadder ITC</vt:lpstr>
      <vt:lpstr>Calibri</vt:lpstr>
      <vt:lpstr>Cambria Math</vt:lpstr>
      <vt:lpstr>Franklin Gothic Book</vt:lpstr>
      <vt:lpstr>Franklin Gothic Medium</vt:lpstr>
      <vt:lpstr>MA-2105 Plantilla Portada</vt:lpstr>
      <vt:lpstr>MA-2105 Plantilla Contenido</vt:lpstr>
      <vt:lpstr>MA-2105 Plantilla Créditos</vt:lpstr>
      <vt:lpstr>Forma inversa segundo teorema de traslación   M.Sc. Norberto Oviedo Ugalde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Solución implícita de una ecuación diferencial</dc:title>
  <dc:creator>Norberto</dc:creator>
  <cp:lastModifiedBy>Norberto Oviedo</cp:lastModifiedBy>
  <cp:revision>155</cp:revision>
  <dcterms:created xsi:type="dcterms:W3CDTF">2017-12-17T14:58:24Z</dcterms:created>
  <dcterms:modified xsi:type="dcterms:W3CDTF">2019-05-01T21:07:26Z</dcterms:modified>
</cp:coreProperties>
</file>