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80" r:id="rId6"/>
    <p:sldId id="281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berto Oviedo Ugalde" initials="NOU" lastIdx="1" clrIdx="0">
    <p:extLst>
      <p:ext uri="{19B8F6BF-5375-455C-9EA6-DF929625EA0E}">
        <p15:presenceInfo xmlns:p15="http://schemas.microsoft.com/office/powerpoint/2012/main" userId="Norberto Oviedo Ugal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3268FF"/>
    <a:srgbClr val="150D39"/>
    <a:srgbClr val="CD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AC3009-B541-422C-8261-348B9114FFEC}" v="262" dt="2019-04-12T17:33:48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26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A03FBFDA-DC87-45FA-9454-38190F1C6242}"/>
  </pc:docChgLst>
  <pc:docChgLst>
    <pc:chgData name="Norberto Oviedo Ugalde" userId="f6dd41cc-30ac-40c0-95f2-225f08fe1ba3" providerId="ADAL" clId="{6448774A-423D-4DDE-B476-7B9B77D8FAEC}"/>
    <pc:docChg chg="undo redo custSel addSld delSld modSld">
      <pc:chgData name="Norberto Oviedo Ugalde" userId="f6dd41cc-30ac-40c0-95f2-225f08fe1ba3" providerId="ADAL" clId="{6448774A-423D-4DDE-B476-7B9B77D8FAEC}" dt="2019-04-08T18:18:31.874" v="2156"/>
      <pc:docMkLst>
        <pc:docMk/>
      </pc:docMkLst>
      <pc:sldChg chg="modSp">
        <pc:chgData name="Norberto Oviedo Ugalde" userId="f6dd41cc-30ac-40c0-95f2-225f08fe1ba3" providerId="ADAL" clId="{6448774A-423D-4DDE-B476-7B9B77D8FAEC}" dt="2019-04-01T16:43:49.292" v="32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6448774A-423D-4DDE-B476-7B9B77D8FAEC}" dt="2019-04-01T16:43:49.292" v="32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modSp modAnim">
        <pc:chgData name="Norberto Oviedo Ugalde" userId="f6dd41cc-30ac-40c0-95f2-225f08fe1ba3" providerId="ADAL" clId="{6448774A-423D-4DDE-B476-7B9B77D8FAEC}" dt="2019-04-01T17:11:25.875" v="428"/>
        <pc:sldMkLst>
          <pc:docMk/>
          <pc:sldMk cId="1580782875" sldId="263"/>
        </pc:sldMkLst>
        <pc:spChg chg="mod">
          <ac:chgData name="Norberto Oviedo Ugalde" userId="f6dd41cc-30ac-40c0-95f2-225f08fe1ba3" providerId="ADAL" clId="{6448774A-423D-4DDE-B476-7B9B77D8FAEC}" dt="2019-04-01T16:50:33.114" v="201" actId="14100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6448774A-423D-4DDE-B476-7B9B77D8FAEC}" dt="2019-04-01T16:49:31.080" v="195" actId="14100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6448774A-423D-4DDE-B476-7B9B77D8FAEC}" dt="2019-04-01T16:49:47.305" v="198" actId="14100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6448774A-423D-4DDE-B476-7B9B77D8FAEC}" dt="2019-04-01T16:49:55.410" v="199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6448774A-423D-4DDE-B476-7B9B77D8FAEC}" dt="2019-04-01T16:48:18.674" v="178" actId="1076"/>
          <ac:spMkLst>
            <pc:docMk/>
            <pc:sldMk cId="1580782875" sldId="263"/>
            <ac:spMk id="8" creationId="{07A27592-5C14-43FC-BB49-1C63F2C4BF32}"/>
          </ac:spMkLst>
        </pc:spChg>
        <pc:spChg chg="add mod">
          <ac:chgData name="Norberto Oviedo Ugalde" userId="f6dd41cc-30ac-40c0-95f2-225f08fe1ba3" providerId="ADAL" clId="{6448774A-423D-4DDE-B476-7B9B77D8FAEC}" dt="2019-04-01T16:51:31.457" v="213" actId="14100"/>
          <ac:spMkLst>
            <pc:docMk/>
            <pc:sldMk cId="1580782875" sldId="263"/>
            <ac:spMk id="9" creationId="{F64E9DA7-D67F-43F0-94C7-2E1BEF3379FD}"/>
          </ac:spMkLst>
        </pc:spChg>
      </pc:sldChg>
    </pc:docChg>
  </pc:docChgLst>
  <pc:docChgLst>
    <pc:chgData name="Norberto Oviedo Ugalde" userId="f6dd41cc-30ac-40c0-95f2-225f08fe1ba3" providerId="ADAL" clId="{ACB61568-A625-4552-AA28-8D28C37F6FF2}"/>
    <pc:docChg chg="undo custSel addSld delSld modSld">
      <pc:chgData name="Norberto Oviedo Ugalde" userId="f6dd41cc-30ac-40c0-95f2-225f08fe1ba3" providerId="ADAL" clId="{ACB61568-A625-4552-AA28-8D28C37F6FF2}" dt="2019-04-09T17:48:12.363" v="962" actId="1076"/>
      <pc:docMkLst>
        <pc:docMk/>
      </pc:docMkLst>
      <pc:sldChg chg="modSp">
        <pc:chgData name="Norberto Oviedo Ugalde" userId="f6dd41cc-30ac-40c0-95f2-225f08fe1ba3" providerId="ADAL" clId="{ACB61568-A625-4552-AA28-8D28C37F6FF2}" dt="2019-04-09T16:40:09.219" v="71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ACB61568-A625-4552-AA28-8D28C37F6FF2}" dt="2019-04-09T16:40:09.219" v="71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ACB61568-A625-4552-AA28-8D28C37F6FF2}" dt="2019-04-09T17:04:27.065" v="426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ACB61568-A625-4552-AA28-8D28C37F6FF2}" dt="2019-04-09T17:00:38.735" v="374" actId="255"/>
          <ac:spMkLst>
            <pc:docMk/>
            <pc:sldMk cId="1580782875" sldId="263"/>
            <ac:spMk id="4" creationId="{A548BF85-4EEA-478B-9D8B-3BE696C73E25}"/>
          </ac:spMkLst>
        </pc:spChg>
        <pc:spChg chg="mod">
          <ac:chgData name="Norberto Oviedo Ugalde" userId="f6dd41cc-30ac-40c0-95f2-225f08fe1ba3" providerId="ADAL" clId="{ACB61568-A625-4552-AA28-8D28C37F6FF2}" dt="2019-04-09T17:00:42.720" v="375" actId="20577"/>
          <ac:spMkLst>
            <pc:docMk/>
            <pc:sldMk cId="1580782875" sldId="263"/>
            <ac:spMk id="12" creationId="{80A55989-0688-497D-9D03-5C300B380510}"/>
          </ac:spMkLst>
        </pc:spChg>
        <pc:spChg chg="mod">
          <ac:chgData name="Norberto Oviedo Ugalde" userId="f6dd41cc-30ac-40c0-95f2-225f08fe1ba3" providerId="ADAL" clId="{ACB61568-A625-4552-AA28-8D28C37F6FF2}" dt="2019-04-09T17:00:46.440" v="376" actId="1076"/>
          <ac:spMkLst>
            <pc:docMk/>
            <pc:sldMk cId="1580782875" sldId="263"/>
            <ac:spMk id="13" creationId="{3C59C93E-7391-426F-B77A-847077E0CF3F}"/>
          </ac:spMkLst>
        </pc:spChg>
        <pc:spChg chg="del">
          <ac:chgData name="Norberto Oviedo Ugalde" userId="f6dd41cc-30ac-40c0-95f2-225f08fe1ba3" providerId="ADAL" clId="{ACB61568-A625-4552-AA28-8D28C37F6FF2}" dt="2019-04-09T16:44:22.787" v="209" actId="478"/>
          <ac:spMkLst>
            <pc:docMk/>
            <pc:sldMk cId="1580782875" sldId="263"/>
            <ac:spMk id="14" creationId="{272A7482-286B-4510-B35F-74BAF0CF5880}"/>
          </ac:spMkLst>
        </pc:spChg>
        <pc:spChg chg="del mod">
          <ac:chgData name="Norberto Oviedo Ugalde" userId="f6dd41cc-30ac-40c0-95f2-225f08fe1ba3" providerId="ADAL" clId="{ACB61568-A625-4552-AA28-8D28C37F6FF2}" dt="2019-04-09T16:58:42.574" v="352" actId="478"/>
          <ac:spMkLst>
            <pc:docMk/>
            <pc:sldMk cId="1580782875" sldId="263"/>
            <ac:spMk id="15" creationId="{F13A3021-8F90-4C9D-84FC-700DC6A6DDE4}"/>
          </ac:spMkLst>
        </pc:spChg>
        <pc:spChg chg="del mod">
          <ac:chgData name="Norberto Oviedo Ugalde" userId="f6dd41cc-30ac-40c0-95f2-225f08fe1ba3" providerId="ADAL" clId="{ACB61568-A625-4552-AA28-8D28C37F6FF2}" dt="2019-04-09T16:58:46.363" v="354" actId="478"/>
          <ac:spMkLst>
            <pc:docMk/>
            <pc:sldMk cId="1580782875" sldId="263"/>
            <ac:spMk id="16" creationId="{F0EF134A-95C0-49E0-B63D-F8B2098F3D40}"/>
          </ac:spMkLst>
        </pc:spChg>
        <pc:spChg chg="del mod">
          <ac:chgData name="Norberto Oviedo Ugalde" userId="f6dd41cc-30ac-40c0-95f2-225f08fe1ba3" providerId="ADAL" clId="{ACB61568-A625-4552-AA28-8D28C37F6FF2}" dt="2019-04-09T16:58:40.311" v="350" actId="478"/>
          <ac:spMkLst>
            <pc:docMk/>
            <pc:sldMk cId="1580782875" sldId="263"/>
            <ac:spMk id="17" creationId="{03DFC89D-C197-4E79-B205-FD847ACA4975}"/>
          </ac:spMkLst>
        </pc:spChg>
        <pc:spChg chg="del mod">
          <ac:chgData name="Norberto Oviedo Ugalde" userId="f6dd41cc-30ac-40c0-95f2-225f08fe1ba3" providerId="ADAL" clId="{ACB61568-A625-4552-AA28-8D28C37F6FF2}" dt="2019-04-09T16:58:45.544" v="353" actId="478"/>
          <ac:spMkLst>
            <pc:docMk/>
            <pc:sldMk cId="1580782875" sldId="263"/>
            <ac:spMk id="18" creationId="{66A52B49-4657-4DF2-A427-538DF7FC7FCC}"/>
          </ac:spMkLst>
        </pc:spChg>
        <pc:spChg chg="del mod">
          <ac:chgData name="Norberto Oviedo Ugalde" userId="f6dd41cc-30ac-40c0-95f2-225f08fe1ba3" providerId="ADAL" clId="{ACB61568-A625-4552-AA28-8D28C37F6FF2}" dt="2019-04-09T16:58:38.208" v="348" actId="478"/>
          <ac:spMkLst>
            <pc:docMk/>
            <pc:sldMk cId="1580782875" sldId="263"/>
            <ac:spMk id="19" creationId="{BC5ABF74-E476-4B5B-8A16-A670E0B18F0A}"/>
          </ac:spMkLst>
        </pc:spChg>
        <pc:spChg chg="del">
          <ac:chgData name="Norberto Oviedo Ugalde" userId="f6dd41cc-30ac-40c0-95f2-225f08fe1ba3" providerId="ADAL" clId="{ACB61568-A625-4552-AA28-8D28C37F6FF2}" dt="2019-04-09T16:56:44.817" v="308" actId="478"/>
          <ac:spMkLst>
            <pc:docMk/>
            <pc:sldMk cId="1580782875" sldId="263"/>
            <ac:spMk id="20" creationId="{A6D79FC3-671D-4552-8860-E06916258FC4}"/>
          </ac:spMkLst>
        </pc:spChg>
        <pc:spChg chg="del mod">
          <ac:chgData name="Norberto Oviedo Ugalde" userId="f6dd41cc-30ac-40c0-95f2-225f08fe1ba3" providerId="ADAL" clId="{ACB61568-A625-4552-AA28-8D28C37F6FF2}" dt="2019-04-09T16:56:49.447" v="310" actId="478"/>
          <ac:spMkLst>
            <pc:docMk/>
            <pc:sldMk cId="1580782875" sldId="263"/>
            <ac:spMk id="21" creationId="{61DFFF8B-6E94-469E-9B50-B87C42654DC1}"/>
          </ac:spMkLst>
        </pc:spChg>
        <pc:spChg chg="add mod">
          <ac:chgData name="Norberto Oviedo Ugalde" userId="f6dd41cc-30ac-40c0-95f2-225f08fe1ba3" providerId="ADAL" clId="{ACB61568-A625-4552-AA28-8D28C37F6FF2}" dt="2019-04-09T17:00:50.256" v="377" actId="1076"/>
          <ac:spMkLst>
            <pc:docMk/>
            <pc:sldMk cId="1580782875" sldId="263"/>
            <ac:spMk id="22" creationId="{CB28078B-F0A8-488C-94C7-A09B4EAA48E7}"/>
          </ac:spMkLst>
        </pc:spChg>
        <pc:spChg chg="del mod">
          <ac:chgData name="Norberto Oviedo Ugalde" userId="f6dd41cc-30ac-40c0-95f2-225f08fe1ba3" providerId="ADAL" clId="{ACB61568-A625-4552-AA28-8D28C37F6FF2}" dt="2019-04-09T16:58:39.507" v="349" actId="478"/>
          <ac:spMkLst>
            <pc:docMk/>
            <pc:sldMk cId="1580782875" sldId="263"/>
            <ac:spMk id="23" creationId="{9C73CAB8-D8D6-4FAD-B190-397B9356D7C5}"/>
          </ac:spMkLst>
        </pc:spChg>
        <pc:spChg chg="del">
          <ac:chgData name="Norberto Oviedo Ugalde" userId="f6dd41cc-30ac-40c0-95f2-225f08fe1ba3" providerId="ADAL" clId="{ACB61568-A625-4552-AA28-8D28C37F6FF2}" dt="2019-04-09T16:58:32.805" v="346" actId="478"/>
          <ac:spMkLst>
            <pc:docMk/>
            <pc:sldMk cId="1580782875" sldId="263"/>
            <ac:spMk id="24" creationId="{40635743-1813-465C-85E2-5B5FFEE6B6EE}"/>
          </ac:spMkLst>
        </pc:spChg>
        <pc:spChg chg="del">
          <ac:chgData name="Norberto Oviedo Ugalde" userId="f6dd41cc-30ac-40c0-95f2-225f08fe1ba3" providerId="ADAL" clId="{ACB61568-A625-4552-AA28-8D28C37F6FF2}" dt="2019-04-09T16:58:33.983" v="347" actId="478"/>
          <ac:spMkLst>
            <pc:docMk/>
            <pc:sldMk cId="1580782875" sldId="263"/>
            <ac:spMk id="25" creationId="{88B3D69C-E8C8-4C3F-A7A8-D57E6A4C38DB}"/>
          </ac:spMkLst>
        </pc:spChg>
        <pc:spChg chg="del">
          <ac:chgData name="Norberto Oviedo Ugalde" userId="f6dd41cc-30ac-40c0-95f2-225f08fe1ba3" providerId="ADAL" clId="{ACB61568-A625-4552-AA28-8D28C37F6FF2}" dt="2019-04-09T16:59:47.867" v="367" actId="478"/>
          <ac:spMkLst>
            <pc:docMk/>
            <pc:sldMk cId="1580782875" sldId="263"/>
            <ac:spMk id="26" creationId="{BD756235-EB47-4387-8CE1-04B71234921A}"/>
          </ac:spMkLst>
        </pc:spChg>
        <pc:spChg chg="add mod">
          <ac:chgData name="Norberto Oviedo Ugalde" userId="f6dd41cc-30ac-40c0-95f2-225f08fe1ba3" providerId="ADAL" clId="{ACB61568-A625-4552-AA28-8D28C37F6FF2}" dt="2019-04-09T17:04:27.065" v="426" actId="20577"/>
          <ac:spMkLst>
            <pc:docMk/>
            <pc:sldMk cId="1580782875" sldId="263"/>
            <ac:spMk id="27" creationId="{2ECD41B4-2413-4709-9127-DC2D3D8AB61A}"/>
          </ac:spMkLst>
        </pc:spChg>
        <pc:spChg chg="add mod">
          <ac:chgData name="Norberto Oviedo Ugalde" userId="f6dd41cc-30ac-40c0-95f2-225f08fe1ba3" providerId="ADAL" clId="{ACB61568-A625-4552-AA28-8D28C37F6FF2}" dt="2019-04-09T17:01:02.480" v="380" actId="1076"/>
          <ac:spMkLst>
            <pc:docMk/>
            <pc:sldMk cId="1580782875" sldId="263"/>
            <ac:spMk id="28" creationId="{8C0814E4-D1BD-4348-8FDA-6AD3B982AE39}"/>
          </ac:spMkLst>
        </pc:spChg>
        <pc:spChg chg="add mod">
          <ac:chgData name="Norberto Oviedo Ugalde" userId="f6dd41cc-30ac-40c0-95f2-225f08fe1ba3" providerId="ADAL" clId="{ACB61568-A625-4552-AA28-8D28C37F6FF2}" dt="2019-04-09T17:00:58.296" v="379" actId="1076"/>
          <ac:spMkLst>
            <pc:docMk/>
            <pc:sldMk cId="1580782875" sldId="263"/>
            <ac:spMk id="30" creationId="{864DCCCB-25F7-46D5-96D4-CE6A260BD16F}"/>
          </ac:spMkLst>
        </pc:spChg>
        <pc:spChg chg="add mod">
          <ac:chgData name="Norberto Oviedo Ugalde" userId="f6dd41cc-30ac-40c0-95f2-225f08fe1ba3" providerId="ADAL" clId="{ACB61568-A625-4552-AA28-8D28C37F6FF2}" dt="2019-04-09T17:00:56.223" v="378" actId="1076"/>
          <ac:spMkLst>
            <pc:docMk/>
            <pc:sldMk cId="1580782875" sldId="263"/>
            <ac:spMk id="31" creationId="{5F05AD42-784E-461F-80B5-9D9A1B03344D}"/>
          </ac:spMkLst>
        </pc:spChg>
        <pc:cxnChg chg="add mod">
          <ac:chgData name="Norberto Oviedo Ugalde" userId="f6dd41cc-30ac-40c0-95f2-225f08fe1ba3" providerId="ADAL" clId="{ACB61568-A625-4552-AA28-8D28C37F6FF2}" dt="2019-04-09T17:01:09.544" v="382" actId="1076"/>
          <ac:cxnSpMkLst>
            <pc:docMk/>
            <pc:sldMk cId="1580782875" sldId="263"/>
            <ac:cxnSpMk id="29" creationId="{C6A53F39-8F93-4108-BE97-E3B50DA81963}"/>
          </ac:cxnSpMkLst>
        </pc:cxnChg>
      </pc:sldChg>
      <pc:sldChg chg="addSp delSp modSp add delAnim modAnim">
        <pc:chgData name="Norberto Oviedo Ugalde" userId="f6dd41cc-30ac-40c0-95f2-225f08fe1ba3" providerId="ADAL" clId="{ACB61568-A625-4552-AA28-8D28C37F6FF2}" dt="2019-04-09T17:18:49.163" v="618"/>
        <pc:sldMkLst>
          <pc:docMk/>
          <pc:sldMk cId="1103812874" sldId="280"/>
        </pc:sldMkLst>
        <pc:spChg chg="del mod">
          <ac:chgData name="Norberto Oviedo Ugalde" userId="f6dd41cc-30ac-40c0-95f2-225f08fe1ba3" providerId="ADAL" clId="{ACB61568-A625-4552-AA28-8D28C37F6FF2}" dt="2019-04-09T17:01:42.008" v="386" actId="478"/>
          <ac:spMkLst>
            <pc:docMk/>
            <pc:sldMk cId="1103812874" sldId="280"/>
            <ac:spMk id="2" creationId="{EE752670-3D71-4FE0-B3E7-B66500F064A4}"/>
          </ac:spMkLst>
        </pc:spChg>
        <pc:spChg chg="del">
          <ac:chgData name="Norberto Oviedo Ugalde" userId="f6dd41cc-30ac-40c0-95f2-225f08fe1ba3" providerId="ADAL" clId="{ACB61568-A625-4552-AA28-8D28C37F6FF2}" dt="2019-04-09T17:01:40.136" v="385" actId="478"/>
          <ac:spMkLst>
            <pc:docMk/>
            <pc:sldMk cId="1103812874" sldId="280"/>
            <ac:spMk id="3" creationId="{E03A70F1-D8E4-4374-AA4B-6E3E0324CA0D}"/>
          </ac:spMkLst>
        </pc:spChg>
        <pc:spChg chg="add mod">
          <ac:chgData name="Norberto Oviedo Ugalde" userId="f6dd41cc-30ac-40c0-95f2-225f08fe1ba3" providerId="ADAL" clId="{ACB61568-A625-4552-AA28-8D28C37F6FF2}" dt="2019-04-09T17:02:37.439" v="399" actId="1076"/>
          <ac:spMkLst>
            <pc:docMk/>
            <pc:sldMk cId="1103812874" sldId="280"/>
            <ac:spMk id="4" creationId="{874AA5A5-94A2-49AD-9C09-83744B85282F}"/>
          </ac:spMkLst>
        </pc:spChg>
        <pc:spChg chg="add mod">
          <ac:chgData name="Norberto Oviedo Ugalde" userId="f6dd41cc-30ac-40c0-95f2-225f08fe1ba3" providerId="ADAL" clId="{ACB61568-A625-4552-AA28-8D28C37F6FF2}" dt="2019-04-09T17:02:32.382" v="398" actId="1076"/>
          <ac:spMkLst>
            <pc:docMk/>
            <pc:sldMk cId="1103812874" sldId="280"/>
            <ac:spMk id="5" creationId="{E0C4F14B-2149-46BD-9A02-D08ECAB9D0C6}"/>
          </ac:spMkLst>
        </pc:spChg>
        <pc:spChg chg="add mod">
          <ac:chgData name="Norberto Oviedo Ugalde" userId="f6dd41cc-30ac-40c0-95f2-225f08fe1ba3" providerId="ADAL" clId="{ACB61568-A625-4552-AA28-8D28C37F6FF2}" dt="2019-04-09T17:02:29.247" v="396" actId="1076"/>
          <ac:spMkLst>
            <pc:docMk/>
            <pc:sldMk cId="1103812874" sldId="280"/>
            <ac:spMk id="6" creationId="{E4D9AF90-E0AA-47CA-B330-0DFFFBA01D12}"/>
          </ac:spMkLst>
        </pc:spChg>
        <pc:spChg chg="add mod">
          <ac:chgData name="Norberto Oviedo Ugalde" userId="f6dd41cc-30ac-40c0-95f2-225f08fe1ba3" providerId="ADAL" clId="{ACB61568-A625-4552-AA28-8D28C37F6FF2}" dt="2019-04-09T17:05:29.685" v="441" actId="1076"/>
          <ac:spMkLst>
            <pc:docMk/>
            <pc:sldMk cId="1103812874" sldId="280"/>
            <ac:spMk id="7" creationId="{BD4C8609-8BC5-434D-B8DB-AAB8097BA01F}"/>
          </ac:spMkLst>
        </pc:spChg>
        <pc:spChg chg="add mod">
          <ac:chgData name="Norberto Oviedo Ugalde" userId="f6dd41cc-30ac-40c0-95f2-225f08fe1ba3" providerId="ADAL" clId="{ACB61568-A625-4552-AA28-8D28C37F6FF2}" dt="2019-04-09T17:05:25.925" v="440" actId="1076"/>
          <ac:spMkLst>
            <pc:docMk/>
            <pc:sldMk cId="1103812874" sldId="280"/>
            <ac:spMk id="8" creationId="{BB8CD0B8-F01B-434A-B782-B424DAA243F6}"/>
          </ac:spMkLst>
        </pc:spChg>
        <pc:spChg chg="add mod">
          <ac:chgData name="Norberto Oviedo Ugalde" userId="f6dd41cc-30ac-40c0-95f2-225f08fe1ba3" providerId="ADAL" clId="{ACB61568-A625-4552-AA28-8D28C37F6FF2}" dt="2019-04-09T17:09:26.594" v="492" actId="1076"/>
          <ac:spMkLst>
            <pc:docMk/>
            <pc:sldMk cId="1103812874" sldId="280"/>
            <ac:spMk id="11" creationId="{7469D791-290A-4ACC-86A0-006943C849D2}"/>
          </ac:spMkLst>
        </pc:spChg>
        <pc:spChg chg="add del">
          <ac:chgData name="Norberto Oviedo Ugalde" userId="f6dd41cc-30ac-40c0-95f2-225f08fe1ba3" providerId="ADAL" clId="{ACB61568-A625-4552-AA28-8D28C37F6FF2}" dt="2019-04-09T17:06:34.120" v="459"/>
          <ac:spMkLst>
            <pc:docMk/>
            <pc:sldMk cId="1103812874" sldId="280"/>
            <ac:spMk id="12" creationId="{A79A9CA5-198D-43CC-85AA-6DC5C7B12B15}"/>
          </ac:spMkLst>
        </pc:spChg>
        <pc:spChg chg="add mod">
          <ac:chgData name="Norberto Oviedo Ugalde" userId="f6dd41cc-30ac-40c0-95f2-225f08fe1ba3" providerId="ADAL" clId="{ACB61568-A625-4552-AA28-8D28C37F6FF2}" dt="2019-04-09T17:09:38.927" v="496" actId="20577"/>
          <ac:spMkLst>
            <pc:docMk/>
            <pc:sldMk cId="1103812874" sldId="280"/>
            <ac:spMk id="14" creationId="{E2D63103-22E1-4103-B7E1-01C80A055E68}"/>
          </ac:spMkLst>
        </pc:spChg>
        <pc:spChg chg="add mod">
          <ac:chgData name="Norberto Oviedo Ugalde" userId="f6dd41cc-30ac-40c0-95f2-225f08fe1ba3" providerId="ADAL" clId="{ACB61568-A625-4552-AA28-8D28C37F6FF2}" dt="2019-04-09T17:12:35.115" v="542" actId="20577"/>
          <ac:spMkLst>
            <pc:docMk/>
            <pc:sldMk cId="1103812874" sldId="280"/>
            <ac:spMk id="16" creationId="{5A500CB6-FF59-41D0-AC8C-03C567C417D5}"/>
          </ac:spMkLst>
        </pc:spChg>
        <pc:spChg chg="add mod">
          <ac:chgData name="Norberto Oviedo Ugalde" userId="f6dd41cc-30ac-40c0-95f2-225f08fe1ba3" providerId="ADAL" clId="{ACB61568-A625-4552-AA28-8D28C37F6FF2}" dt="2019-04-09T17:17:10.005" v="612" actId="1076"/>
          <ac:spMkLst>
            <pc:docMk/>
            <pc:sldMk cId="1103812874" sldId="280"/>
            <ac:spMk id="17" creationId="{8F6105D1-DA39-4530-8E43-CF0B623AF74B}"/>
          </ac:spMkLst>
        </pc:spChg>
        <pc:spChg chg="add del mod">
          <ac:chgData name="Norberto Oviedo Ugalde" userId="f6dd41cc-30ac-40c0-95f2-225f08fe1ba3" providerId="ADAL" clId="{ACB61568-A625-4552-AA28-8D28C37F6FF2}" dt="2019-04-09T17:14:58.343" v="573" actId="478"/>
          <ac:spMkLst>
            <pc:docMk/>
            <pc:sldMk cId="1103812874" sldId="280"/>
            <ac:spMk id="18" creationId="{BFB62D89-FCFB-4C5D-B5A4-B36D0AFC5EE3}"/>
          </ac:spMkLst>
        </pc:spChg>
        <pc:spChg chg="add mod">
          <ac:chgData name="Norberto Oviedo Ugalde" userId="f6dd41cc-30ac-40c0-95f2-225f08fe1ba3" providerId="ADAL" clId="{ACB61568-A625-4552-AA28-8D28C37F6FF2}" dt="2019-04-09T17:16:40.285" v="603" actId="14100"/>
          <ac:spMkLst>
            <pc:docMk/>
            <pc:sldMk cId="1103812874" sldId="280"/>
            <ac:spMk id="19" creationId="{2FABB34C-B72C-461E-A852-984A1994A634}"/>
          </ac:spMkLst>
        </pc:spChg>
        <pc:spChg chg="add del mod">
          <ac:chgData name="Norberto Oviedo Ugalde" userId="f6dd41cc-30ac-40c0-95f2-225f08fe1ba3" providerId="ADAL" clId="{ACB61568-A625-4552-AA28-8D28C37F6FF2}" dt="2019-04-09T17:14:38.131" v="569"/>
          <ac:spMkLst>
            <pc:docMk/>
            <pc:sldMk cId="1103812874" sldId="280"/>
            <ac:spMk id="20" creationId="{764842E6-DA7C-4680-9B03-8371069F4B56}"/>
          </ac:spMkLst>
        </pc:spChg>
        <pc:spChg chg="add del mod">
          <ac:chgData name="Norberto Oviedo Ugalde" userId="f6dd41cc-30ac-40c0-95f2-225f08fe1ba3" providerId="ADAL" clId="{ACB61568-A625-4552-AA28-8D28C37F6FF2}" dt="2019-04-09T17:14:58.347" v="575"/>
          <ac:spMkLst>
            <pc:docMk/>
            <pc:sldMk cId="1103812874" sldId="280"/>
            <ac:spMk id="21" creationId="{2F529747-4637-453A-A8F4-128A69E81B1C}"/>
          </ac:spMkLst>
        </pc:spChg>
        <pc:spChg chg="add mod">
          <ac:chgData name="Norberto Oviedo Ugalde" userId="f6dd41cc-30ac-40c0-95f2-225f08fe1ba3" providerId="ADAL" clId="{ACB61568-A625-4552-AA28-8D28C37F6FF2}" dt="2019-04-09T17:16:00.649" v="597" actId="207"/>
          <ac:spMkLst>
            <pc:docMk/>
            <pc:sldMk cId="1103812874" sldId="280"/>
            <ac:spMk id="22" creationId="{3B558971-00A4-4CC4-BEDE-13A5D8345197}"/>
          </ac:spMkLst>
        </pc:spChg>
        <pc:spChg chg="add mod">
          <ac:chgData name="Norberto Oviedo Ugalde" userId="f6dd41cc-30ac-40c0-95f2-225f08fe1ba3" providerId="ADAL" clId="{ACB61568-A625-4552-AA28-8D28C37F6FF2}" dt="2019-04-09T17:17:15.821" v="613" actId="1076"/>
          <ac:spMkLst>
            <pc:docMk/>
            <pc:sldMk cId="1103812874" sldId="280"/>
            <ac:spMk id="23" creationId="{9A39B2BB-F9D0-46D8-AFFA-60EE55836541}"/>
          </ac:spMkLst>
        </pc:spChg>
        <pc:cxnChg chg="add mod">
          <ac:chgData name="Norberto Oviedo Ugalde" userId="f6dd41cc-30ac-40c0-95f2-225f08fe1ba3" providerId="ADAL" clId="{ACB61568-A625-4552-AA28-8D28C37F6FF2}" dt="2019-04-09T17:05:48.220" v="443" actId="1076"/>
          <ac:cxnSpMkLst>
            <pc:docMk/>
            <pc:sldMk cId="1103812874" sldId="280"/>
            <ac:cxnSpMk id="9" creationId="{A23C0C14-3B36-438E-AC29-821E7C949898}"/>
          </ac:cxnSpMkLst>
        </pc:cxnChg>
        <pc:cxnChg chg="add del">
          <ac:chgData name="Norberto Oviedo Ugalde" userId="f6dd41cc-30ac-40c0-95f2-225f08fe1ba3" providerId="ADAL" clId="{ACB61568-A625-4552-AA28-8D28C37F6FF2}" dt="2019-04-09T17:05:54.668" v="445" actId="478"/>
          <ac:cxnSpMkLst>
            <pc:docMk/>
            <pc:sldMk cId="1103812874" sldId="280"/>
            <ac:cxnSpMk id="10" creationId="{32AB5D9B-665A-41D8-AFE7-FAE8AB58E2E4}"/>
          </ac:cxnSpMkLst>
        </pc:cxnChg>
        <pc:cxnChg chg="add mod">
          <ac:chgData name="Norberto Oviedo Ugalde" userId="f6dd41cc-30ac-40c0-95f2-225f08fe1ba3" providerId="ADAL" clId="{ACB61568-A625-4552-AA28-8D28C37F6FF2}" dt="2019-04-09T17:09:30.434" v="493" actId="1076"/>
          <ac:cxnSpMkLst>
            <pc:docMk/>
            <pc:sldMk cId="1103812874" sldId="280"/>
            <ac:cxnSpMk id="13" creationId="{A9693168-7ED2-46C1-A901-E8CB63694E42}"/>
          </ac:cxnSpMkLst>
        </pc:cxnChg>
      </pc:sldChg>
    </pc:docChg>
  </pc:docChgLst>
  <pc:docChgLst>
    <pc:chgData name="Norberto Oviedo Ugalde" userId="f6dd41cc-30ac-40c0-95f2-225f08fe1ba3" providerId="ADAL" clId="{5B3DE141-1368-479B-830C-2D80456E3A61}"/>
    <pc:docChg chg="custSel delSld modSld">
      <pc:chgData name="Norberto Oviedo Ugalde" userId="f6dd41cc-30ac-40c0-95f2-225f08fe1ba3" providerId="ADAL" clId="{5B3DE141-1368-479B-830C-2D80456E3A61}" dt="2019-04-09T23:09:41.985" v="669" actId="20577"/>
      <pc:docMkLst>
        <pc:docMk/>
      </pc:docMkLst>
      <pc:sldChg chg="modSp">
        <pc:chgData name="Norberto Oviedo Ugalde" userId="f6dd41cc-30ac-40c0-95f2-225f08fe1ba3" providerId="ADAL" clId="{5B3DE141-1368-479B-830C-2D80456E3A61}" dt="2019-04-09T19:46:42.296" v="13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5B3DE141-1368-479B-830C-2D80456E3A61}" dt="2019-04-09T19:46:42.296" v="13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 addCm">
        <pc:chgData name="Norberto Oviedo Ugalde" userId="f6dd41cc-30ac-40c0-95f2-225f08fe1ba3" providerId="ADAL" clId="{5B3DE141-1368-479B-830C-2D80456E3A61}" dt="2019-04-09T20:04:45.623" v="203"/>
        <pc:sldMkLst>
          <pc:docMk/>
          <pc:sldMk cId="1580782875" sldId="263"/>
        </pc:sldMkLst>
        <pc:spChg chg="add mod">
          <ac:chgData name="Norberto Oviedo Ugalde" userId="f6dd41cc-30ac-40c0-95f2-225f08fe1ba3" providerId="ADAL" clId="{5B3DE141-1368-479B-830C-2D80456E3A61}" dt="2019-04-09T19:56:27.726" v="139" actId="1076"/>
          <ac:spMkLst>
            <pc:docMk/>
            <pc:sldMk cId="1580782875" sldId="263"/>
            <ac:spMk id="2" creationId="{201D15F5-1879-4770-AAC1-65807B3DBBD7}"/>
          </ac:spMkLst>
        </pc:spChg>
        <pc:spChg chg="mod">
          <ac:chgData name="Norberto Oviedo Ugalde" userId="f6dd41cc-30ac-40c0-95f2-225f08fe1ba3" providerId="ADAL" clId="{5B3DE141-1368-479B-830C-2D80456E3A61}" dt="2019-04-09T19:49:41.794" v="47" actId="20577"/>
          <ac:spMkLst>
            <pc:docMk/>
            <pc:sldMk cId="1580782875" sldId="263"/>
            <ac:spMk id="4" creationId="{A548BF85-4EEA-478B-9D8B-3BE696C73E25}"/>
          </ac:spMkLst>
        </pc:spChg>
        <pc:spChg chg="add mod">
          <ac:chgData name="Norberto Oviedo Ugalde" userId="f6dd41cc-30ac-40c0-95f2-225f08fe1ba3" providerId="ADAL" clId="{5B3DE141-1368-479B-830C-2D80456E3A61}" dt="2019-04-09T19:54:13.694" v="133" actId="1076"/>
          <ac:spMkLst>
            <pc:docMk/>
            <pc:sldMk cId="1580782875" sldId="263"/>
            <ac:spMk id="5" creationId="{7ADA8232-A8B3-4C94-A3B1-B69D8DAF6EF4}"/>
          </ac:spMkLst>
        </pc:spChg>
        <pc:spChg chg="mod">
          <ac:chgData name="Norberto Oviedo Ugalde" userId="f6dd41cc-30ac-40c0-95f2-225f08fe1ba3" providerId="ADAL" clId="{5B3DE141-1368-479B-830C-2D80456E3A61}" dt="2019-04-09T19:48:41.440" v="24" actId="20577"/>
          <ac:spMkLst>
            <pc:docMk/>
            <pc:sldMk cId="1580782875" sldId="263"/>
            <ac:spMk id="13" creationId="{3C59C93E-7391-426F-B77A-847077E0CF3F}"/>
          </ac:spMkLst>
        </pc:spChg>
        <pc:spChg chg="add del mod">
          <ac:chgData name="Norberto Oviedo Ugalde" userId="f6dd41cc-30ac-40c0-95f2-225f08fe1ba3" providerId="ADAL" clId="{5B3DE141-1368-479B-830C-2D80456E3A61}" dt="2019-04-09T19:54:06.106" v="130" actId="478"/>
          <ac:spMkLst>
            <pc:docMk/>
            <pc:sldMk cId="1580782875" sldId="263"/>
            <ac:spMk id="14" creationId="{4CDEA538-4178-4D46-A9AE-DB2F8A46558B}"/>
          </ac:spMkLst>
        </pc:spChg>
        <pc:spChg chg="add mod">
          <ac:chgData name="Norberto Oviedo Ugalde" userId="f6dd41cc-30ac-40c0-95f2-225f08fe1ba3" providerId="ADAL" clId="{5B3DE141-1368-479B-830C-2D80456E3A61}" dt="2019-04-09T19:54:02.191" v="128" actId="1076"/>
          <ac:spMkLst>
            <pc:docMk/>
            <pc:sldMk cId="1580782875" sldId="263"/>
            <ac:spMk id="15" creationId="{755384E8-4633-43C8-8145-E97D0C474724}"/>
          </ac:spMkLst>
        </pc:spChg>
        <pc:spChg chg="add del mod">
          <ac:chgData name="Norberto Oviedo Ugalde" userId="f6dd41cc-30ac-40c0-95f2-225f08fe1ba3" providerId="ADAL" clId="{5B3DE141-1368-479B-830C-2D80456E3A61}" dt="2019-04-09T19:59:16.255" v="171" actId="478"/>
          <ac:spMkLst>
            <pc:docMk/>
            <pc:sldMk cId="1580782875" sldId="263"/>
            <ac:spMk id="16" creationId="{7AA4CA0F-B127-4324-8523-542723392DCA}"/>
          </ac:spMkLst>
        </pc:spChg>
        <pc:spChg chg="add mod">
          <ac:chgData name="Norberto Oviedo Ugalde" userId="f6dd41cc-30ac-40c0-95f2-225f08fe1ba3" providerId="ADAL" clId="{5B3DE141-1368-479B-830C-2D80456E3A61}" dt="2019-04-09T20:02:04.342" v="190" actId="207"/>
          <ac:spMkLst>
            <pc:docMk/>
            <pc:sldMk cId="1580782875" sldId="263"/>
            <ac:spMk id="20" creationId="{440956CD-C48F-45BB-87EA-5EA259C57010}"/>
          </ac:spMkLst>
        </pc:spChg>
        <pc:spChg chg="add mod">
          <ac:chgData name="Norberto Oviedo Ugalde" userId="f6dd41cc-30ac-40c0-95f2-225f08fe1ba3" providerId="ADAL" clId="{5B3DE141-1368-479B-830C-2D80456E3A61}" dt="2019-04-09T20:04:04.396" v="199" actId="1076"/>
          <ac:spMkLst>
            <pc:docMk/>
            <pc:sldMk cId="1580782875" sldId="263"/>
            <ac:spMk id="21" creationId="{4542E617-67BF-4FA1-B7B2-6039C4E21C43}"/>
          </ac:spMkLst>
        </pc:spChg>
        <pc:spChg chg="mod">
          <ac:chgData name="Norberto Oviedo Ugalde" userId="f6dd41cc-30ac-40c0-95f2-225f08fe1ba3" providerId="ADAL" clId="{5B3DE141-1368-479B-830C-2D80456E3A61}" dt="2019-04-09T19:49:31.468" v="34" actId="207"/>
          <ac:spMkLst>
            <pc:docMk/>
            <pc:sldMk cId="1580782875" sldId="263"/>
            <ac:spMk id="27" creationId="{2ECD41B4-2413-4709-9127-DC2D3D8AB61A}"/>
          </ac:spMkLst>
        </pc:spChg>
        <pc:spChg chg="mod">
          <ac:chgData name="Norberto Oviedo Ugalde" userId="f6dd41cc-30ac-40c0-95f2-225f08fe1ba3" providerId="ADAL" clId="{5B3DE141-1368-479B-830C-2D80456E3A61}" dt="2019-04-09T19:56:37.701" v="141" actId="1076"/>
          <ac:spMkLst>
            <pc:docMk/>
            <pc:sldMk cId="1580782875" sldId="263"/>
            <ac:spMk id="28" creationId="{8C0814E4-D1BD-4348-8FDA-6AD3B982AE39}"/>
          </ac:spMkLst>
        </pc:spChg>
        <pc:spChg chg="mod">
          <ac:chgData name="Norberto Oviedo Ugalde" userId="f6dd41cc-30ac-40c0-95f2-225f08fe1ba3" providerId="ADAL" clId="{5B3DE141-1368-479B-830C-2D80456E3A61}" dt="2019-04-09T20:00:03.377" v="187" actId="1076"/>
          <ac:spMkLst>
            <pc:docMk/>
            <pc:sldMk cId="1580782875" sldId="263"/>
            <ac:spMk id="30" creationId="{864DCCCB-25F7-46D5-96D4-CE6A260BD16F}"/>
          </ac:spMkLst>
        </pc:spChg>
        <pc:spChg chg="del mod">
          <ac:chgData name="Norberto Oviedo Ugalde" userId="f6dd41cc-30ac-40c0-95f2-225f08fe1ba3" providerId="ADAL" clId="{5B3DE141-1368-479B-830C-2D80456E3A61}" dt="2019-04-09T19:59:14.542" v="170" actId="478"/>
          <ac:spMkLst>
            <pc:docMk/>
            <pc:sldMk cId="1580782875" sldId="263"/>
            <ac:spMk id="31" creationId="{5F05AD42-784E-461F-80B5-9D9A1B03344D}"/>
          </ac:spMkLst>
        </pc:spChg>
        <pc:grpChg chg="add mod">
          <ac:chgData name="Norberto Oviedo Ugalde" userId="f6dd41cc-30ac-40c0-95f2-225f08fe1ba3" providerId="ADAL" clId="{5B3DE141-1368-479B-830C-2D80456E3A61}" dt="2019-04-09T19:56:50.237" v="142" actId="1076"/>
          <ac:grpSpMkLst>
            <pc:docMk/>
            <pc:sldMk cId="1580782875" sldId="263"/>
            <ac:grpSpMk id="3" creationId="{2C33BC9A-04EB-486A-B4C5-9EC0F0BC7BDC}"/>
          </ac:grpSpMkLst>
        </pc:grpChg>
        <pc:grpChg chg="add mod">
          <ac:chgData name="Norberto Oviedo Ugalde" userId="f6dd41cc-30ac-40c0-95f2-225f08fe1ba3" providerId="ADAL" clId="{5B3DE141-1368-479B-830C-2D80456E3A61}" dt="2019-04-09T20:00:10.738" v="189" actId="1076"/>
          <ac:grpSpMkLst>
            <pc:docMk/>
            <pc:sldMk cId="1580782875" sldId="263"/>
            <ac:grpSpMk id="17" creationId="{9A857BC6-752C-48EB-8189-2259D56B734C}"/>
          </ac:grpSpMkLst>
        </pc:grpChg>
        <pc:cxnChg chg="mod">
          <ac:chgData name="Norberto Oviedo Ugalde" userId="f6dd41cc-30ac-40c0-95f2-225f08fe1ba3" providerId="ADAL" clId="{5B3DE141-1368-479B-830C-2D80456E3A61}" dt="2019-04-09T19:51:04.319" v="55" actId="164"/>
          <ac:cxnSpMkLst>
            <pc:docMk/>
            <pc:sldMk cId="1580782875" sldId="263"/>
            <ac:cxnSpMk id="29" creationId="{C6A53F39-8F93-4108-BE97-E3B50DA81963}"/>
          </ac:cxnSpMkLst>
        </pc:cxnChg>
      </pc:sldChg>
      <pc:sldChg chg="addSp delSp modSp modAnim">
        <pc:chgData name="Norberto Oviedo Ugalde" userId="f6dd41cc-30ac-40c0-95f2-225f08fe1ba3" providerId="ADAL" clId="{5B3DE141-1368-479B-830C-2D80456E3A61}" dt="2019-04-09T22:32:21.338" v="450" actId="1076"/>
        <pc:sldMkLst>
          <pc:docMk/>
          <pc:sldMk cId="1103812874" sldId="280"/>
        </pc:sldMkLst>
        <pc:spChg chg="del">
          <ac:chgData name="Norberto Oviedo Ugalde" userId="f6dd41cc-30ac-40c0-95f2-225f08fe1ba3" providerId="ADAL" clId="{5B3DE141-1368-479B-830C-2D80456E3A61}" dt="2019-04-09T20:07:41.346" v="205" actId="478"/>
          <ac:spMkLst>
            <pc:docMk/>
            <pc:sldMk cId="1103812874" sldId="280"/>
            <ac:spMk id="4" creationId="{874AA5A5-94A2-49AD-9C09-83744B85282F}"/>
          </ac:spMkLst>
        </pc:spChg>
        <pc:spChg chg="del">
          <ac:chgData name="Norberto Oviedo Ugalde" userId="f6dd41cc-30ac-40c0-95f2-225f08fe1ba3" providerId="ADAL" clId="{5B3DE141-1368-479B-830C-2D80456E3A61}" dt="2019-04-09T20:07:42.637" v="206" actId="478"/>
          <ac:spMkLst>
            <pc:docMk/>
            <pc:sldMk cId="1103812874" sldId="280"/>
            <ac:spMk id="5" creationId="{E0C4F14B-2149-46BD-9A02-D08ECAB9D0C6}"/>
          </ac:spMkLst>
        </pc:spChg>
        <pc:spChg chg="del">
          <ac:chgData name="Norberto Oviedo Ugalde" userId="f6dd41cc-30ac-40c0-95f2-225f08fe1ba3" providerId="ADAL" clId="{5B3DE141-1368-479B-830C-2D80456E3A61}" dt="2019-04-09T20:07:43.692" v="207" actId="478"/>
          <ac:spMkLst>
            <pc:docMk/>
            <pc:sldMk cId="1103812874" sldId="280"/>
            <ac:spMk id="6" creationId="{E4D9AF90-E0AA-47CA-B330-0DFFFBA01D12}"/>
          </ac:spMkLst>
        </pc:spChg>
        <pc:spChg chg="mod">
          <ac:chgData name="Norberto Oviedo Ugalde" userId="f6dd41cc-30ac-40c0-95f2-225f08fe1ba3" providerId="ADAL" clId="{5B3DE141-1368-479B-830C-2D80456E3A61}" dt="2019-04-09T20:21:15.776" v="231" actId="20577"/>
          <ac:spMkLst>
            <pc:docMk/>
            <pc:sldMk cId="1103812874" sldId="280"/>
            <ac:spMk id="8" creationId="{BB8CD0B8-F01B-434A-B782-B424DAA243F6}"/>
          </ac:spMkLst>
        </pc:spChg>
        <pc:spChg chg="mod">
          <ac:chgData name="Norberto Oviedo Ugalde" userId="f6dd41cc-30ac-40c0-95f2-225f08fe1ba3" providerId="ADAL" clId="{5B3DE141-1368-479B-830C-2D80456E3A61}" dt="2019-04-09T20:36:41.813" v="360" actId="207"/>
          <ac:spMkLst>
            <pc:docMk/>
            <pc:sldMk cId="1103812874" sldId="280"/>
            <ac:spMk id="11" creationId="{7469D791-290A-4ACC-86A0-006943C849D2}"/>
          </ac:spMkLst>
        </pc:spChg>
        <pc:spChg chg="mod">
          <ac:chgData name="Norberto Oviedo Ugalde" userId="f6dd41cc-30ac-40c0-95f2-225f08fe1ba3" providerId="ADAL" clId="{5B3DE141-1368-479B-830C-2D80456E3A61}" dt="2019-04-09T20:23:27.454" v="278" actId="20577"/>
          <ac:spMkLst>
            <pc:docMk/>
            <pc:sldMk cId="1103812874" sldId="280"/>
            <ac:spMk id="14" creationId="{E2D63103-22E1-4103-B7E1-01C80A055E68}"/>
          </ac:spMkLst>
        </pc:spChg>
        <pc:spChg chg="add del mod">
          <ac:chgData name="Norberto Oviedo Ugalde" userId="f6dd41cc-30ac-40c0-95f2-225f08fe1ba3" providerId="ADAL" clId="{5B3DE141-1368-479B-830C-2D80456E3A61}" dt="2019-04-09T20:31:16.999" v="332"/>
          <ac:spMkLst>
            <pc:docMk/>
            <pc:sldMk cId="1103812874" sldId="280"/>
            <ac:spMk id="15" creationId="{BB7B671F-287C-442C-86B8-6C30E14AA5E6}"/>
          </ac:spMkLst>
        </pc:spChg>
        <pc:spChg chg="del mod">
          <ac:chgData name="Norberto Oviedo Ugalde" userId="f6dd41cc-30ac-40c0-95f2-225f08fe1ba3" providerId="ADAL" clId="{5B3DE141-1368-479B-830C-2D80456E3A61}" dt="2019-04-09T20:26:16.402" v="288" actId="478"/>
          <ac:spMkLst>
            <pc:docMk/>
            <pc:sldMk cId="1103812874" sldId="280"/>
            <ac:spMk id="16" creationId="{5A500CB6-FF59-41D0-AC8C-03C567C417D5}"/>
          </ac:spMkLst>
        </pc:spChg>
        <pc:spChg chg="del mod">
          <ac:chgData name="Norberto Oviedo Ugalde" userId="f6dd41cc-30ac-40c0-95f2-225f08fe1ba3" providerId="ADAL" clId="{5B3DE141-1368-479B-830C-2D80456E3A61}" dt="2019-04-09T20:26:20.598" v="290" actId="478"/>
          <ac:spMkLst>
            <pc:docMk/>
            <pc:sldMk cId="1103812874" sldId="280"/>
            <ac:spMk id="17" creationId="{8F6105D1-DA39-4530-8E43-CF0B623AF74B}"/>
          </ac:spMkLst>
        </pc:spChg>
        <pc:spChg chg="add mod">
          <ac:chgData name="Norberto Oviedo Ugalde" userId="f6dd41cc-30ac-40c0-95f2-225f08fe1ba3" providerId="ADAL" clId="{5B3DE141-1368-479B-830C-2D80456E3A61}" dt="2019-04-09T20:08:29.813" v="217" actId="1076"/>
          <ac:spMkLst>
            <pc:docMk/>
            <pc:sldMk cId="1103812874" sldId="280"/>
            <ac:spMk id="18" creationId="{FAB82133-312A-401F-804A-13CF242F8B98}"/>
          </ac:spMkLst>
        </pc:spChg>
        <pc:spChg chg="mod">
          <ac:chgData name="Norberto Oviedo Ugalde" userId="f6dd41cc-30ac-40c0-95f2-225f08fe1ba3" providerId="ADAL" clId="{5B3DE141-1368-479B-830C-2D80456E3A61}" dt="2019-04-09T20:40:27.937" v="412" actId="1076"/>
          <ac:spMkLst>
            <pc:docMk/>
            <pc:sldMk cId="1103812874" sldId="280"/>
            <ac:spMk id="19" creationId="{2FABB34C-B72C-461E-A852-984A1994A634}"/>
          </ac:spMkLst>
        </pc:spChg>
        <pc:spChg chg="mod">
          <ac:chgData name="Norberto Oviedo Ugalde" userId="f6dd41cc-30ac-40c0-95f2-225f08fe1ba3" providerId="ADAL" clId="{5B3DE141-1368-479B-830C-2D80456E3A61}" dt="2019-04-09T20:40:24.209" v="411" actId="1076"/>
          <ac:spMkLst>
            <pc:docMk/>
            <pc:sldMk cId="1103812874" sldId="280"/>
            <ac:spMk id="22" creationId="{3B558971-00A4-4CC4-BEDE-13A5D8345197}"/>
          </ac:spMkLst>
        </pc:spChg>
        <pc:spChg chg="del mod">
          <ac:chgData name="Norberto Oviedo Ugalde" userId="f6dd41cc-30ac-40c0-95f2-225f08fe1ba3" providerId="ADAL" clId="{5B3DE141-1368-479B-830C-2D80456E3A61}" dt="2019-04-09T20:26:19.376" v="289" actId="478"/>
          <ac:spMkLst>
            <pc:docMk/>
            <pc:sldMk cId="1103812874" sldId="280"/>
            <ac:spMk id="23" creationId="{9A39B2BB-F9D0-46D8-AFFA-60EE55836541}"/>
          </ac:spMkLst>
        </pc:spChg>
        <pc:spChg chg="add mod">
          <ac:chgData name="Norberto Oviedo Ugalde" userId="f6dd41cc-30ac-40c0-95f2-225f08fe1ba3" providerId="ADAL" clId="{5B3DE141-1368-479B-830C-2D80456E3A61}" dt="2019-04-09T20:08:25.309" v="216" actId="1076"/>
          <ac:spMkLst>
            <pc:docMk/>
            <pc:sldMk cId="1103812874" sldId="280"/>
            <ac:spMk id="25" creationId="{F8C3252F-C79D-4C1C-96B7-9921E949BD95}"/>
          </ac:spMkLst>
        </pc:spChg>
        <pc:spChg chg="add mod">
          <ac:chgData name="Norberto Oviedo Ugalde" userId="f6dd41cc-30ac-40c0-95f2-225f08fe1ba3" providerId="ADAL" clId="{5B3DE141-1368-479B-830C-2D80456E3A61}" dt="2019-04-09T20:07:50.838" v="210" actId="1076"/>
          <ac:spMkLst>
            <pc:docMk/>
            <pc:sldMk cId="1103812874" sldId="280"/>
            <ac:spMk id="26" creationId="{0B33C3DE-EB14-468F-BE8E-093CB39E9C73}"/>
          </ac:spMkLst>
        </pc:spChg>
        <pc:spChg chg="add mod">
          <ac:chgData name="Norberto Oviedo Ugalde" userId="f6dd41cc-30ac-40c0-95f2-225f08fe1ba3" providerId="ADAL" clId="{5B3DE141-1368-479B-830C-2D80456E3A61}" dt="2019-04-09T20:29:07.710" v="315" actId="14100"/>
          <ac:spMkLst>
            <pc:docMk/>
            <pc:sldMk cId="1103812874" sldId="280"/>
            <ac:spMk id="27" creationId="{5B7543BF-54EA-472B-A185-1516A7FCD2AC}"/>
          </ac:spMkLst>
        </pc:spChg>
        <pc:spChg chg="add mod">
          <ac:chgData name="Norberto Oviedo Ugalde" userId="f6dd41cc-30ac-40c0-95f2-225f08fe1ba3" providerId="ADAL" clId="{5B3DE141-1368-479B-830C-2D80456E3A61}" dt="2019-04-09T20:36:47.029" v="361" actId="113"/>
          <ac:spMkLst>
            <pc:docMk/>
            <pc:sldMk cId="1103812874" sldId="280"/>
            <ac:spMk id="28" creationId="{29377CE8-A9B1-4F4F-9BD6-CF7C4521476E}"/>
          </ac:spMkLst>
        </pc:spChg>
        <pc:spChg chg="add mod">
          <ac:chgData name="Norberto Oviedo Ugalde" userId="f6dd41cc-30ac-40c0-95f2-225f08fe1ba3" providerId="ADAL" clId="{5B3DE141-1368-479B-830C-2D80456E3A61}" dt="2019-04-09T20:33:50.933" v="357" actId="1076"/>
          <ac:spMkLst>
            <pc:docMk/>
            <pc:sldMk cId="1103812874" sldId="280"/>
            <ac:spMk id="29" creationId="{62796672-A107-466C-A203-1719C0C11FEE}"/>
          </ac:spMkLst>
        </pc:spChg>
        <pc:spChg chg="add del mod">
          <ac:chgData name="Norberto Oviedo Ugalde" userId="f6dd41cc-30ac-40c0-95f2-225f08fe1ba3" providerId="ADAL" clId="{5B3DE141-1368-479B-830C-2D80456E3A61}" dt="2019-04-09T20:31:46.174" v="340"/>
          <ac:spMkLst>
            <pc:docMk/>
            <pc:sldMk cId="1103812874" sldId="280"/>
            <ac:spMk id="30" creationId="{19845B9C-2AA5-4EAC-9C5D-10CDD592DD18}"/>
          </ac:spMkLst>
        </pc:spChg>
        <pc:spChg chg="add mod">
          <ac:chgData name="Norberto Oviedo Ugalde" userId="f6dd41cc-30ac-40c0-95f2-225f08fe1ba3" providerId="ADAL" clId="{5B3DE141-1368-479B-830C-2D80456E3A61}" dt="2019-04-09T20:31:50.646" v="342" actId="14100"/>
          <ac:spMkLst>
            <pc:docMk/>
            <pc:sldMk cId="1103812874" sldId="280"/>
            <ac:spMk id="31" creationId="{B516A887-A6EC-40C0-AA80-9C6B43EA1849}"/>
          </ac:spMkLst>
        </pc:spChg>
        <pc:spChg chg="add del">
          <ac:chgData name="Norberto Oviedo Ugalde" userId="f6dd41cc-30ac-40c0-95f2-225f08fe1ba3" providerId="ADAL" clId="{5B3DE141-1368-479B-830C-2D80456E3A61}" dt="2019-04-09T20:32:14.979" v="346"/>
          <ac:spMkLst>
            <pc:docMk/>
            <pc:sldMk cId="1103812874" sldId="280"/>
            <ac:spMk id="32" creationId="{FDB8BBAF-9695-4017-9B1A-7F76364478C4}"/>
          </ac:spMkLst>
        </pc:spChg>
        <pc:spChg chg="add del">
          <ac:chgData name="Norberto Oviedo Ugalde" userId="f6dd41cc-30ac-40c0-95f2-225f08fe1ba3" providerId="ADAL" clId="{5B3DE141-1368-479B-830C-2D80456E3A61}" dt="2019-04-09T20:32:10.848" v="345"/>
          <ac:spMkLst>
            <pc:docMk/>
            <pc:sldMk cId="1103812874" sldId="280"/>
            <ac:spMk id="33" creationId="{351B7CA7-17CC-4DDA-8A3B-E3242902DF46}"/>
          </ac:spMkLst>
        </pc:spChg>
        <pc:spChg chg="add mod">
          <ac:chgData name="Norberto Oviedo Ugalde" userId="f6dd41cc-30ac-40c0-95f2-225f08fe1ba3" providerId="ADAL" clId="{5B3DE141-1368-479B-830C-2D80456E3A61}" dt="2019-04-09T20:32:48.898" v="353" actId="1076"/>
          <ac:spMkLst>
            <pc:docMk/>
            <pc:sldMk cId="1103812874" sldId="280"/>
            <ac:spMk id="34" creationId="{A22618EA-6805-47C1-8109-A789D3C75D1B}"/>
          </ac:spMkLst>
        </pc:spChg>
        <pc:spChg chg="add mod">
          <ac:chgData name="Norberto Oviedo Ugalde" userId="f6dd41cc-30ac-40c0-95f2-225f08fe1ba3" providerId="ADAL" clId="{5B3DE141-1368-479B-830C-2D80456E3A61}" dt="2019-04-09T22:32:21.338" v="450" actId="1076"/>
          <ac:spMkLst>
            <pc:docMk/>
            <pc:sldMk cId="1103812874" sldId="280"/>
            <ac:spMk id="35" creationId="{F774092E-BE07-4878-A1DE-FA59F0CF78C1}"/>
          </ac:spMkLst>
        </pc:spChg>
        <pc:grpChg chg="add mod">
          <ac:chgData name="Norberto Oviedo Ugalde" userId="f6dd41cc-30ac-40c0-95f2-225f08fe1ba3" providerId="ADAL" clId="{5B3DE141-1368-479B-830C-2D80456E3A61}" dt="2019-04-09T20:24:05.564" v="284" actId="1076"/>
          <ac:grpSpMkLst>
            <pc:docMk/>
            <pc:sldMk cId="1103812874" sldId="280"/>
            <ac:grpSpMk id="2" creationId="{BB2C09E1-4189-480E-9B55-FAF71B822EEF}"/>
          </ac:grpSpMkLst>
        </pc:grpChg>
        <pc:grpChg chg="add mod">
          <ac:chgData name="Norberto Oviedo Ugalde" userId="f6dd41cc-30ac-40c0-95f2-225f08fe1ba3" providerId="ADAL" clId="{5B3DE141-1368-479B-830C-2D80456E3A61}" dt="2019-04-09T20:08:33.613" v="218" actId="1076"/>
          <ac:grpSpMkLst>
            <pc:docMk/>
            <pc:sldMk cId="1103812874" sldId="280"/>
            <ac:grpSpMk id="20" creationId="{DB1EBA6F-3AFD-4273-ACB6-5C04AAB1728B}"/>
          </ac:grpSpMkLst>
        </pc:grpChg>
        <pc:cxnChg chg="del">
          <ac:chgData name="Norberto Oviedo Ugalde" userId="f6dd41cc-30ac-40c0-95f2-225f08fe1ba3" providerId="ADAL" clId="{5B3DE141-1368-479B-830C-2D80456E3A61}" dt="2019-04-09T20:07:44.725" v="208" actId="478"/>
          <ac:cxnSpMkLst>
            <pc:docMk/>
            <pc:sldMk cId="1103812874" sldId="280"/>
            <ac:cxnSpMk id="9" creationId="{A23C0C14-3B36-438E-AC29-821E7C949898}"/>
          </ac:cxnSpMkLst>
        </pc:cxnChg>
        <pc:cxnChg chg="add del mod">
          <ac:chgData name="Norberto Oviedo Ugalde" userId="f6dd41cc-30ac-40c0-95f2-225f08fe1ba3" providerId="ADAL" clId="{5B3DE141-1368-479B-830C-2D80456E3A61}" dt="2019-04-09T20:31:00.698" v="328" actId="478"/>
          <ac:cxnSpMkLst>
            <pc:docMk/>
            <pc:sldMk cId="1103812874" sldId="280"/>
            <ac:cxnSpMk id="12" creationId="{3B8A3782-6D7A-4DB0-90C1-605A3D686491}"/>
          </ac:cxnSpMkLst>
        </pc:cxnChg>
        <pc:cxnChg chg="mod">
          <ac:chgData name="Norberto Oviedo Ugalde" userId="f6dd41cc-30ac-40c0-95f2-225f08fe1ba3" providerId="ADAL" clId="{5B3DE141-1368-479B-830C-2D80456E3A61}" dt="2019-04-09T20:23:13.756" v="273" actId="14100"/>
          <ac:cxnSpMkLst>
            <pc:docMk/>
            <pc:sldMk cId="1103812874" sldId="280"/>
            <ac:cxnSpMk id="13" creationId="{A9693168-7ED2-46C1-A901-E8CB63694E42}"/>
          </ac:cxnSpMkLst>
        </pc:cxnChg>
      </pc:sldChg>
    </pc:docChg>
  </pc:docChgLst>
  <pc:docChgLst>
    <pc:chgData name="Norberto Oviedo Ugalde" userId="f6dd41cc-30ac-40c0-95f2-225f08fe1ba3" providerId="ADAL" clId="{B20367DF-C442-48C5-8092-617DCDFD5FB2}"/>
    <pc:docChg chg="undo custSel addSld delSld modSld">
      <pc:chgData name="Norberto Oviedo Ugalde" userId="f6dd41cc-30ac-40c0-95f2-225f08fe1ba3" providerId="ADAL" clId="{B20367DF-C442-48C5-8092-617DCDFD5FB2}" dt="2019-04-01T16:30:45.984" v="1119"/>
      <pc:docMkLst>
        <pc:docMk/>
      </pc:docMkLst>
      <pc:sldChg chg="modSp">
        <pc:chgData name="Norberto Oviedo Ugalde" userId="f6dd41cc-30ac-40c0-95f2-225f08fe1ba3" providerId="ADAL" clId="{B20367DF-C442-48C5-8092-617DCDFD5FB2}" dt="2019-04-01T14:27:12.495" v="91" actId="5793"/>
        <pc:sldMkLst>
          <pc:docMk/>
          <pc:sldMk cId="173496091" sldId="260"/>
        </pc:sldMkLst>
        <pc:spChg chg="mod">
          <ac:chgData name="Norberto Oviedo Ugalde" userId="f6dd41cc-30ac-40c0-95f2-225f08fe1ba3" providerId="ADAL" clId="{B20367DF-C442-48C5-8092-617DCDFD5FB2}" dt="2019-04-01T14:27:12.495" v="91" actId="5793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6:27:14.034" v="1107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B20367DF-C442-48C5-8092-617DCDFD5FB2}" dt="2019-04-01T16:27:14.034" v="1107" actId="20577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4:48:51.370" v="419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B20367DF-C442-48C5-8092-617DCDFD5FB2}" dt="2019-04-01T14:48:51.370" v="419" actId="1076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B20367DF-C442-48C5-8092-617DCDFD5FB2}" dt="2019-04-01T14:43:55.401" v="403" actId="1076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B20367DF-C442-48C5-8092-617DCDFD5FB2}" dt="2019-04-01T14:43:33.539" v="399" actId="1076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B20367DF-C442-48C5-8092-617DCDFD5FB2}" dt="2019-04-01T14:43:36.869" v="400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B20367DF-C442-48C5-8092-617DCDFD5FB2}" dt="2019-04-01T14:44:03.797" v="404" actId="1076"/>
          <ac:spMkLst>
            <pc:docMk/>
            <pc:sldMk cId="1580782875" sldId="263"/>
            <ac:spMk id="8" creationId="{07A27592-5C14-43FC-BB49-1C63F2C4BF32}"/>
          </ac:spMkLst>
        </pc:spChg>
      </pc:sldChg>
    </pc:docChg>
  </pc:docChgLst>
  <pc:docChgLst>
    <pc:chgData name="Norberto Oviedo Ugalde" userId="f6dd41cc-30ac-40c0-95f2-225f08fe1ba3" providerId="ADAL" clId="{A7017231-18D3-4E7F-AC09-A3AE7A36EE75}"/>
  </pc:docChgLst>
  <pc:docChgLst>
    <pc:chgData name="Norberto Oviedo Ugalde" userId="f6dd41cc-30ac-40c0-95f2-225f08fe1ba3" providerId="ADAL" clId="{D5FC1131-4A00-4C7F-B79C-9FE5121AF638}"/>
    <pc:docChg chg="undo custSel addSld delSld modSld sldOrd">
      <pc:chgData name="Norberto Oviedo Ugalde" userId="f6dd41cc-30ac-40c0-95f2-225f08fe1ba3" providerId="ADAL" clId="{D5FC1131-4A00-4C7F-B79C-9FE5121AF638}" dt="2019-04-09T03:13:34.292" v="952"/>
      <pc:docMkLst>
        <pc:docMk/>
      </pc:docMkLst>
      <pc:sldChg chg="modSp">
        <pc:chgData name="Norberto Oviedo Ugalde" userId="f6dd41cc-30ac-40c0-95f2-225f08fe1ba3" providerId="ADAL" clId="{D5FC1131-4A00-4C7F-B79C-9FE5121AF638}" dt="2019-04-08T22:47:48.430" v="7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D5FC1131-4A00-4C7F-B79C-9FE5121AF638}" dt="2019-04-08T22:47:48.430" v="7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modAnim">
        <pc:chgData name="Norberto Oviedo Ugalde" userId="f6dd41cc-30ac-40c0-95f2-225f08fe1ba3" providerId="ADAL" clId="{D5FC1131-4A00-4C7F-B79C-9FE5121AF638}" dt="2019-04-08T23:13:55.279" v="421" actId="20577"/>
        <pc:sldMkLst>
          <pc:docMk/>
          <pc:sldMk cId="1580782875" sldId="263"/>
        </pc:sldMkLst>
        <pc:spChg chg="del mod">
          <ac:chgData name="Norberto Oviedo Ugalde" userId="f6dd41cc-30ac-40c0-95f2-225f08fe1ba3" providerId="ADAL" clId="{D5FC1131-4A00-4C7F-B79C-9FE5121AF638}" dt="2019-04-08T22:50:50.320" v="22" actId="478"/>
          <ac:spMkLst>
            <pc:docMk/>
            <pc:sldMk cId="1580782875" sldId="263"/>
            <ac:spMk id="2" creationId="{00000000-0000-0000-0000-000000000000}"/>
          </ac:spMkLst>
        </pc:spChg>
        <pc:spChg chg="add del mod">
          <ac:chgData name="Norberto Oviedo Ugalde" userId="f6dd41cc-30ac-40c0-95f2-225f08fe1ba3" providerId="ADAL" clId="{D5FC1131-4A00-4C7F-B79C-9FE5121AF638}" dt="2019-04-08T22:50:50.324" v="24"/>
          <ac:spMkLst>
            <pc:docMk/>
            <pc:sldMk cId="1580782875" sldId="263"/>
            <ac:spMk id="3" creationId="{A33669FB-9BF6-4ADA-B93B-A96F7751179D}"/>
          </ac:spMkLst>
        </pc:spChg>
        <pc:spChg chg="add mod">
          <ac:chgData name="Norberto Oviedo Ugalde" userId="f6dd41cc-30ac-40c0-95f2-225f08fe1ba3" providerId="ADAL" clId="{D5FC1131-4A00-4C7F-B79C-9FE5121AF638}" dt="2019-04-08T23:04:21.815" v="280" actId="20577"/>
          <ac:spMkLst>
            <pc:docMk/>
            <pc:sldMk cId="1580782875" sldId="263"/>
            <ac:spMk id="4" creationId="{A548BF85-4EEA-478B-9D8B-3BE696C73E25}"/>
          </ac:spMkLst>
        </pc:spChg>
        <pc:spChg chg="del mod">
          <ac:chgData name="Norberto Oviedo Ugalde" userId="f6dd41cc-30ac-40c0-95f2-225f08fe1ba3" providerId="ADAL" clId="{D5FC1131-4A00-4C7F-B79C-9FE5121AF638}" dt="2019-04-08T23:04:30.904" v="283" actId="478"/>
          <ac:spMkLst>
            <pc:docMk/>
            <pc:sldMk cId="1580782875" sldId="263"/>
            <ac:spMk id="5" creationId="{094B7BB8-C08E-484B-AB7A-1BF078D5EEFD}"/>
          </ac:spMkLst>
        </pc:spChg>
        <pc:spChg chg="del mod">
          <ac:chgData name="Norberto Oviedo Ugalde" userId="f6dd41cc-30ac-40c0-95f2-225f08fe1ba3" providerId="ADAL" clId="{D5FC1131-4A00-4C7F-B79C-9FE5121AF638}" dt="2019-04-08T23:04:29.864" v="282" actId="478"/>
          <ac:spMkLst>
            <pc:docMk/>
            <pc:sldMk cId="1580782875" sldId="263"/>
            <ac:spMk id="6" creationId="{9D04A1E7-F3B1-44AA-805D-DF665DECA00C}"/>
          </ac:spMkLst>
        </pc:spChg>
        <pc:spChg chg="del">
          <ac:chgData name="Norberto Oviedo Ugalde" userId="f6dd41cc-30ac-40c0-95f2-225f08fe1ba3" providerId="ADAL" clId="{D5FC1131-4A00-4C7F-B79C-9FE5121AF638}" dt="2019-04-08T23:04:33.741" v="285" actId="478"/>
          <ac:spMkLst>
            <pc:docMk/>
            <pc:sldMk cId="1580782875" sldId="263"/>
            <ac:spMk id="7" creationId="{4BF4B638-A374-49E9-ACC4-00F66AAB8856}"/>
          </ac:spMkLst>
        </pc:spChg>
        <pc:spChg chg="del mod">
          <ac:chgData name="Norberto Oviedo Ugalde" userId="f6dd41cc-30ac-40c0-95f2-225f08fe1ba3" providerId="ADAL" clId="{D5FC1131-4A00-4C7F-B79C-9FE5121AF638}" dt="2019-04-08T23:04:34.533" v="286" actId="478"/>
          <ac:spMkLst>
            <pc:docMk/>
            <pc:sldMk cId="1580782875" sldId="263"/>
            <ac:spMk id="8" creationId="{07A27592-5C14-43FC-BB49-1C63F2C4BF32}"/>
          </ac:spMkLst>
        </pc:spChg>
        <pc:spChg chg="del mod">
          <ac:chgData name="Norberto Oviedo Ugalde" userId="f6dd41cc-30ac-40c0-95f2-225f08fe1ba3" providerId="ADAL" clId="{D5FC1131-4A00-4C7F-B79C-9FE5121AF638}" dt="2019-04-08T23:04:32.385" v="284" actId="478"/>
          <ac:spMkLst>
            <pc:docMk/>
            <pc:sldMk cId="1580782875" sldId="263"/>
            <ac:spMk id="9" creationId="{F64E9DA7-D67F-43F0-94C7-2E1BEF3379FD}"/>
          </ac:spMkLst>
        </pc:spChg>
        <pc:spChg chg="add del mod">
          <ac:chgData name="Norberto Oviedo Ugalde" userId="f6dd41cc-30ac-40c0-95f2-225f08fe1ba3" providerId="ADAL" clId="{D5FC1131-4A00-4C7F-B79C-9FE5121AF638}" dt="2019-04-08T22:50:56.977" v="25" actId="478"/>
          <ac:spMkLst>
            <pc:docMk/>
            <pc:sldMk cId="1580782875" sldId="263"/>
            <ac:spMk id="11" creationId="{8594AAF4-FB4C-41BF-9F89-1F4A5B8A82A0}"/>
          </ac:spMkLst>
        </pc:spChg>
        <pc:spChg chg="add mod">
          <ac:chgData name="Norberto Oviedo Ugalde" userId="f6dd41cc-30ac-40c0-95f2-225f08fe1ba3" providerId="ADAL" clId="{D5FC1131-4A00-4C7F-B79C-9FE5121AF638}" dt="2019-04-08T23:02:49.062" v="261" actId="20577"/>
          <ac:spMkLst>
            <pc:docMk/>
            <pc:sldMk cId="1580782875" sldId="263"/>
            <ac:spMk id="12" creationId="{80A55989-0688-497D-9D03-5C300B380510}"/>
          </ac:spMkLst>
        </pc:spChg>
        <pc:spChg chg="add mod">
          <ac:chgData name="Norberto Oviedo Ugalde" userId="f6dd41cc-30ac-40c0-95f2-225f08fe1ba3" providerId="ADAL" clId="{D5FC1131-4A00-4C7F-B79C-9FE5121AF638}" dt="2019-04-08T23:02:39.561" v="258" actId="1076"/>
          <ac:spMkLst>
            <pc:docMk/>
            <pc:sldMk cId="1580782875" sldId="263"/>
            <ac:spMk id="13" creationId="{3C59C93E-7391-426F-B77A-847077E0CF3F}"/>
          </ac:spMkLst>
        </pc:spChg>
        <pc:spChg chg="add mod">
          <ac:chgData name="Norberto Oviedo Ugalde" userId="f6dd41cc-30ac-40c0-95f2-225f08fe1ba3" providerId="ADAL" clId="{D5FC1131-4A00-4C7F-B79C-9FE5121AF638}" dt="2019-04-08T23:02:54.642" v="262" actId="1076"/>
          <ac:spMkLst>
            <pc:docMk/>
            <pc:sldMk cId="1580782875" sldId="263"/>
            <ac:spMk id="14" creationId="{272A7482-286B-4510-B35F-74BAF0CF5880}"/>
          </ac:spMkLst>
        </pc:spChg>
        <pc:spChg chg="add mod">
          <ac:chgData name="Norberto Oviedo Ugalde" userId="f6dd41cc-30ac-40c0-95f2-225f08fe1ba3" providerId="ADAL" clId="{D5FC1131-4A00-4C7F-B79C-9FE5121AF638}" dt="2019-04-08T23:02:17.170" v="254" actId="1076"/>
          <ac:spMkLst>
            <pc:docMk/>
            <pc:sldMk cId="1580782875" sldId="263"/>
            <ac:spMk id="15" creationId="{F13A3021-8F90-4C9D-84FC-700DC6A6DDE4}"/>
          </ac:spMkLst>
        </pc:spChg>
        <pc:spChg chg="add mod">
          <ac:chgData name="Norberto Oviedo Ugalde" userId="f6dd41cc-30ac-40c0-95f2-225f08fe1ba3" providerId="ADAL" clId="{D5FC1131-4A00-4C7F-B79C-9FE5121AF638}" dt="2019-04-08T23:02:28.946" v="256" actId="1076"/>
          <ac:spMkLst>
            <pc:docMk/>
            <pc:sldMk cId="1580782875" sldId="263"/>
            <ac:spMk id="16" creationId="{F0EF134A-95C0-49E0-B63D-F8B2098F3D40}"/>
          </ac:spMkLst>
        </pc:spChg>
        <pc:spChg chg="add mod">
          <ac:chgData name="Norberto Oviedo Ugalde" userId="f6dd41cc-30ac-40c0-95f2-225f08fe1ba3" providerId="ADAL" clId="{D5FC1131-4A00-4C7F-B79C-9FE5121AF638}" dt="2019-04-08T23:02:25.009" v="255" actId="1076"/>
          <ac:spMkLst>
            <pc:docMk/>
            <pc:sldMk cId="1580782875" sldId="263"/>
            <ac:spMk id="17" creationId="{03DFC89D-C197-4E79-B205-FD847ACA4975}"/>
          </ac:spMkLst>
        </pc:spChg>
        <pc:spChg chg="add mod">
          <ac:chgData name="Norberto Oviedo Ugalde" userId="f6dd41cc-30ac-40c0-95f2-225f08fe1ba3" providerId="ADAL" clId="{D5FC1131-4A00-4C7F-B79C-9FE5121AF638}" dt="2019-04-08T23:02:33.372" v="257" actId="1076"/>
          <ac:spMkLst>
            <pc:docMk/>
            <pc:sldMk cId="1580782875" sldId="263"/>
            <ac:spMk id="18" creationId="{66A52B49-4657-4DF2-A427-538DF7FC7FCC}"/>
          </ac:spMkLst>
        </pc:spChg>
        <pc:spChg chg="add mod">
          <ac:chgData name="Norberto Oviedo Ugalde" userId="f6dd41cc-30ac-40c0-95f2-225f08fe1ba3" providerId="ADAL" clId="{D5FC1131-4A00-4C7F-B79C-9FE5121AF638}" dt="2019-04-08T23:04:20.105" v="279" actId="20577"/>
          <ac:spMkLst>
            <pc:docMk/>
            <pc:sldMk cId="1580782875" sldId="263"/>
            <ac:spMk id="19" creationId="{BC5ABF74-E476-4B5B-8A16-A670E0B18F0A}"/>
          </ac:spMkLst>
        </pc:spChg>
        <pc:spChg chg="add mod">
          <ac:chgData name="Norberto Oviedo Ugalde" userId="f6dd41cc-30ac-40c0-95f2-225f08fe1ba3" providerId="ADAL" clId="{D5FC1131-4A00-4C7F-B79C-9FE5121AF638}" dt="2019-04-08T23:07:41.056" v="370" actId="14100"/>
          <ac:spMkLst>
            <pc:docMk/>
            <pc:sldMk cId="1580782875" sldId="263"/>
            <ac:spMk id="20" creationId="{A6D79FC3-671D-4552-8860-E06916258FC4}"/>
          </ac:spMkLst>
        </pc:spChg>
        <pc:spChg chg="add mod">
          <ac:chgData name="Norberto Oviedo Ugalde" userId="f6dd41cc-30ac-40c0-95f2-225f08fe1ba3" providerId="ADAL" clId="{D5FC1131-4A00-4C7F-B79C-9FE5121AF638}" dt="2019-04-08T23:06:32.003" v="335" actId="20577"/>
          <ac:spMkLst>
            <pc:docMk/>
            <pc:sldMk cId="1580782875" sldId="263"/>
            <ac:spMk id="21" creationId="{61DFFF8B-6E94-469E-9B50-B87C42654DC1}"/>
          </ac:spMkLst>
        </pc:spChg>
        <pc:spChg chg="add del mod">
          <ac:chgData name="Norberto Oviedo Ugalde" userId="f6dd41cc-30ac-40c0-95f2-225f08fe1ba3" providerId="ADAL" clId="{D5FC1131-4A00-4C7F-B79C-9FE5121AF638}" dt="2019-04-08T23:07:29.887" v="368"/>
          <ac:spMkLst>
            <pc:docMk/>
            <pc:sldMk cId="1580782875" sldId="263"/>
            <ac:spMk id="22" creationId="{A4E01C28-72FE-4539-99F0-D7A88F8BA320}"/>
          </ac:spMkLst>
        </pc:spChg>
        <pc:spChg chg="add mod">
          <ac:chgData name="Norberto Oviedo Ugalde" userId="f6dd41cc-30ac-40c0-95f2-225f08fe1ba3" providerId="ADAL" clId="{D5FC1131-4A00-4C7F-B79C-9FE5121AF638}" dt="2019-04-08T23:09:21.828" v="385" actId="14100"/>
          <ac:spMkLst>
            <pc:docMk/>
            <pc:sldMk cId="1580782875" sldId="263"/>
            <ac:spMk id="23" creationId="{9C73CAB8-D8D6-4FAD-B190-397B9356D7C5}"/>
          </ac:spMkLst>
        </pc:spChg>
        <pc:spChg chg="add mod">
          <ac:chgData name="Norberto Oviedo Ugalde" userId="f6dd41cc-30ac-40c0-95f2-225f08fe1ba3" providerId="ADAL" clId="{D5FC1131-4A00-4C7F-B79C-9FE5121AF638}" dt="2019-04-08T23:13:28.262" v="417"/>
          <ac:spMkLst>
            <pc:docMk/>
            <pc:sldMk cId="1580782875" sldId="263"/>
            <ac:spMk id="24" creationId="{40635743-1813-465C-85E2-5B5FFEE6B6EE}"/>
          </ac:spMkLst>
        </pc:spChg>
        <pc:spChg chg="add mod">
          <ac:chgData name="Norberto Oviedo Ugalde" userId="f6dd41cc-30ac-40c0-95f2-225f08fe1ba3" providerId="ADAL" clId="{D5FC1131-4A00-4C7F-B79C-9FE5121AF638}" dt="2019-04-08T23:13:55.279" v="421" actId="20577"/>
          <ac:spMkLst>
            <pc:docMk/>
            <pc:sldMk cId="1580782875" sldId="263"/>
            <ac:spMk id="25" creationId="{88B3D69C-E8C8-4C3F-A7A8-D57E6A4C38DB}"/>
          </ac:spMkLst>
        </pc:spChg>
        <pc:spChg chg="add mod">
          <ac:chgData name="Norberto Oviedo Ugalde" userId="f6dd41cc-30ac-40c0-95f2-225f08fe1ba3" providerId="ADAL" clId="{D5FC1131-4A00-4C7F-B79C-9FE5121AF638}" dt="2019-04-08T23:11:08.052" v="407" actId="1076"/>
          <ac:spMkLst>
            <pc:docMk/>
            <pc:sldMk cId="1580782875" sldId="263"/>
            <ac:spMk id="26" creationId="{BD756235-EB47-4387-8CE1-04B71234921A}"/>
          </ac:spMkLst>
        </pc:spChg>
      </pc:sldChg>
    </pc:docChg>
  </pc:docChgLst>
  <pc:docChgLst>
    <pc:chgData name="Norberto Oviedo Ugalde" userId="f6dd41cc-30ac-40c0-95f2-225f08fe1ba3" providerId="ADAL" clId="{CEAC3009-B541-422C-8261-348B9114FFEC}"/>
    <pc:docChg chg="undo custSel delSld modSld">
      <pc:chgData name="Norberto Oviedo Ugalde" userId="f6dd41cc-30ac-40c0-95f2-225f08fe1ba3" providerId="ADAL" clId="{CEAC3009-B541-422C-8261-348B9114FFEC}" dt="2019-04-12T17:33:48.296" v="1287"/>
      <pc:docMkLst>
        <pc:docMk/>
      </pc:docMkLst>
      <pc:sldChg chg="modSp">
        <pc:chgData name="Norberto Oviedo Ugalde" userId="f6dd41cc-30ac-40c0-95f2-225f08fe1ba3" providerId="ADAL" clId="{CEAC3009-B541-422C-8261-348B9114FFEC}" dt="2019-04-12T15:51:20.279" v="679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CEAC3009-B541-422C-8261-348B9114FFEC}" dt="2019-04-12T15:51:20.279" v="679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CEAC3009-B541-422C-8261-348B9114FFEC}" dt="2019-04-12T15:33:18.552" v="656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CEAC3009-B541-422C-8261-348B9114FFEC}" dt="2019-04-09T23:22:56.045" v="40" actId="20577"/>
          <ac:spMkLst>
            <pc:docMk/>
            <pc:sldMk cId="1580782875" sldId="263"/>
            <ac:spMk id="4" creationId="{A548BF85-4EEA-478B-9D8B-3BE696C73E25}"/>
          </ac:spMkLst>
        </pc:spChg>
        <pc:spChg chg="del mod">
          <ac:chgData name="Norberto Oviedo Ugalde" userId="f6dd41cc-30ac-40c0-95f2-225f08fe1ba3" providerId="ADAL" clId="{CEAC3009-B541-422C-8261-348B9114FFEC}" dt="2019-04-10T00:07:40.206" v="167" actId="478"/>
          <ac:spMkLst>
            <pc:docMk/>
            <pc:sldMk cId="1580782875" sldId="263"/>
            <ac:spMk id="5" creationId="{7ADA8232-A8B3-4C94-A3B1-B69D8DAF6EF4}"/>
          </ac:spMkLst>
        </pc:spChg>
        <pc:spChg chg="mod">
          <ac:chgData name="Norberto Oviedo Ugalde" userId="f6dd41cc-30ac-40c0-95f2-225f08fe1ba3" providerId="ADAL" clId="{CEAC3009-B541-422C-8261-348B9114FFEC}" dt="2019-04-10T00:01:16.029" v="147" actId="20577"/>
          <ac:spMkLst>
            <pc:docMk/>
            <pc:sldMk cId="1580782875" sldId="263"/>
            <ac:spMk id="12" creationId="{80A55989-0688-497D-9D03-5C300B380510}"/>
          </ac:spMkLst>
        </pc:spChg>
        <pc:spChg chg="del">
          <ac:chgData name="Norberto Oviedo Ugalde" userId="f6dd41cc-30ac-40c0-95f2-225f08fe1ba3" providerId="ADAL" clId="{CEAC3009-B541-422C-8261-348B9114FFEC}" dt="2019-04-10T00:00:57.173" v="123" actId="478"/>
          <ac:spMkLst>
            <pc:docMk/>
            <pc:sldMk cId="1580782875" sldId="263"/>
            <ac:spMk id="13" creationId="{3C59C93E-7391-426F-B77A-847077E0CF3F}"/>
          </ac:spMkLst>
        </pc:spChg>
        <pc:spChg chg="mod">
          <ac:chgData name="Norberto Oviedo Ugalde" userId="f6dd41cc-30ac-40c0-95f2-225f08fe1ba3" providerId="ADAL" clId="{CEAC3009-B541-422C-8261-348B9114FFEC}" dt="2019-04-12T13:37:14.941" v="302" actId="1076"/>
          <ac:spMkLst>
            <pc:docMk/>
            <pc:sldMk cId="1580782875" sldId="263"/>
            <ac:spMk id="15" creationId="{755384E8-4633-43C8-8145-E97D0C474724}"/>
          </ac:spMkLst>
        </pc:spChg>
        <pc:spChg chg="add mod">
          <ac:chgData name="Norberto Oviedo Ugalde" userId="f6dd41cc-30ac-40c0-95f2-225f08fe1ba3" providerId="ADAL" clId="{CEAC3009-B541-422C-8261-348B9114FFEC}" dt="2019-04-12T13:37:12.021" v="301" actId="1076"/>
          <ac:spMkLst>
            <pc:docMk/>
            <pc:sldMk cId="1580782875" sldId="263"/>
            <ac:spMk id="16" creationId="{A6193F2C-280C-47ED-9986-E964F446141E}"/>
          </ac:spMkLst>
        </pc:spChg>
        <pc:spChg chg="add mod">
          <ac:chgData name="Norberto Oviedo Ugalde" userId="f6dd41cc-30ac-40c0-95f2-225f08fe1ba3" providerId="ADAL" clId="{CEAC3009-B541-422C-8261-348B9114FFEC}" dt="2019-04-12T13:37:01.197" v="299" actId="1076"/>
          <ac:spMkLst>
            <pc:docMk/>
            <pc:sldMk cId="1580782875" sldId="263"/>
            <ac:spMk id="17" creationId="{AC78896D-DA37-4FA4-952D-1AAFAFAB3D25}"/>
          </ac:spMkLst>
        </pc:spChg>
        <pc:spChg chg="add mod">
          <ac:chgData name="Norberto Oviedo Ugalde" userId="f6dd41cc-30ac-40c0-95f2-225f08fe1ba3" providerId="ADAL" clId="{CEAC3009-B541-422C-8261-348B9114FFEC}" dt="2019-04-12T15:33:18.552" v="656" actId="1076"/>
          <ac:spMkLst>
            <pc:docMk/>
            <pc:sldMk cId="1580782875" sldId="263"/>
            <ac:spMk id="18" creationId="{16F517CE-9065-462C-AA3C-3E153C08701D}"/>
          </ac:spMkLst>
        </pc:spChg>
        <pc:spChg chg="del">
          <ac:chgData name="Norberto Oviedo Ugalde" userId="f6dd41cc-30ac-40c0-95f2-225f08fe1ba3" providerId="ADAL" clId="{CEAC3009-B541-422C-8261-348B9114FFEC}" dt="2019-04-10T00:07:38.966" v="166" actId="478"/>
          <ac:spMkLst>
            <pc:docMk/>
            <pc:sldMk cId="1580782875" sldId="263"/>
            <ac:spMk id="20" creationId="{440956CD-C48F-45BB-87EA-5EA259C57010}"/>
          </ac:spMkLst>
        </pc:spChg>
        <pc:spChg chg="del mod">
          <ac:chgData name="Norberto Oviedo Ugalde" userId="f6dd41cc-30ac-40c0-95f2-225f08fe1ba3" providerId="ADAL" clId="{CEAC3009-B541-422C-8261-348B9114FFEC}" dt="2019-04-09T23:57:31.883" v="44" actId="478"/>
          <ac:spMkLst>
            <pc:docMk/>
            <pc:sldMk cId="1580782875" sldId="263"/>
            <ac:spMk id="21" creationId="{4542E617-67BF-4FA1-B7B2-6039C4E21C43}"/>
          </ac:spMkLst>
        </pc:spChg>
        <pc:spChg chg="mod">
          <ac:chgData name="Norberto Oviedo Ugalde" userId="f6dd41cc-30ac-40c0-95f2-225f08fe1ba3" providerId="ADAL" clId="{CEAC3009-B541-422C-8261-348B9114FFEC}" dt="2019-04-10T00:01:28.133" v="149" actId="20577"/>
          <ac:spMkLst>
            <pc:docMk/>
            <pc:sldMk cId="1580782875" sldId="263"/>
            <ac:spMk id="22" creationId="{CB28078B-F0A8-488C-94C7-A09B4EAA48E7}"/>
          </ac:spMkLst>
        </pc:spChg>
        <pc:spChg chg="add mod">
          <ac:chgData name="Norberto Oviedo Ugalde" userId="f6dd41cc-30ac-40c0-95f2-225f08fe1ba3" providerId="ADAL" clId="{CEAC3009-B541-422C-8261-348B9114FFEC}" dt="2019-04-10T00:09:19.912" v="187" actId="1076"/>
          <ac:spMkLst>
            <pc:docMk/>
            <pc:sldMk cId="1580782875" sldId="263"/>
            <ac:spMk id="23" creationId="{81C30C23-D85D-4E06-B341-5A64BC2FF97E}"/>
          </ac:spMkLst>
        </pc:spChg>
        <pc:spChg chg="add mod">
          <ac:chgData name="Norberto Oviedo Ugalde" userId="f6dd41cc-30ac-40c0-95f2-225f08fe1ba3" providerId="ADAL" clId="{CEAC3009-B541-422C-8261-348B9114FFEC}" dt="2019-04-10T00:09:29.576" v="190" actId="1076"/>
          <ac:spMkLst>
            <pc:docMk/>
            <pc:sldMk cId="1580782875" sldId="263"/>
            <ac:spMk id="24" creationId="{D078D24C-A76C-4355-B268-1EB3F1E4FF4C}"/>
          </ac:spMkLst>
        </pc:spChg>
        <pc:spChg chg="add mod">
          <ac:chgData name="Norberto Oviedo Ugalde" userId="f6dd41cc-30ac-40c0-95f2-225f08fe1ba3" providerId="ADAL" clId="{CEAC3009-B541-422C-8261-348B9114FFEC}" dt="2019-04-10T00:09:25.312" v="189" actId="1076"/>
          <ac:spMkLst>
            <pc:docMk/>
            <pc:sldMk cId="1580782875" sldId="263"/>
            <ac:spMk id="25" creationId="{85C42437-81D4-4414-AFF7-AC5F65DDCE5F}"/>
          </ac:spMkLst>
        </pc:spChg>
        <pc:spChg chg="add mod">
          <ac:chgData name="Norberto Oviedo Ugalde" userId="f6dd41cc-30ac-40c0-95f2-225f08fe1ba3" providerId="ADAL" clId="{CEAC3009-B541-422C-8261-348B9114FFEC}" dt="2019-04-10T00:01:22.278" v="148" actId="1076"/>
          <ac:spMkLst>
            <pc:docMk/>
            <pc:sldMk cId="1580782875" sldId="263"/>
            <ac:spMk id="26" creationId="{E175F5ED-26BB-43D1-8523-34CE4C8ACE18}"/>
          </ac:spMkLst>
        </pc:spChg>
        <pc:spChg chg="mod">
          <ac:chgData name="Norberto Oviedo Ugalde" userId="f6dd41cc-30ac-40c0-95f2-225f08fe1ba3" providerId="ADAL" clId="{CEAC3009-B541-422C-8261-348B9114FFEC}" dt="2019-04-10T00:09:10.280" v="184" actId="1076"/>
          <ac:spMkLst>
            <pc:docMk/>
            <pc:sldMk cId="1580782875" sldId="263"/>
            <ac:spMk id="27" creationId="{2ECD41B4-2413-4709-9127-DC2D3D8AB61A}"/>
          </ac:spMkLst>
        </pc:spChg>
        <pc:spChg chg="del mod">
          <ac:chgData name="Norberto Oviedo Ugalde" userId="f6dd41cc-30ac-40c0-95f2-225f08fe1ba3" providerId="ADAL" clId="{CEAC3009-B541-422C-8261-348B9114FFEC}" dt="2019-04-10T00:07:43.101" v="169" actId="478"/>
          <ac:spMkLst>
            <pc:docMk/>
            <pc:sldMk cId="1580782875" sldId="263"/>
            <ac:spMk id="28" creationId="{8C0814E4-D1BD-4348-8FDA-6AD3B982AE39}"/>
          </ac:spMkLst>
        </pc:spChg>
        <pc:spChg chg="del mod">
          <ac:chgData name="Norberto Oviedo Ugalde" userId="f6dd41cc-30ac-40c0-95f2-225f08fe1ba3" providerId="ADAL" clId="{CEAC3009-B541-422C-8261-348B9114FFEC}" dt="2019-04-10T00:07:44.781" v="170" actId="478"/>
          <ac:spMkLst>
            <pc:docMk/>
            <pc:sldMk cId="1580782875" sldId="263"/>
            <ac:spMk id="30" creationId="{864DCCCB-25F7-46D5-96D4-CE6A260BD16F}"/>
          </ac:spMkLst>
        </pc:spChg>
        <pc:spChg chg="add mod">
          <ac:chgData name="Norberto Oviedo Ugalde" userId="f6dd41cc-30ac-40c0-95f2-225f08fe1ba3" providerId="ADAL" clId="{CEAC3009-B541-422C-8261-348B9114FFEC}" dt="2019-04-12T13:34:00.996" v="256" actId="1076"/>
          <ac:spMkLst>
            <pc:docMk/>
            <pc:sldMk cId="1580782875" sldId="263"/>
            <ac:spMk id="31" creationId="{33DAE21A-134B-4C3B-BD8D-E2E39C00419C}"/>
          </ac:spMkLst>
        </pc:spChg>
        <pc:spChg chg="add del mod">
          <ac:chgData name="Norberto Oviedo Ugalde" userId="f6dd41cc-30ac-40c0-95f2-225f08fe1ba3" providerId="ADAL" clId="{CEAC3009-B541-422C-8261-348B9114FFEC}" dt="2019-04-10T00:07:50.132" v="172" actId="478"/>
          <ac:spMkLst>
            <pc:docMk/>
            <pc:sldMk cId="1580782875" sldId="263"/>
            <ac:spMk id="32" creationId="{274D72D9-7A46-4A5E-B0EC-DC34EE663366}"/>
          </ac:spMkLst>
        </pc:spChg>
        <pc:spChg chg="add mod">
          <ac:chgData name="Norberto Oviedo Ugalde" userId="f6dd41cc-30ac-40c0-95f2-225f08fe1ba3" providerId="ADAL" clId="{CEAC3009-B541-422C-8261-348B9114FFEC}" dt="2019-04-12T13:34:14.503" v="258" actId="1076"/>
          <ac:spMkLst>
            <pc:docMk/>
            <pc:sldMk cId="1580782875" sldId="263"/>
            <ac:spMk id="33" creationId="{DFF5175F-9BD4-49ED-B282-38F3D41B37CC}"/>
          </ac:spMkLst>
        </pc:spChg>
        <pc:spChg chg="add mod">
          <ac:chgData name="Norberto Oviedo Ugalde" userId="f6dd41cc-30ac-40c0-95f2-225f08fe1ba3" providerId="ADAL" clId="{CEAC3009-B541-422C-8261-348B9114FFEC}" dt="2019-04-12T13:37:05.454" v="300" actId="1076"/>
          <ac:spMkLst>
            <pc:docMk/>
            <pc:sldMk cId="1580782875" sldId="263"/>
            <ac:spMk id="34" creationId="{CA5F01EF-715C-4EDA-B26B-C463A14ABE10}"/>
          </ac:spMkLst>
        </pc:spChg>
        <pc:spChg chg="add mod">
          <ac:chgData name="Norberto Oviedo Ugalde" userId="f6dd41cc-30ac-40c0-95f2-225f08fe1ba3" providerId="ADAL" clId="{CEAC3009-B541-422C-8261-348B9114FFEC}" dt="2019-04-12T13:34:19.759" v="259" actId="1076"/>
          <ac:spMkLst>
            <pc:docMk/>
            <pc:sldMk cId="1580782875" sldId="263"/>
            <ac:spMk id="35" creationId="{9AA15428-AAEB-47D6-A1F9-5B39D909EFB6}"/>
          </ac:spMkLst>
        </pc:spChg>
        <pc:grpChg chg="del mod">
          <ac:chgData name="Norberto Oviedo Ugalde" userId="f6dd41cc-30ac-40c0-95f2-225f08fe1ba3" providerId="ADAL" clId="{CEAC3009-B541-422C-8261-348B9114FFEC}" dt="2019-04-10T00:07:41.262" v="168" actId="478"/>
          <ac:grpSpMkLst>
            <pc:docMk/>
            <pc:sldMk cId="1580782875" sldId="263"/>
            <ac:grpSpMk id="3" creationId="{2C33BC9A-04EB-486A-B4C5-9EC0F0BC7BDC}"/>
          </ac:grpSpMkLst>
        </pc:grpChg>
        <pc:grpChg chg="del mod">
          <ac:chgData name="Norberto Oviedo Ugalde" userId="f6dd41cc-30ac-40c0-95f2-225f08fe1ba3" providerId="ADAL" clId="{CEAC3009-B541-422C-8261-348B9114FFEC}" dt="2019-04-10T00:07:46.130" v="171" actId="478"/>
          <ac:grpSpMkLst>
            <pc:docMk/>
            <pc:sldMk cId="1580782875" sldId="263"/>
            <ac:grpSpMk id="17" creationId="{9A857BC6-752C-48EB-8189-2259D56B734C}"/>
          </ac:grpSpMkLst>
        </pc:grpChg>
      </pc:sldChg>
      <pc:sldChg chg="addSp delSp modSp modAnim">
        <pc:chgData name="Norberto Oviedo Ugalde" userId="f6dd41cc-30ac-40c0-95f2-225f08fe1ba3" providerId="ADAL" clId="{CEAC3009-B541-422C-8261-348B9114FFEC}" dt="2019-04-12T16:51:04.928" v="1020"/>
        <pc:sldMkLst>
          <pc:docMk/>
          <pc:sldMk cId="1103812874" sldId="280"/>
        </pc:sldMkLst>
        <pc:spChg chg="add mod">
          <ac:chgData name="Norberto Oviedo Ugalde" userId="f6dd41cc-30ac-40c0-95f2-225f08fe1ba3" providerId="ADAL" clId="{CEAC3009-B541-422C-8261-348B9114FFEC}" dt="2019-04-12T13:53:42.197" v="384" actId="1076"/>
          <ac:spMkLst>
            <pc:docMk/>
            <pc:sldMk cId="1103812874" sldId="280"/>
            <ac:spMk id="2" creationId="{9694A332-BF6B-467A-A5BC-23235D15342C}"/>
          </ac:spMkLst>
        </pc:spChg>
        <pc:spChg chg="del">
          <ac:chgData name="Norberto Oviedo Ugalde" userId="f6dd41cc-30ac-40c0-95f2-225f08fe1ba3" providerId="ADAL" clId="{CEAC3009-B541-422C-8261-348B9114FFEC}" dt="2019-04-10T00:16:14.938" v="224" actId="478"/>
          <ac:spMkLst>
            <pc:docMk/>
            <pc:sldMk cId="1103812874" sldId="280"/>
            <ac:spMk id="8" creationId="{BB8CD0B8-F01B-434A-B782-B424DAA243F6}"/>
          </ac:spMkLst>
        </pc:spChg>
        <pc:spChg chg="del">
          <ac:chgData name="Norberto Oviedo Ugalde" userId="f6dd41cc-30ac-40c0-95f2-225f08fe1ba3" providerId="ADAL" clId="{CEAC3009-B541-422C-8261-348B9114FFEC}" dt="2019-04-10T00:16:16.831" v="225" actId="478"/>
          <ac:spMkLst>
            <pc:docMk/>
            <pc:sldMk cId="1103812874" sldId="280"/>
            <ac:spMk id="11" creationId="{7469D791-290A-4ACC-86A0-006943C849D2}"/>
          </ac:spMkLst>
        </pc:spChg>
        <pc:spChg chg="add mod">
          <ac:chgData name="Norberto Oviedo Ugalde" userId="f6dd41cc-30ac-40c0-95f2-225f08fe1ba3" providerId="ADAL" clId="{CEAC3009-B541-422C-8261-348B9114FFEC}" dt="2019-04-12T13:55:52.894" v="394" actId="1076"/>
          <ac:spMkLst>
            <pc:docMk/>
            <pc:sldMk cId="1103812874" sldId="280"/>
            <ac:spMk id="13" creationId="{C749907F-1520-44A1-8DFA-2B3A1898D10B}"/>
          </ac:spMkLst>
        </pc:spChg>
        <pc:spChg chg="add mod">
          <ac:chgData name="Norberto Oviedo Ugalde" userId="f6dd41cc-30ac-40c0-95f2-225f08fe1ba3" providerId="ADAL" clId="{CEAC3009-B541-422C-8261-348B9114FFEC}" dt="2019-04-12T14:48:22.708" v="467" actId="1076"/>
          <ac:spMkLst>
            <pc:docMk/>
            <pc:sldMk cId="1103812874" sldId="280"/>
            <ac:spMk id="14" creationId="{C99892F9-DA7E-4145-B6E6-131609578E88}"/>
          </ac:spMkLst>
        </pc:spChg>
        <pc:spChg chg="add mod">
          <ac:chgData name="Norberto Oviedo Ugalde" userId="f6dd41cc-30ac-40c0-95f2-225f08fe1ba3" providerId="ADAL" clId="{CEAC3009-B541-422C-8261-348B9114FFEC}" dt="2019-04-12T13:57:25.442" v="402" actId="14100"/>
          <ac:spMkLst>
            <pc:docMk/>
            <pc:sldMk cId="1103812874" sldId="280"/>
            <ac:spMk id="15" creationId="{4BDB24F0-6F2F-4750-9ACF-2E38DEA12E74}"/>
          </ac:spMkLst>
        </pc:spChg>
        <pc:spChg chg="add mod">
          <ac:chgData name="Norberto Oviedo Ugalde" userId="f6dd41cc-30ac-40c0-95f2-225f08fe1ba3" providerId="ADAL" clId="{CEAC3009-B541-422C-8261-348B9114FFEC}" dt="2019-04-12T13:53:56.670" v="386" actId="1076"/>
          <ac:spMkLst>
            <pc:docMk/>
            <pc:sldMk cId="1103812874" sldId="280"/>
            <ac:spMk id="17" creationId="{C15A3C02-C977-4FE9-B50B-854BA79C82CC}"/>
          </ac:spMkLst>
        </pc:spChg>
        <pc:spChg chg="add mod">
          <ac:chgData name="Norberto Oviedo Ugalde" userId="f6dd41cc-30ac-40c0-95f2-225f08fe1ba3" providerId="ADAL" clId="{CEAC3009-B541-422C-8261-348B9114FFEC}" dt="2019-04-12T13:56:37.876" v="398" actId="1076"/>
          <ac:spMkLst>
            <pc:docMk/>
            <pc:sldMk cId="1103812874" sldId="280"/>
            <ac:spMk id="18" creationId="{2C29885B-9E94-452F-A37D-94E61419BC69}"/>
          </ac:spMkLst>
        </pc:spChg>
        <pc:spChg chg="del">
          <ac:chgData name="Norberto Oviedo Ugalde" userId="f6dd41cc-30ac-40c0-95f2-225f08fe1ba3" providerId="ADAL" clId="{CEAC3009-B541-422C-8261-348B9114FFEC}" dt="2019-04-10T00:16:07.279" v="218" actId="478"/>
          <ac:spMkLst>
            <pc:docMk/>
            <pc:sldMk cId="1103812874" sldId="280"/>
            <ac:spMk id="18" creationId="{FAB82133-312A-401F-804A-13CF242F8B98}"/>
          </ac:spMkLst>
        </pc:spChg>
        <pc:spChg chg="mod">
          <ac:chgData name="Norberto Oviedo Ugalde" userId="f6dd41cc-30ac-40c0-95f2-225f08fe1ba3" providerId="ADAL" clId="{CEAC3009-B541-422C-8261-348B9114FFEC}" dt="2019-04-12T14:01:05.858" v="435" actId="1076"/>
          <ac:spMkLst>
            <pc:docMk/>
            <pc:sldMk cId="1103812874" sldId="280"/>
            <ac:spMk id="19" creationId="{2FABB34C-B72C-461E-A852-984A1994A634}"/>
          </ac:spMkLst>
        </pc:spChg>
        <pc:spChg chg="add mod">
          <ac:chgData name="Norberto Oviedo Ugalde" userId="f6dd41cc-30ac-40c0-95f2-225f08fe1ba3" providerId="ADAL" clId="{CEAC3009-B541-422C-8261-348B9114FFEC}" dt="2019-04-12T13:57:38.188" v="404" actId="1076"/>
          <ac:spMkLst>
            <pc:docMk/>
            <pc:sldMk cId="1103812874" sldId="280"/>
            <ac:spMk id="20" creationId="{79023C7C-2EDE-4559-8E53-9CC4965572F9}"/>
          </ac:spMkLst>
        </pc:spChg>
        <pc:spChg chg="add mod">
          <ac:chgData name="Norberto Oviedo Ugalde" userId="f6dd41cc-30ac-40c0-95f2-225f08fe1ba3" providerId="ADAL" clId="{CEAC3009-B541-422C-8261-348B9114FFEC}" dt="2019-04-12T13:58:15.395" v="416" actId="20577"/>
          <ac:spMkLst>
            <pc:docMk/>
            <pc:sldMk cId="1103812874" sldId="280"/>
            <ac:spMk id="21" creationId="{5C11D6AC-3015-4C3D-9857-BDFC9C4FF251}"/>
          </ac:spMkLst>
        </pc:spChg>
        <pc:spChg chg="del mod">
          <ac:chgData name="Norberto Oviedo Ugalde" userId="f6dd41cc-30ac-40c0-95f2-225f08fe1ba3" providerId="ADAL" clId="{CEAC3009-B541-422C-8261-348B9114FFEC}" dt="2019-04-12T14:02:21.611" v="458" actId="478"/>
          <ac:spMkLst>
            <pc:docMk/>
            <pc:sldMk cId="1103812874" sldId="280"/>
            <ac:spMk id="22" creationId="{3B558971-00A4-4CC4-BEDE-13A5D8345197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23" creationId="{B341C6DF-6097-4391-8C56-5D2662F09F8E}"/>
          </ac:spMkLst>
        </pc:spChg>
        <pc:spChg chg="add mod">
          <ac:chgData name="Norberto Oviedo Ugalde" userId="f6dd41cc-30ac-40c0-95f2-225f08fe1ba3" providerId="ADAL" clId="{CEAC3009-B541-422C-8261-348B9114FFEC}" dt="2019-04-12T14:58:01.672" v="483" actId="1076"/>
          <ac:spMkLst>
            <pc:docMk/>
            <pc:sldMk cId="1103812874" sldId="280"/>
            <ac:spMk id="24" creationId="{352C9843-3FF1-4AB4-A66E-2E5D48D25AD9}"/>
          </ac:spMkLst>
        </pc:spChg>
        <pc:spChg chg="add mod">
          <ac:chgData name="Norberto Oviedo Ugalde" userId="f6dd41cc-30ac-40c0-95f2-225f08fe1ba3" providerId="ADAL" clId="{CEAC3009-B541-422C-8261-348B9114FFEC}" dt="2019-04-12T14:02:01.298" v="454" actId="1076"/>
          <ac:spMkLst>
            <pc:docMk/>
            <pc:sldMk cId="1103812874" sldId="280"/>
            <ac:spMk id="25" creationId="{5A0BF561-E08E-470D-8F86-69F1516E4454}"/>
          </ac:spMkLst>
        </pc:spChg>
        <pc:spChg chg="del">
          <ac:chgData name="Norberto Oviedo Ugalde" userId="f6dd41cc-30ac-40c0-95f2-225f08fe1ba3" providerId="ADAL" clId="{CEAC3009-B541-422C-8261-348B9114FFEC}" dt="2019-04-10T00:16:04.839" v="216" actId="478"/>
          <ac:spMkLst>
            <pc:docMk/>
            <pc:sldMk cId="1103812874" sldId="280"/>
            <ac:spMk id="25" creationId="{F8C3252F-C79D-4C1C-96B7-9921E949BD95}"/>
          </ac:spMkLst>
        </pc:spChg>
        <pc:spChg chg="del">
          <ac:chgData name="Norberto Oviedo Ugalde" userId="f6dd41cc-30ac-40c0-95f2-225f08fe1ba3" providerId="ADAL" clId="{CEAC3009-B541-422C-8261-348B9114FFEC}" dt="2019-04-10T00:16:05.932" v="217" actId="478"/>
          <ac:spMkLst>
            <pc:docMk/>
            <pc:sldMk cId="1103812874" sldId="280"/>
            <ac:spMk id="26" creationId="{0B33C3DE-EB14-468F-BE8E-093CB39E9C73}"/>
          </ac:spMkLst>
        </pc:spChg>
        <pc:spChg chg="add mod">
          <ac:chgData name="Norberto Oviedo Ugalde" userId="f6dd41cc-30ac-40c0-95f2-225f08fe1ba3" providerId="ADAL" clId="{CEAC3009-B541-422C-8261-348B9114FFEC}" dt="2019-04-12T14:58:16.519" v="484" actId="1076"/>
          <ac:spMkLst>
            <pc:docMk/>
            <pc:sldMk cId="1103812874" sldId="280"/>
            <ac:spMk id="26" creationId="{FCE9A41D-E229-4403-BC32-342AD6DAFE2C}"/>
          </ac:spMkLst>
        </pc:spChg>
        <pc:spChg chg="add del">
          <ac:chgData name="Norberto Oviedo Ugalde" userId="f6dd41cc-30ac-40c0-95f2-225f08fe1ba3" providerId="ADAL" clId="{CEAC3009-B541-422C-8261-348B9114FFEC}" dt="2019-04-12T14:47:57.314" v="463"/>
          <ac:spMkLst>
            <pc:docMk/>
            <pc:sldMk cId="1103812874" sldId="280"/>
            <ac:spMk id="27" creationId="{53BDD8A0-2136-47D5-9038-2109D620DA8A}"/>
          </ac:spMkLst>
        </pc:spChg>
        <pc:spChg chg="del">
          <ac:chgData name="Norberto Oviedo Ugalde" userId="f6dd41cc-30ac-40c0-95f2-225f08fe1ba3" providerId="ADAL" clId="{CEAC3009-B541-422C-8261-348B9114FFEC}" dt="2019-04-10T00:16:13.996" v="223" actId="478"/>
          <ac:spMkLst>
            <pc:docMk/>
            <pc:sldMk cId="1103812874" sldId="280"/>
            <ac:spMk id="27" creationId="{5B7543BF-54EA-472B-A185-1516A7FCD2AC}"/>
          </ac:spMkLst>
        </pc:spChg>
        <pc:spChg chg="del">
          <ac:chgData name="Norberto Oviedo Ugalde" userId="f6dd41cc-30ac-40c0-95f2-225f08fe1ba3" providerId="ADAL" clId="{CEAC3009-B541-422C-8261-348B9114FFEC}" dt="2019-04-10T00:16:13.035" v="222" actId="478"/>
          <ac:spMkLst>
            <pc:docMk/>
            <pc:sldMk cId="1103812874" sldId="280"/>
            <ac:spMk id="28" creationId="{29377CE8-A9B1-4F4F-9BD6-CF7C4521476E}"/>
          </ac:spMkLst>
        </pc:spChg>
        <pc:spChg chg="add del">
          <ac:chgData name="Norberto Oviedo Ugalde" userId="f6dd41cc-30ac-40c0-95f2-225f08fe1ba3" providerId="ADAL" clId="{CEAC3009-B541-422C-8261-348B9114FFEC}" dt="2019-04-12T14:48:06.882" v="465"/>
          <ac:spMkLst>
            <pc:docMk/>
            <pc:sldMk cId="1103812874" sldId="280"/>
            <ac:spMk id="28" creationId="{AD49E3F9-4F0C-45A0-994B-7CED87046146}"/>
          </ac:spMkLst>
        </pc:spChg>
        <pc:spChg chg="del">
          <ac:chgData name="Norberto Oviedo Ugalde" userId="f6dd41cc-30ac-40c0-95f2-225f08fe1ba3" providerId="ADAL" clId="{CEAC3009-B541-422C-8261-348B9114FFEC}" dt="2019-04-10T00:16:03.377" v="215" actId="478"/>
          <ac:spMkLst>
            <pc:docMk/>
            <pc:sldMk cId="1103812874" sldId="280"/>
            <ac:spMk id="29" creationId="{62796672-A107-466C-A203-1719C0C11FEE}"/>
          </ac:spMkLst>
        </pc:spChg>
        <pc:spChg chg="add mod">
          <ac:chgData name="Norberto Oviedo Ugalde" userId="f6dd41cc-30ac-40c0-95f2-225f08fe1ba3" providerId="ADAL" clId="{CEAC3009-B541-422C-8261-348B9114FFEC}" dt="2019-04-12T14:48:41.805" v="468" actId="1076"/>
          <ac:spMkLst>
            <pc:docMk/>
            <pc:sldMk cId="1103812874" sldId="280"/>
            <ac:spMk id="29" creationId="{79ED3B6C-0DCE-4901-82D5-53A939C0932B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0" creationId="{A2CAC558-ADC4-4C63-A906-85D2B7E1F1C4}"/>
          </ac:spMkLst>
        </pc:spChg>
        <pc:spChg chg="mod">
          <ac:chgData name="Norberto Oviedo Ugalde" userId="f6dd41cc-30ac-40c0-95f2-225f08fe1ba3" providerId="ADAL" clId="{CEAC3009-B541-422C-8261-348B9114FFEC}" dt="2019-04-12T13:54:02.406" v="387" actId="1076"/>
          <ac:spMkLst>
            <pc:docMk/>
            <pc:sldMk cId="1103812874" sldId="280"/>
            <ac:spMk id="31" creationId="{B516A887-A6EC-40C0-AA80-9C6B43EA1849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2" creationId="{99AF21B8-86DC-468E-B27C-C36AFB966CD8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3" creationId="{651A5C6F-10E3-4AF5-86DB-92325BA4CFD8}"/>
          </ac:spMkLst>
        </pc:spChg>
        <pc:spChg chg="mod">
          <ac:chgData name="Norberto Oviedo Ugalde" userId="f6dd41cc-30ac-40c0-95f2-225f08fe1ba3" providerId="ADAL" clId="{CEAC3009-B541-422C-8261-348B9114FFEC}" dt="2019-04-12T13:53:27.878" v="382" actId="1076"/>
          <ac:spMkLst>
            <pc:docMk/>
            <pc:sldMk cId="1103812874" sldId="280"/>
            <ac:spMk id="34" creationId="{A22618EA-6805-47C1-8109-A789D3C75D1B}"/>
          </ac:spMkLst>
        </pc:spChg>
        <pc:spChg chg="add mod">
          <ac:chgData name="Norberto Oviedo Ugalde" userId="f6dd41cc-30ac-40c0-95f2-225f08fe1ba3" providerId="ADAL" clId="{CEAC3009-B541-422C-8261-348B9114FFEC}" dt="2019-04-12T14:56:21.096" v="475" actId="1076"/>
          <ac:spMkLst>
            <pc:docMk/>
            <pc:sldMk cId="1103812874" sldId="280"/>
            <ac:spMk id="35" creationId="{693F0E1E-9ADB-4688-802C-7B431187AE38}"/>
          </ac:spMkLst>
        </pc:spChg>
        <pc:spChg chg="del">
          <ac:chgData name="Norberto Oviedo Ugalde" userId="f6dd41cc-30ac-40c0-95f2-225f08fe1ba3" providerId="ADAL" clId="{CEAC3009-B541-422C-8261-348B9114FFEC}" dt="2019-04-10T00:16:22.091" v="227" actId="478"/>
          <ac:spMkLst>
            <pc:docMk/>
            <pc:sldMk cId="1103812874" sldId="280"/>
            <ac:spMk id="35" creationId="{F774092E-BE07-4878-A1DE-FA59F0CF78C1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6" creationId="{C13EAD7D-3D38-4F98-8057-53125310B444}"/>
          </ac:spMkLst>
        </pc:spChg>
        <pc:spChg chg="add mod">
          <ac:chgData name="Norberto Oviedo Ugalde" userId="f6dd41cc-30ac-40c0-95f2-225f08fe1ba3" providerId="ADAL" clId="{CEAC3009-B541-422C-8261-348B9114FFEC}" dt="2019-04-12T13:58:08.525" v="412" actId="20577"/>
          <ac:spMkLst>
            <pc:docMk/>
            <pc:sldMk cId="1103812874" sldId="280"/>
            <ac:spMk id="37" creationId="{C64A791F-DE63-4384-930D-3C3E84364963}"/>
          </ac:spMkLst>
        </pc:spChg>
        <pc:spChg chg="add mod">
          <ac:chgData name="Norberto Oviedo Ugalde" userId="f6dd41cc-30ac-40c0-95f2-225f08fe1ba3" providerId="ADAL" clId="{CEAC3009-B541-422C-8261-348B9114FFEC}" dt="2019-04-12T14:56:34.456" v="478" actId="1076"/>
          <ac:spMkLst>
            <pc:docMk/>
            <pc:sldMk cId="1103812874" sldId="280"/>
            <ac:spMk id="38" creationId="{DA74E4F4-268B-495A-879B-411F13381B85}"/>
          </ac:spMkLst>
        </pc:spChg>
        <pc:spChg chg="add mod">
          <ac:chgData name="Norberto Oviedo Ugalde" userId="f6dd41cc-30ac-40c0-95f2-225f08fe1ba3" providerId="ADAL" clId="{CEAC3009-B541-422C-8261-348B9114FFEC}" dt="2019-04-12T15:05:57.723" v="523" actId="113"/>
          <ac:spMkLst>
            <pc:docMk/>
            <pc:sldMk cId="1103812874" sldId="280"/>
            <ac:spMk id="42" creationId="{7294357B-DB0C-4F91-876C-84154FF70097}"/>
          </ac:spMkLst>
        </pc:spChg>
        <pc:spChg chg="add mod">
          <ac:chgData name="Norberto Oviedo Ugalde" userId="f6dd41cc-30ac-40c0-95f2-225f08fe1ba3" providerId="ADAL" clId="{CEAC3009-B541-422C-8261-348B9114FFEC}" dt="2019-04-12T15:21:11.583" v="565" actId="1076"/>
          <ac:spMkLst>
            <pc:docMk/>
            <pc:sldMk cId="1103812874" sldId="280"/>
            <ac:spMk id="59" creationId="{ADE69BD1-0D31-4171-A18B-74535EFEB20F}"/>
          </ac:spMkLst>
        </pc:spChg>
        <pc:spChg chg="add mod">
          <ac:chgData name="Norberto Oviedo Ugalde" userId="f6dd41cc-30ac-40c0-95f2-225f08fe1ba3" providerId="ADAL" clId="{CEAC3009-B541-422C-8261-348B9114FFEC}" dt="2019-04-12T15:21:44.061" v="576" actId="20577"/>
          <ac:spMkLst>
            <pc:docMk/>
            <pc:sldMk cId="1103812874" sldId="280"/>
            <ac:spMk id="60" creationId="{5BA0E2FE-3C62-45B8-8D5E-64161EB6FDD1}"/>
          </ac:spMkLst>
        </pc:spChg>
        <pc:spChg chg="add mod">
          <ac:chgData name="Norberto Oviedo Ugalde" userId="f6dd41cc-30ac-40c0-95f2-225f08fe1ba3" providerId="ADAL" clId="{CEAC3009-B541-422C-8261-348B9114FFEC}" dt="2019-04-12T15:28:46.585" v="632" actId="1076"/>
          <ac:spMkLst>
            <pc:docMk/>
            <pc:sldMk cId="1103812874" sldId="280"/>
            <ac:spMk id="61" creationId="{84EA31AB-2DD3-418C-A5B6-20D1D743020A}"/>
          </ac:spMkLst>
        </pc:spChg>
        <pc:spChg chg="add mod">
          <ac:chgData name="Norberto Oviedo Ugalde" userId="f6dd41cc-30ac-40c0-95f2-225f08fe1ba3" providerId="ADAL" clId="{CEAC3009-B541-422C-8261-348B9114FFEC}" dt="2019-04-12T15:29:52.712" v="644" actId="1076"/>
          <ac:spMkLst>
            <pc:docMk/>
            <pc:sldMk cId="1103812874" sldId="280"/>
            <ac:spMk id="62" creationId="{22F61C24-7F40-40B1-94D6-85E61C5BB638}"/>
          </ac:spMkLst>
        </pc:spChg>
        <pc:spChg chg="add mod">
          <ac:chgData name="Norberto Oviedo Ugalde" userId="f6dd41cc-30ac-40c0-95f2-225f08fe1ba3" providerId="ADAL" clId="{CEAC3009-B541-422C-8261-348B9114FFEC}" dt="2019-04-12T15:29:45.329" v="642" actId="1076"/>
          <ac:spMkLst>
            <pc:docMk/>
            <pc:sldMk cId="1103812874" sldId="280"/>
            <ac:spMk id="63" creationId="{378217F6-337C-4D69-81EB-B1D9D567CDC1}"/>
          </ac:spMkLst>
        </pc:spChg>
        <pc:spChg chg="add mod">
          <ac:chgData name="Norberto Oviedo Ugalde" userId="f6dd41cc-30ac-40c0-95f2-225f08fe1ba3" providerId="ADAL" clId="{CEAC3009-B541-422C-8261-348B9114FFEC}" dt="2019-04-12T15:41:44.408" v="676" actId="1076"/>
          <ac:spMkLst>
            <pc:docMk/>
            <pc:sldMk cId="1103812874" sldId="280"/>
            <ac:spMk id="64" creationId="{D0B69DB2-376D-4EC2-91BB-B73640CE7352}"/>
          </ac:spMkLst>
        </pc:spChg>
        <pc:spChg chg="add mod">
          <ac:chgData name="Norberto Oviedo Ugalde" userId="f6dd41cc-30ac-40c0-95f2-225f08fe1ba3" providerId="ADAL" clId="{CEAC3009-B541-422C-8261-348B9114FFEC}" dt="2019-04-12T15:41:15.566" v="661" actId="1076"/>
          <ac:spMkLst>
            <pc:docMk/>
            <pc:sldMk cId="1103812874" sldId="280"/>
            <ac:spMk id="65" creationId="{F3106BA9-246E-4530-85D2-A604761A6B4F}"/>
          </ac:spMkLst>
        </pc:spChg>
        <pc:spChg chg="add">
          <ac:chgData name="Norberto Oviedo Ugalde" userId="f6dd41cc-30ac-40c0-95f2-225f08fe1ba3" providerId="ADAL" clId="{CEAC3009-B541-422C-8261-348B9114FFEC}" dt="2019-04-12T16:51:04.928" v="1020"/>
          <ac:spMkLst>
            <pc:docMk/>
            <pc:sldMk cId="1103812874" sldId="280"/>
            <ac:spMk id="66" creationId="{59C408C6-2339-4DE2-80C3-4AAAA528705D}"/>
          </ac:spMkLst>
        </pc:spChg>
        <pc:grpChg chg="del">
          <ac:chgData name="Norberto Oviedo Ugalde" userId="f6dd41cc-30ac-40c0-95f2-225f08fe1ba3" providerId="ADAL" clId="{CEAC3009-B541-422C-8261-348B9114FFEC}" dt="2019-04-10T00:16:18.673" v="226" actId="478"/>
          <ac:grpSpMkLst>
            <pc:docMk/>
            <pc:sldMk cId="1103812874" sldId="280"/>
            <ac:grpSpMk id="2" creationId="{BB2C09E1-4189-480E-9B55-FAF71B822EEF}"/>
          </ac:grpSpMkLst>
        </pc:grpChg>
        <pc:grpChg chg="del">
          <ac:chgData name="Norberto Oviedo Ugalde" userId="f6dd41cc-30ac-40c0-95f2-225f08fe1ba3" providerId="ADAL" clId="{CEAC3009-B541-422C-8261-348B9114FFEC}" dt="2019-04-10T00:16:12.179" v="221" actId="478"/>
          <ac:grpSpMkLst>
            <pc:docMk/>
            <pc:sldMk cId="1103812874" sldId="280"/>
            <ac:grpSpMk id="20" creationId="{DB1EBA6F-3AFD-4273-ACB6-5C04AAB1728B}"/>
          </ac:grpSpMkLst>
        </pc:grpChg>
        <pc:grpChg chg="add mod">
          <ac:chgData name="Norberto Oviedo Ugalde" userId="f6dd41cc-30ac-40c0-95f2-225f08fe1ba3" providerId="ADAL" clId="{CEAC3009-B541-422C-8261-348B9114FFEC}" dt="2019-04-12T15:02:20.733" v="504" actId="1076"/>
          <ac:grpSpMkLst>
            <pc:docMk/>
            <pc:sldMk cId="1103812874" sldId="280"/>
            <ac:grpSpMk id="39" creationId="{D54533D3-75A4-4A14-9899-01953F6F1C12}"/>
          </ac:grpSpMkLst>
        </pc:grpChg>
        <pc:grpChg chg="add mod">
          <ac:chgData name="Norberto Oviedo Ugalde" userId="f6dd41cc-30ac-40c0-95f2-225f08fe1ba3" providerId="ADAL" clId="{CEAC3009-B541-422C-8261-348B9114FFEC}" dt="2019-04-12T15:17:20.954" v="561" actId="1076"/>
          <ac:grpSpMkLst>
            <pc:docMk/>
            <pc:sldMk cId="1103812874" sldId="280"/>
            <ac:grpSpMk id="44" creationId="{00A38EE2-A7C0-4761-80BB-4B884C73EB44}"/>
          </ac:grpSpMkLst>
        </pc:grpChg>
        <pc:cxnChg chg="add mod">
          <ac:chgData name="Norberto Oviedo Ugalde" userId="f6dd41cc-30ac-40c0-95f2-225f08fe1ba3" providerId="ADAL" clId="{CEAC3009-B541-422C-8261-348B9114FFEC}" dt="2019-04-12T15:02:35.916" v="506" actId="208"/>
          <ac:cxnSpMkLst>
            <pc:docMk/>
            <pc:sldMk cId="1103812874" sldId="280"/>
            <ac:cxnSpMk id="4" creationId="{524834C5-232A-4E3E-A291-BF8C6F1EB9C1}"/>
          </ac:cxnSpMkLst>
        </pc:cxnChg>
        <pc:cxnChg chg="add mod">
          <ac:chgData name="Norberto Oviedo Ugalde" userId="f6dd41cc-30ac-40c0-95f2-225f08fe1ba3" providerId="ADAL" clId="{CEAC3009-B541-422C-8261-348B9114FFEC}" dt="2019-04-12T15:17:29.352" v="562" actId="1076"/>
          <ac:cxnSpMkLst>
            <pc:docMk/>
            <pc:sldMk cId="1103812874" sldId="280"/>
            <ac:cxnSpMk id="43" creationId="{E9C977A9-B3BE-45F4-B84F-3BF0DE86E640}"/>
          </ac:cxnSpMkLst>
        </pc:cxnChg>
      </pc:sldChg>
      <pc:sldChg chg="del">
        <pc:chgData name="Norberto Oviedo Ugalde" userId="f6dd41cc-30ac-40c0-95f2-225f08fe1ba3" providerId="ADAL" clId="{CEAC3009-B541-422C-8261-348B9114FFEC}" dt="2019-04-12T15:43:05.091" v="678" actId="2696"/>
        <pc:sldMkLst>
          <pc:docMk/>
          <pc:sldMk cId="3200384808" sldId="281"/>
        </pc:sldMkLst>
      </pc:sldChg>
      <pc:sldChg chg="addSp delSp modSp delAnim modAnim">
        <pc:chgData name="Norberto Oviedo Ugalde" userId="f6dd41cc-30ac-40c0-95f2-225f08fe1ba3" providerId="ADAL" clId="{CEAC3009-B541-422C-8261-348B9114FFEC}" dt="2019-04-12T17:33:48.296" v="1287"/>
        <pc:sldMkLst>
          <pc:docMk/>
          <pc:sldMk cId="3651876159" sldId="281"/>
        </pc:sldMkLst>
        <pc:spChg chg="mod">
          <ac:chgData name="Norberto Oviedo Ugalde" userId="f6dd41cc-30ac-40c0-95f2-225f08fe1ba3" providerId="ADAL" clId="{CEAC3009-B541-422C-8261-348B9114FFEC}" dt="2019-04-12T16:14:51.613" v="771" actId="164"/>
          <ac:spMkLst>
            <pc:docMk/>
            <pc:sldMk cId="3651876159" sldId="281"/>
            <ac:spMk id="2" creationId="{9694A332-BF6B-467A-A5BC-23235D15342C}"/>
          </ac:spMkLst>
        </pc:spChg>
        <pc:spChg chg="mod">
          <ac:chgData name="Norberto Oviedo Ugalde" userId="f6dd41cc-30ac-40c0-95f2-225f08fe1ba3" providerId="ADAL" clId="{CEAC3009-B541-422C-8261-348B9114FFEC}" dt="2019-04-12T16:15:13.677" v="776" actId="20577"/>
          <ac:spMkLst>
            <pc:docMk/>
            <pc:sldMk cId="3651876159" sldId="281"/>
            <ac:spMk id="7" creationId="{BD4C8609-8BC5-434D-B8DB-AAB8097BA01F}"/>
          </ac:spMkLst>
        </pc:spChg>
        <pc:spChg chg="mod">
          <ac:chgData name="Norberto Oviedo Ugalde" userId="f6dd41cc-30ac-40c0-95f2-225f08fe1ba3" providerId="ADAL" clId="{CEAC3009-B541-422C-8261-348B9114FFEC}" dt="2019-04-12T16:36:38.639" v="920" actId="1076"/>
          <ac:spMkLst>
            <pc:docMk/>
            <pc:sldMk cId="3651876159" sldId="281"/>
            <ac:spMk id="13" creationId="{C749907F-1520-44A1-8DFA-2B3A1898D10B}"/>
          </ac:spMkLst>
        </pc:spChg>
        <pc:spChg chg="mod">
          <ac:chgData name="Norberto Oviedo Ugalde" userId="f6dd41cc-30ac-40c0-95f2-225f08fe1ba3" providerId="ADAL" clId="{CEAC3009-B541-422C-8261-348B9114FFEC}" dt="2019-04-12T16:15:34.211" v="780" actId="1076"/>
          <ac:spMkLst>
            <pc:docMk/>
            <pc:sldMk cId="3651876159" sldId="281"/>
            <ac:spMk id="14" creationId="{C99892F9-DA7E-4145-B6E6-131609578E88}"/>
          </ac:spMkLst>
        </pc:spChg>
        <pc:spChg chg="del mod">
          <ac:chgData name="Norberto Oviedo Ugalde" userId="f6dd41cc-30ac-40c0-95f2-225f08fe1ba3" providerId="ADAL" clId="{CEAC3009-B541-422C-8261-348B9114FFEC}" dt="2019-04-12T16:40:13.449" v="936" actId="478"/>
          <ac:spMkLst>
            <pc:docMk/>
            <pc:sldMk cId="3651876159" sldId="281"/>
            <ac:spMk id="15" creationId="{4BDB24F0-6F2F-4750-9ACF-2E38DEA12E74}"/>
          </ac:spMkLst>
        </pc:spChg>
        <pc:spChg chg="mod">
          <ac:chgData name="Norberto Oviedo Ugalde" userId="f6dd41cc-30ac-40c0-95f2-225f08fe1ba3" providerId="ADAL" clId="{CEAC3009-B541-422C-8261-348B9114FFEC}" dt="2019-04-12T16:14:58.979" v="772" actId="164"/>
          <ac:spMkLst>
            <pc:docMk/>
            <pc:sldMk cId="3651876159" sldId="281"/>
            <ac:spMk id="17" creationId="{C15A3C02-C977-4FE9-B50B-854BA79C82CC}"/>
          </ac:spMkLst>
        </pc:spChg>
        <pc:spChg chg="mod">
          <ac:chgData name="Norberto Oviedo Ugalde" userId="f6dd41cc-30ac-40c0-95f2-225f08fe1ba3" providerId="ADAL" clId="{CEAC3009-B541-422C-8261-348B9114FFEC}" dt="2019-04-12T16:16:02.709" v="787" actId="1076"/>
          <ac:spMkLst>
            <pc:docMk/>
            <pc:sldMk cId="3651876159" sldId="281"/>
            <ac:spMk id="18" creationId="{2C29885B-9E94-452F-A37D-94E61419BC69}"/>
          </ac:spMkLst>
        </pc:spChg>
        <pc:spChg chg="mod">
          <ac:chgData name="Norberto Oviedo Ugalde" userId="f6dd41cc-30ac-40c0-95f2-225f08fe1ba3" providerId="ADAL" clId="{CEAC3009-B541-422C-8261-348B9114FFEC}" dt="2019-04-12T16:25:58.834" v="886" actId="1076"/>
          <ac:spMkLst>
            <pc:docMk/>
            <pc:sldMk cId="3651876159" sldId="281"/>
            <ac:spMk id="19" creationId="{2FABB34C-B72C-461E-A852-984A1994A634}"/>
          </ac:spMkLst>
        </pc:spChg>
        <pc:spChg chg="mod">
          <ac:chgData name="Norberto Oviedo Ugalde" userId="f6dd41cc-30ac-40c0-95f2-225f08fe1ba3" providerId="ADAL" clId="{CEAC3009-B541-422C-8261-348B9114FFEC}" dt="2019-04-12T16:23:40.817" v="866" actId="1076"/>
          <ac:spMkLst>
            <pc:docMk/>
            <pc:sldMk cId="3651876159" sldId="281"/>
            <ac:spMk id="20" creationId="{79023C7C-2EDE-4559-8E53-9CC4965572F9}"/>
          </ac:spMkLst>
        </pc:spChg>
        <pc:spChg chg="mod">
          <ac:chgData name="Norberto Oviedo Ugalde" userId="f6dd41cc-30ac-40c0-95f2-225f08fe1ba3" providerId="ADAL" clId="{CEAC3009-B541-422C-8261-348B9114FFEC}" dt="2019-04-12T16:16:24.595" v="795" actId="1076"/>
          <ac:spMkLst>
            <pc:docMk/>
            <pc:sldMk cId="3651876159" sldId="281"/>
            <ac:spMk id="21" creationId="{5C11D6AC-3015-4C3D-9857-BDFC9C4FF251}"/>
          </ac:spMkLst>
        </pc:spChg>
        <pc:spChg chg="mod">
          <ac:chgData name="Norberto Oviedo Ugalde" userId="f6dd41cc-30ac-40c0-95f2-225f08fe1ba3" providerId="ADAL" clId="{CEAC3009-B541-422C-8261-348B9114FFEC}" dt="2019-04-12T16:22:21.033" v="858" actId="1076"/>
          <ac:spMkLst>
            <pc:docMk/>
            <pc:sldMk cId="3651876159" sldId="281"/>
            <ac:spMk id="24" creationId="{352C9843-3FF1-4AB4-A66E-2E5D48D25AD9}"/>
          </ac:spMkLst>
        </pc:spChg>
        <pc:spChg chg="del mod">
          <ac:chgData name="Norberto Oviedo Ugalde" userId="f6dd41cc-30ac-40c0-95f2-225f08fe1ba3" providerId="ADAL" clId="{CEAC3009-B541-422C-8261-348B9114FFEC}" dt="2019-04-12T16:24:49.350" v="871" actId="478"/>
          <ac:spMkLst>
            <pc:docMk/>
            <pc:sldMk cId="3651876159" sldId="281"/>
            <ac:spMk id="25" creationId="{5A0BF561-E08E-470D-8F86-69F1516E4454}"/>
          </ac:spMkLst>
        </pc:spChg>
        <pc:spChg chg="mod">
          <ac:chgData name="Norberto Oviedo Ugalde" userId="f6dd41cc-30ac-40c0-95f2-225f08fe1ba3" providerId="ADAL" clId="{CEAC3009-B541-422C-8261-348B9114FFEC}" dt="2019-04-12T16:22:43.913" v="860" actId="1076"/>
          <ac:spMkLst>
            <pc:docMk/>
            <pc:sldMk cId="3651876159" sldId="281"/>
            <ac:spMk id="26" creationId="{FCE9A41D-E229-4403-BC32-342AD6DAFE2C}"/>
          </ac:spMkLst>
        </pc:spChg>
        <pc:spChg chg="mod">
          <ac:chgData name="Norberto Oviedo Ugalde" userId="f6dd41cc-30ac-40c0-95f2-225f08fe1ba3" providerId="ADAL" clId="{CEAC3009-B541-422C-8261-348B9114FFEC}" dt="2019-04-12T16:18:13.682" v="804" actId="1076"/>
          <ac:spMkLst>
            <pc:docMk/>
            <pc:sldMk cId="3651876159" sldId="281"/>
            <ac:spMk id="29" creationId="{79ED3B6C-0DCE-4901-82D5-53A939C0932B}"/>
          </ac:spMkLst>
        </pc:spChg>
        <pc:spChg chg="mod">
          <ac:chgData name="Norberto Oviedo Ugalde" userId="f6dd41cc-30ac-40c0-95f2-225f08fe1ba3" providerId="ADAL" clId="{CEAC3009-B541-422C-8261-348B9114FFEC}" dt="2019-04-12T16:14:58.979" v="772" actId="164"/>
          <ac:spMkLst>
            <pc:docMk/>
            <pc:sldMk cId="3651876159" sldId="281"/>
            <ac:spMk id="31" creationId="{B516A887-A6EC-40C0-AA80-9C6B43EA1849}"/>
          </ac:spMkLst>
        </pc:spChg>
        <pc:spChg chg="mod">
          <ac:chgData name="Norberto Oviedo Ugalde" userId="f6dd41cc-30ac-40c0-95f2-225f08fe1ba3" providerId="ADAL" clId="{CEAC3009-B541-422C-8261-348B9114FFEC}" dt="2019-04-12T16:14:51.613" v="771" actId="164"/>
          <ac:spMkLst>
            <pc:docMk/>
            <pc:sldMk cId="3651876159" sldId="281"/>
            <ac:spMk id="34" creationId="{A22618EA-6805-47C1-8109-A789D3C75D1B}"/>
          </ac:spMkLst>
        </pc:spChg>
        <pc:spChg chg="del mod">
          <ac:chgData name="Norberto Oviedo Ugalde" userId="f6dd41cc-30ac-40c0-95f2-225f08fe1ba3" providerId="ADAL" clId="{CEAC3009-B541-422C-8261-348B9114FFEC}" dt="2019-04-12T16:48:18.585" v="995" actId="478"/>
          <ac:spMkLst>
            <pc:docMk/>
            <pc:sldMk cId="3651876159" sldId="281"/>
            <ac:spMk id="35" creationId="{693F0E1E-9ADB-4688-802C-7B431187AE38}"/>
          </ac:spMkLst>
        </pc:spChg>
        <pc:spChg chg="mod">
          <ac:chgData name="Norberto Oviedo Ugalde" userId="f6dd41cc-30ac-40c0-95f2-225f08fe1ba3" providerId="ADAL" clId="{CEAC3009-B541-422C-8261-348B9114FFEC}" dt="2019-04-12T16:20:40.129" v="844" actId="14100"/>
          <ac:spMkLst>
            <pc:docMk/>
            <pc:sldMk cId="3651876159" sldId="281"/>
            <ac:spMk id="37" creationId="{C64A791F-DE63-4384-930D-3C3E84364963}"/>
          </ac:spMkLst>
        </pc:spChg>
        <pc:spChg chg="mod">
          <ac:chgData name="Norberto Oviedo Ugalde" userId="f6dd41cc-30ac-40c0-95f2-225f08fe1ba3" providerId="ADAL" clId="{CEAC3009-B541-422C-8261-348B9114FFEC}" dt="2019-04-12T16:16:30.299" v="796" actId="1076"/>
          <ac:spMkLst>
            <pc:docMk/>
            <pc:sldMk cId="3651876159" sldId="281"/>
            <ac:spMk id="38" creationId="{DA74E4F4-268B-495A-879B-411F13381B85}"/>
          </ac:spMkLst>
        </pc:spChg>
        <pc:spChg chg="mod">
          <ac:chgData name="Norberto Oviedo Ugalde" userId="f6dd41cc-30ac-40c0-95f2-225f08fe1ba3" providerId="ADAL" clId="{CEAC3009-B541-422C-8261-348B9114FFEC}" dt="2019-04-12T16:23:26.053" v="863" actId="14100"/>
          <ac:spMkLst>
            <pc:docMk/>
            <pc:sldMk cId="3651876159" sldId="281"/>
            <ac:spMk id="42" creationId="{7294357B-DB0C-4F91-876C-84154FF70097}"/>
          </ac:spMkLst>
        </pc:spChg>
        <pc:spChg chg="add mod">
          <ac:chgData name="Norberto Oviedo Ugalde" userId="f6dd41cc-30ac-40c0-95f2-225f08fe1ba3" providerId="ADAL" clId="{CEAC3009-B541-422C-8261-348B9114FFEC}" dt="2019-04-12T16:16:52.762" v="802" actId="1076"/>
          <ac:spMkLst>
            <pc:docMk/>
            <pc:sldMk cId="3651876159" sldId="281"/>
            <ac:spMk id="47" creationId="{62E52AAF-7BF6-4DD3-A179-2663559E7E16}"/>
          </ac:spMkLst>
        </pc:spChg>
        <pc:spChg chg="add mod">
          <ac:chgData name="Norberto Oviedo Ugalde" userId="f6dd41cc-30ac-40c0-95f2-225f08fe1ba3" providerId="ADAL" clId="{CEAC3009-B541-422C-8261-348B9114FFEC}" dt="2019-04-12T17:11:50.751" v="1160" actId="1076"/>
          <ac:spMkLst>
            <pc:docMk/>
            <pc:sldMk cId="3651876159" sldId="281"/>
            <ac:spMk id="48" creationId="{F245E33F-FAA9-4115-BBEE-79FB92A3B8F1}"/>
          </ac:spMkLst>
        </pc:spChg>
        <pc:spChg chg="add mod">
          <ac:chgData name="Norberto Oviedo Ugalde" userId="f6dd41cc-30ac-40c0-95f2-225f08fe1ba3" providerId="ADAL" clId="{CEAC3009-B541-422C-8261-348B9114FFEC}" dt="2019-04-12T16:26:04.314" v="887" actId="1076"/>
          <ac:spMkLst>
            <pc:docMk/>
            <pc:sldMk cId="3651876159" sldId="281"/>
            <ac:spMk id="49" creationId="{D95003D1-105D-495D-A4EB-DE1FE51B99D3}"/>
          </ac:spMkLst>
        </pc:spChg>
        <pc:spChg chg="add mod">
          <ac:chgData name="Norberto Oviedo Ugalde" userId="f6dd41cc-30ac-40c0-95f2-225f08fe1ba3" providerId="ADAL" clId="{CEAC3009-B541-422C-8261-348B9114FFEC}" dt="2019-04-12T16:43:22.425" v="980" actId="207"/>
          <ac:spMkLst>
            <pc:docMk/>
            <pc:sldMk cId="3651876159" sldId="281"/>
            <ac:spMk id="50" creationId="{04DA9FB8-EA50-4421-BA93-5B96887BC943}"/>
          </ac:spMkLst>
        </pc:spChg>
        <pc:spChg chg="mod">
          <ac:chgData name="Norberto Oviedo Ugalde" userId="f6dd41cc-30ac-40c0-95f2-225f08fe1ba3" providerId="ADAL" clId="{CEAC3009-B541-422C-8261-348B9114FFEC}" dt="2019-04-12T16:47:26.723" v="994" actId="1076"/>
          <ac:spMkLst>
            <pc:docMk/>
            <pc:sldMk cId="3651876159" sldId="281"/>
            <ac:spMk id="52" creationId="{1473FF85-5AF6-432C-BA1D-AC722E95E994}"/>
          </ac:spMkLst>
        </pc:spChg>
        <pc:spChg chg="mod topLvl">
          <ac:chgData name="Norberto Oviedo Ugalde" userId="f6dd41cc-30ac-40c0-95f2-225f08fe1ba3" providerId="ADAL" clId="{CEAC3009-B541-422C-8261-348B9114FFEC}" dt="2019-04-12T17:10:19.918" v="1150" actId="1076"/>
          <ac:spMkLst>
            <pc:docMk/>
            <pc:sldMk cId="3651876159" sldId="281"/>
            <ac:spMk id="55" creationId="{3176B3A9-123B-4761-8BB8-333B61E2A8B4}"/>
          </ac:spMkLst>
        </pc:spChg>
        <pc:spChg chg="del topLvl">
          <ac:chgData name="Norberto Oviedo Ugalde" userId="f6dd41cc-30ac-40c0-95f2-225f08fe1ba3" providerId="ADAL" clId="{CEAC3009-B541-422C-8261-348B9114FFEC}" dt="2019-04-12T16:49:08.093" v="998" actId="478"/>
          <ac:spMkLst>
            <pc:docMk/>
            <pc:sldMk cId="3651876159" sldId="281"/>
            <ac:spMk id="56" creationId="{AE6E32B4-D138-45DC-8240-967BD56DC92F}"/>
          </ac:spMkLst>
        </pc:spChg>
        <pc:spChg chg="add del">
          <ac:chgData name="Norberto Oviedo Ugalde" userId="f6dd41cc-30ac-40c0-95f2-225f08fe1ba3" providerId="ADAL" clId="{CEAC3009-B541-422C-8261-348B9114FFEC}" dt="2019-04-12T16:51:00.113" v="1019"/>
          <ac:spMkLst>
            <pc:docMk/>
            <pc:sldMk cId="3651876159" sldId="281"/>
            <ac:spMk id="57" creationId="{8B016744-C977-443D-BFE4-7B869454507D}"/>
          </ac:spMkLst>
        </pc:spChg>
        <pc:spChg chg="add mod">
          <ac:chgData name="Norberto Oviedo Ugalde" userId="f6dd41cc-30ac-40c0-95f2-225f08fe1ba3" providerId="ADAL" clId="{CEAC3009-B541-422C-8261-348B9114FFEC}" dt="2019-04-12T17:24:23.120" v="1206" actId="20577"/>
          <ac:spMkLst>
            <pc:docMk/>
            <pc:sldMk cId="3651876159" sldId="281"/>
            <ac:spMk id="58" creationId="{37A62BE9-C42F-40AF-ADAE-9AF28738BBF8}"/>
          </ac:spMkLst>
        </pc:spChg>
        <pc:spChg chg="mod">
          <ac:chgData name="Norberto Oviedo Ugalde" userId="f6dd41cc-30ac-40c0-95f2-225f08fe1ba3" providerId="ADAL" clId="{CEAC3009-B541-422C-8261-348B9114FFEC}" dt="2019-04-12T16:15:25.715" v="778" actId="1076"/>
          <ac:spMkLst>
            <pc:docMk/>
            <pc:sldMk cId="3651876159" sldId="281"/>
            <ac:spMk id="59" creationId="{ADE69BD1-0D31-4171-A18B-74535EFEB20F}"/>
          </ac:spMkLst>
        </pc:spChg>
        <pc:spChg chg="mod">
          <ac:chgData name="Norberto Oviedo Ugalde" userId="f6dd41cc-30ac-40c0-95f2-225f08fe1ba3" providerId="ADAL" clId="{CEAC3009-B541-422C-8261-348B9114FFEC}" dt="2019-04-12T16:20:15.281" v="834" actId="1076"/>
          <ac:spMkLst>
            <pc:docMk/>
            <pc:sldMk cId="3651876159" sldId="281"/>
            <ac:spMk id="60" creationId="{5BA0E2FE-3C62-45B8-8D5E-64161EB6FDD1}"/>
          </ac:spMkLst>
        </pc:spChg>
        <pc:spChg chg="mod">
          <ac:chgData name="Norberto Oviedo Ugalde" userId="f6dd41cc-30ac-40c0-95f2-225f08fe1ba3" providerId="ADAL" clId="{CEAC3009-B541-422C-8261-348B9114FFEC}" dt="2019-04-12T16:32:55.210" v="913" actId="14100"/>
          <ac:spMkLst>
            <pc:docMk/>
            <pc:sldMk cId="3651876159" sldId="281"/>
            <ac:spMk id="61" creationId="{84EA31AB-2DD3-418C-A5B6-20D1D743020A}"/>
          </ac:spMkLst>
        </pc:spChg>
        <pc:spChg chg="mod">
          <ac:chgData name="Norberto Oviedo Ugalde" userId="f6dd41cc-30ac-40c0-95f2-225f08fe1ba3" providerId="ADAL" clId="{CEAC3009-B541-422C-8261-348B9114FFEC}" dt="2019-04-12T16:31:36.427" v="908" actId="164"/>
          <ac:spMkLst>
            <pc:docMk/>
            <pc:sldMk cId="3651876159" sldId="281"/>
            <ac:spMk id="62" creationId="{22F61C24-7F40-40B1-94D6-85E61C5BB638}"/>
          </ac:spMkLst>
        </pc:spChg>
        <pc:spChg chg="mod">
          <ac:chgData name="Norberto Oviedo Ugalde" userId="f6dd41cc-30ac-40c0-95f2-225f08fe1ba3" providerId="ADAL" clId="{CEAC3009-B541-422C-8261-348B9114FFEC}" dt="2019-04-12T16:31:36.427" v="908" actId="164"/>
          <ac:spMkLst>
            <pc:docMk/>
            <pc:sldMk cId="3651876159" sldId="281"/>
            <ac:spMk id="63" creationId="{378217F6-337C-4D69-81EB-B1D9D567CDC1}"/>
          </ac:spMkLst>
        </pc:spChg>
        <pc:spChg chg="mod">
          <ac:chgData name="Norberto Oviedo Ugalde" userId="f6dd41cc-30ac-40c0-95f2-225f08fe1ba3" providerId="ADAL" clId="{CEAC3009-B541-422C-8261-348B9114FFEC}" dt="2019-04-12T16:23:35.734" v="865" actId="14100"/>
          <ac:spMkLst>
            <pc:docMk/>
            <pc:sldMk cId="3651876159" sldId="281"/>
            <ac:spMk id="64" creationId="{D0B69DB2-376D-4EC2-91BB-B73640CE7352}"/>
          </ac:spMkLst>
        </pc:spChg>
        <pc:spChg chg="mod">
          <ac:chgData name="Norberto Oviedo Ugalde" userId="f6dd41cc-30ac-40c0-95f2-225f08fe1ba3" providerId="ADAL" clId="{CEAC3009-B541-422C-8261-348B9114FFEC}" dt="2019-04-12T16:19:33.601" v="819" actId="1076"/>
          <ac:spMkLst>
            <pc:docMk/>
            <pc:sldMk cId="3651876159" sldId="281"/>
            <ac:spMk id="65" creationId="{F3106BA9-246E-4530-85D2-A604761A6B4F}"/>
          </ac:spMkLst>
        </pc:spChg>
        <pc:spChg chg="add mod">
          <ac:chgData name="Norberto Oviedo Ugalde" userId="f6dd41cc-30ac-40c0-95f2-225f08fe1ba3" providerId="ADAL" clId="{CEAC3009-B541-422C-8261-348B9114FFEC}" dt="2019-04-12T17:25:57.475" v="1227" actId="1076"/>
          <ac:spMkLst>
            <pc:docMk/>
            <pc:sldMk cId="3651876159" sldId="281"/>
            <ac:spMk id="66" creationId="{329F0663-3C1D-4D02-B738-A819B2ECF24B}"/>
          </ac:spMkLst>
        </pc:spChg>
        <pc:spChg chg="add mod">
          <ac:chgData name="Norberto Oviedo Ugalde" userId="f6dd41cc-30ac-40c0-95f2-225f08fe1ba3" providerId="ADAL" clId="{CEAC3009-B541-422C-8261-348B9114FFEC}" dt="2019-04-12T17:00:30.922" v="1083" actId="164"/>
          <ac:spMkLst>
            <pc:docMk/>
            <pc:sldMk cId="3651876159" sldId="281"/>
            <ac:spMk id="68" creationId="{54609085-BD46-468A-9180-502ED454B98D}"/>
          </ac:spMkLst>
        </pc:spChg>
        <pc:spChg chg="add del">
          <ac:chgData name="Norberto Oviedo Ugalde" userId="f6dd41cc-30ac-40c0-95f2-225f08fe1ba3" providerId="ADAL" clId="{CEAC3009-B541-422C-8261-348B9114FFEC}" dt="2019-04-12T16:57:56.533" v="1057" actId="478"/>
          <ac:spMkLst>
            <pc:docMk/>
            <pc:sldMk cId="3651876159" sldId="281"/>
            <ac:spMk id="70" creationId="{4A78B146-EB2C-4778-B83F-089D5FB2D444}"/>
          </ac:spMkLst>
        </pc:spChg>
        <pc:spChg chg="add mod">
          <ac:chgData name="Norberto Oviedo Ugalde" userId="f6dd41cc-30ac-40c0-95f2-225f08fe1ba3" providerId="ADAL" clId="{CEAC3009-B541-422C-8261-348B9114FFEC}" dt="2019-04-12T17:00:30.922" v="1083" actId="164"/>
          <ac:spMkLst>
            <pc:docMk/>
            <pc:sldMk cId="3651876159" sldId="281"/>
            <ac:spMk id="71" creationId="{60FBA91F-4641-43DB-AE14-2AFF024674C6}"/>
          </ac:spMkLst>
        </pc:spChg>
        <pc:spChg chg="add mod">
          <ac:chgData name="Norberto Oviedo Ugalde" userId="f6dd41cc-30ac-40c0-95f2-225f08fe1ba3" providerId="ADAL" clId="{CEAC3009-B541-422C-8261-348B9114FFEC}" dt="2019-04-12T17:00:46.935" v="1085" actId="1076"/>
          <ac:spMkLst>
            <pc:docMk/>
            <pc:sldMk cId="3651876159" sldId="281"/>
            <ac:spMk id="72" creationId="{D2DC9B8A-9505-4ACF-9D60-80C2A12D0B9E}"/>
          </ac:spMkLst>
        </pc:spChg>
        <pc:spChg chg="add mod">
          <ac:chgData name="Norberto Oviedo Ugalde" userId="f6dd41cc-30ac-40c0-95f2-225f08fe1ba3" providerId="ADAL" clId="{CEAC3009-B541-422C-8261-348B9114FFEC}" dt="2019-04-12T17:25:51.489" v="1226" actId="1076"/>
          <ac:spMkLst>
            <pc:docMk/>
            <pc:sldMk cId="3651876159" sldId="281"/>
            <ac:spMk id="73" creationId="{A0923BF8-D1E9-4585-9A65-4A767332EA94}"/>
          </ac:spMkLst>
        </pc:spChg>
        <pc:spChg chg="mod">
          <ac:chgData name="Norberto Oviedo Ugalde" userId="f6dd41cc-30ac-40c0-95f2-225f08fe1ba3" providerId="ADAL" clId="{CEAC3009-B541-422C-8261-348B9114FFEC}" dt="2019-04-12T17:11:32.051" v="1158" actId="207"/>
          <ac:spMkLst>
            <pc:docMk/>
            <pc:sldMk cId="3651876159" sldId="281"/>
            <ac:spMk id="76" creationId="{489EB6F2-1FA5-4D68-A5BD-C49E798B748B}"/>
          </ac:spMkLst>
        </pc:spChg>
        <pc:spChg chg="mod">
          <ac:chgData name="Norberto Oviedo Ugalde" userId="f6dd41cc-30ac-40c0-95f2-225f08fe1ba3" providerId="ADAL" clId="{CEAC3009-B541-422C-8261-348B9114FFEC}" dt="2019-04-12T17:10:58.949" v="1157" actId="207"/>
          <ac:spMkLst>
            <pc:docMk/>
            <pc:sldMk cId="3651876159" sldId="281"/>
            <ac:spMk id="77" creationId="{30B8A3C3-C44D-458D-A56D-FD6698C216E1}"/>
          </ac:spMkLst>
        </pc:spChg>
        <pc:spChg chg="add del mod">
          <ac:chgData name="Norberto Oviedo Ugalde" userId="f6dd41cc-30ac-40c0-95f2-225f08fe1ba3" providerId="ADAL" clId="{CEAC3009-B541-422C-8261-348B9114FFEC}" dt="2019-04-12T17:17:22.868" v="1198" actId="478"/>
          <ac:spMkLst>
            <pc:docMk/>
            <pc:sldMk cId="3651876159" sldId="281"/>
            <ac:spMk id="84" creationId="{CCFE66D2-A308-4BCC-B3A8-91F99BC60AE5}"/>
          </ac:spMkLst>
        </pc:spChg>
        <pc:spChg chg="add mod">
          <ac:chgData name="Norberto Oviedo Ugalde" userId="f6dd41cc-30ac-40c0-95f2-225f08fe1ba3" providerId="ADAL" clId="{CEAC3009-B541-422C-8261-348B9114FFEC}" dt="2019-04-12T17:28:58.648" v="1245" actId="1076"/>
          <ac:spMkLst>
            <pc:docMk/>
            <pc:sldMk cId="3651876159" sldId="281"/>
            <ac:spMk id="85" creationId="{4AA66E58-81A3-4EB5-B9AB-38AA8D05A994}"/>
          </ac:spMkLst>
        </pc:spChg>
        <pc:spChg chg="add mod">
          <ac:chgData name="Norberto Oviedo Ugalde" userId="f6dd41cc-30ac-40c0-95f2-225f08fe1ba3" providerId="ADAL" clId="{CEAC3009-B541-422C-8261-348B9114FFEC}" dt="2019-04-12T17:31:55.725" v="1269" actId="20577"/>
          <ac:spMkLst>
            <pc:docMk/>
            <pc:sldMk cId="3651876159" sldId="281"/>
            <ac:spMk id="86" creationId="{0CD63046-1C17-4011-89C6-3313ADF00213}"/>
          </ac:spMkLst>
        </pc:spChg>
        <pc:spChg chg="add mod">
          <ac:chgData name="Norberto Oviedo Ugalde" userId="f6dd41cc-30ac-40c0-95f2-225f08fe1ba3" providerId="ADAL" clId="{CEAC3009-B541-422C-8261-348B9114FFEC}" dt="2019-04-12T17:29:51.320" v="1260" actId="1076"/>
          <ac:spMkLst>
            <pc:docMk/>
            <pc:sldMk cId="3651876159" sldId="281"/>
            <ac:spMk id="87" creationId="{0BD0FBDB-EB30-4187-92A9-78B780AF006C}"/>
          </ac:spMkLst>
        </pc:spChg>
        <pc:spChg chg="add mod">
          <ac:chgData name="Norberto Oviedo Ugalde" userId="f6dd41cc-30ac-40c0-95f2-225f08fe1ba3" providerId="ADAL" clId="{CEAC3009-B541-422C-8261-348B9114FFEC}" dt="2019-04-12T17:32:53.284" v="1275" actId="1076"/>
          <ac:spMkLst>
            <pc:docMk/>
            <pc:sldMk cId="3651876159" sldId="281"/>
            <ac:spMk id="88" creationId="{4E296A5E-4789-4EC6-B274-6AB228A607D9}"/>
          </ac:spMkLst>
        </pc:spChg>
        <pc:spChg chg="add mod">
          <ac:chgData name="Norberto Oviedo Ugalde" userId="f6dd41cc-30ac-40c0-95f2-225f08fe1ba3" providerId="ADAL" clId="{CEAC3009-B541-422C-8261-348B9114FFEC}" dt="2019-04-12T17:33:41.240" v="1286" actId="14100"/>
          <ac:spMkLst>
            <pc:docMk/>
            <pc:sldMk cId="3651876159" sldId="281"/>
            <ac:spMk id="89" creationId="{0346C5EE-641A-425B-82A3-4420F1D1C0B4}"/>
          </ac:spMkLst>
        </pc:spChg>
        <pc:grpChg chg="add mod">
          <ac:chgData name="Norberto Oviedo Ugalde" userId="f6dd41cc-30ac-40c0-95f2-225f08fe1ba3" providerId="ADAL" clId="{CEAC3009-B541-422C-8261-348B9114FFEC}" dt="2019-04-12T16:15:48.923" v="784" actId="1076"/>
          <ac:grpSpMkLst>
            <pc:docMk/>
            <pc:sldMk cId="3651876159" sldId="281"/>
            <ac:grpSpMk id="3" creationId="{8C548712-3EE9-44C2-ADD6-9441942F3988}"/>
          </ac:grpSpMkLst>
        </pc:grpChg>
        <pc:grpChg chg="add mod">
          <ac:chgData name="Norberto Oviedo Ugalde" userId="f6dd41cc-30ac-40c0-95f2-225f08fe1ba3" providerId="ADAL" clId="{CEAC3009-B541-422C-8261-348B9114FFEC}" dt="2019-04-12T16:22:26.450" v="859" actId="1076"/>
          <ac:grpSpMkLst>
            <pc:docMk/>
            <pc:sldMk cId="3651876159" sldId="281"/>
            <ac:grpSpMk id="5" creationId="{B241A4B8-9C75-4C94-A843-083FEFC8BE7B}"/>
          </ac:grpSpMkLst>
        </pc:grpChg>
        <pc:grpChg chg="add mod">
          <ac:chgData name="Norberto Oviedo Ugalde" userId="f6dd41cc-30ac-40c0-95f2-225f08fe1ba3" providerId="ADAL" clId="{CEAC3009-B541-422C-8261-348B9114FFEC}" dt="2019-04-12T16:39:21.206" v="929" actId="1076"/>
          <ac:grpSpMkLst>
            <pc:docMk/>
            <pc:sldMk cId="3651876159" sldId="281"/>
            <ac:grpSpMk id="6" creationId="{1FD6AE01-9064-4081-A49C-70AAEA9793C9}"/>
          </ac:grpSpMkLst>
        </pc:grpChg>
        <pc:grpChg chg="add mod">
          <ac:chgData name="Norberto Oviedo Ugalde" userId="f6dd41cc-30ac-40c0-95f2-225f08fe1ba3" providerId="ADAL" clId="{CEAC3009-B541-422C-8261-348B9114FFEC}" dt="2019-04-12T17:07:06.176" v="1139" actId="1076"/>
          <ac:grpSpMkLst>
            <pc:docMk/>
            <pc:sldMk cId="3651876159" sldId="281"/>
            <ac:grpSpMk id="8" creationId="{896FAE1A-29A1-4FC2-A59A-17D92C869FB6}"/>
          </ac:grpSpMkLst>
        </pc:grpChg>
        <pc:grpChg chg="del mod">
          <ac:chgData name="Norberto Oviedo Ugalde" userId="f6dd41cc-30ac-40c0-95f2-225f08fe1ba3" providerId="ADAL" clId="{CEAC3009-B541-422C-8261-348B9114FFEC}" dt="2019-04-12T16:40:03.214" v="931" actId="478"/>
          <ac:grpSpMkLst>
            <pc:docMk/>
            <pc:sldMk cId="3651876159" sldId="281"/>
            <ac:grpSpMk id="39" creationId="{D54533D3-75A4-4A14-9899-01953F6F1C12}"/>
          </ac:grpSpMkLst>
        </pc:grpChg>
        <pc:grpChg chg="del mod">
          <ac:chgData name="Norberto Oviedo Ugalde" userId="f6dd41cc-30ac-40c0-95f2-225f08fe1ba3" providerId="ADAL" clId="{CEAC3009-B541-422C-8261-348B9114FFEC}" dt="2019-04-12T16:40:06.580" v="934" actId="478"/>
          <ac:grpSpMkLst>
            <pc:docMk/>
            <pc:sldMk cId="3651876159" sldId="281"/>
            <ac:grpSpMk id="44" creationId="{00A38EE2-A7C0-4761-80BB-4B884C73EB44}"/>
          </ac:grpSpMkLst>
        </pc:grpChg>
        <pc:grpChg chg="add mod">
          <ac:chgData name="Norberto Oviedo Ugalde" userId="f6dd41cc-30ac-40c0-95f2-225f08fe1ba3" providerId="ADAL" clId="{CEAC3009-B541-422C-8261-348B9114FFEC}" dt="2019-04-12T16:45:30.749" v="991" actId="1076"/>
          <ac:grpSpMkLst>
            <pc:docMk/>
            <pc:sldMk cId="3651876159" sldId="281"/>
            <ac:grpSpMk id="51" creationId="{5A8D5630-54D5-44FE-989F-FDAEB0DF7A99}"/>
          </ac:grpSpMkLst>
        </pc:grpChg>
        <pc:grpChg chg="add del mod">
          <ac:chgData name="Norberto Oviedo Ugalde" userId="f6dd41cc-30ac-40c0-95f2-225f08fe1ba3" providerId="ADAL" clId="{CEAC3009-B541-422C-8261-348B9114FFEC}" dt="2019-04-12T16:49:08.093" v="998" actId="478"/>
          <ac:grpSpMkLst>
            <pc:docMk/>
            <pc:sldMk cId="3651876159" sldId="281"/>
            <ac:grpSpMk id="54" creationId="{9D582644-B121-4FD7-9CB1-6C7B07E16312}"/>
          </ac:grpSpMkLst>
        </pc:grpChg>
        <pc:grpChg chg="add mod">
          <ac:chgData name="Norberto Oviedo Ugalde" userId="f6dd41cc-30ac-40c0-95f2-225f08fe1ba3" providerId="ADAL" clId="{CEAC3009-B541-422C-8261-348B9114FFEC}" dt="2019-04-12T17:03:24.656" v="1108" actId="1076"/>
          <ac:grpSpMkLst>
            <pc:docMk/>
            <pc:sldMk cId="3651876159" sldId="281"/>
            <ac:grpSpMk id="74" creationId="{34B5E5C8-282B-49CE-A9CC-CB332260AD3D}"/>
          </ac:grpSpMkLst>
        </pc:grpChg>
        <pc:grpChg chg="add mod">
          <ac:chgData name="Norberto Oviedo Ugalde" userId="f6dd41cc-30ac-40c0-95f2-225f08fe1ba3" providerId="ADAL" clId="{CEAC3009-B541-422C-8261-348B9114FFEC}" dt="2019-04-12T17:10:37.437" v="1154" actId="1076"/>
          <ac:grpSpMkLst>
            <pc:docMk/>
            <pc:sldMk cId="3651876159" sldId="281"/>
            <ac:grpSpMk id="78" creationId="{CAD88A49-AE0E-4508-B529-91B23823EC45}"/>
          </ac:grpSpMkLst>
        </pc:grpChg>
        <pc:grpChg chg="add mod">
          <ac:chgData name="Norberto Oviedo Ugalde" userId="f6dd41cc-30ac-40c0-95f2-225f08fe1ba3" providerId="ADAL" clId="{CEAC3009-B541-422C-8261-348B9114FFEC}" dt="2019-04-12T17:10:50.311" v="1156" actId="1076"/>
          <ac:grpSpMkLst>
            <pc:docMk/>
            <pc:sldMk cId="3651876159" sldId="281"/>
            <ac:grpSpMk id="81" creationId="{B0791AFB-B36F-44FB-B4A3-4471F0CDFAAD}"/>
          </ac:grpSpMkLst>
        </pc:grpChg>
        <pc:cxnChg chg="del mod">
          <ac:chgData name="Norberto Oviedo Ugalde" userId="f6dd41cc-30ac-40c0-95f2-225f08fe1ba3" providerId="ADAL" clId="{CEAC3009-B541-422C-8261-348B9114FFEC}" dt="2019-04-12T16:40:04.595" v="932" actId="478"/>
          <ac:cxnSpMkLst>
            <pc:docMk/>
            <pc:sldMk cId="3651876159" sldId="281"/>
            <ac:cxnSpMk id="4" creationId="{524834C5-232A-4E3E-A291-BF8C6F1EB9C1}"/>
          </ac:cxnSpMkLst>
        </pc:cxnChg>
        <pc:cxnChg chg="del mod">
          <ac:chgData name="Norberto Oviedo Ugalde" userId="f6dd41cc-30ac-40c0-95f2-225f08fe1ba3" providerId="ADAL" clId="{CEAC3009-B541-422C-8261-348B9114FFEC}" dt="2019-04-12T16:40:05.624" v="933" actId="478"/>
          <ac:cxnSpMkLst>
            <pc:docMk/>
            <pc:sldMk cId="3651876159" sldId="281"/>
            <ac:cxnSpMk id="43" creationId="{E9C977A9-B3BE-45F4-B84F-3BF0DE86E640}"/>
          </ac:cxnSpMkLst>
        </pc:cxnChg>
        <pc:cxnChg chg="add mod">
          <ac:chgData name="Norberto Oviedo Ugalde" userId="f6dd41cc-30ac-40c0-95f2-225f08fe1ba3" providerId="ADAL" clId="{CEAC3009-B541-422C-8261-348B9114FFEC}" dt="2019-04-12T17:00:30.922" v="1083" actId="164"/>
          <ac:cxnSpMkLst>
            <pc:docMk/>
            <pc:sldMk cId="3651876159" sldId="281"/>
            <ac:cxnSpMk id="67" creationId="{6DFF863E-09F9-4DFB-ABCE-8835DA78EE1C}"/>
          </ac:cxnSpMkLst>
        </pc:cxnChg>
        <pc:cxnChg chg="add del">
          <ac:chgData name="Norberto Oviedo Ugalde" userId="f6dd41cc-30ac-40c0-95f2-225f08fe1ba3" providerId="ADAL" clId="{CEAC3009-B541-422C-8261-348B9114FFEC}" dt="2019-04-12T16:57:56.533" v="1057" actId="478"/>
          <ac:cxnSpMkLst>
            <pc:docMk/>
            <pc:sldMk cId="3651876159" sldId="281"/>
            <ac:cxnSpMk id="69" creationId="{3224E7FF-6748-41B0-AA07-09D0ED15AA5D}"/>
          </ac:cxnSpMkLst>
        </pc:cxn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09T13:50:30.629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12/04/2019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comments" Target="../comments/comment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60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0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Relationship Id="rId27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26" Type="http://schemas.openxmlformats.org/officeDocument/2006/relationships/image" Target="../media/image59.png"/><Relationship Id="rId39" Type="http://schemas.openxmlformats.org/officeDocument/2006/relationships/image" Target="../media/image72.png"/><Relationship Id="rId3" Type="http://schemas.openxmlformats.org/officeDocument/2006/relationships/image" Target="../media/image160.png"/><Relationship Id="rId21" Type="http://schemas.openxmlformats.org/officeDocument/2006/relationships/image" Target="../media/image55.png"/><Relationship Id="rId34" Type="http://schemas.openxmlformats.org/officeDocument/2006/relationships/image" Target="../media/image67.png"/><Relationship Id="rId7" Type="http://schemas.openxmlformats.org/officeDocument/2006/relationships/image" Target="../media/image20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5" Type="http://schemas.openxmlformats.org/officeDocument/2006/relationships/image" Target="../media/image58.png"/><Relationship Id="rId33" Type="http://schemas.openxmlformats.org/officeDocument/2006/relationships/image" Target="../media/image66.png"/><Relationship Id="rId38" Type="http://schemas.openxmlformats.org/officeDocument/2006/relationships/image" Target="../media/image71.png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29" Type="http://schemas.openxmlformats.org/officeDocument/2006/relationships/image" Target="../media/image6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11" Type="http://schemas.openxmlformats.org/officeDocument/2006/relationships/image" Target="../media/image45.png"/><Relationship Id="rId24" Type="http://schemas.openxmlformats.org/officeDocument/2006/relationships/image" Target="../media/image32.png"/><Relationship Id="rId32" Type="http://schemas.openxmlformats.org/officeDocument/2006/relationships/image" Target="../media/image65.png"/><Relationship Id="rId37" Type="http://schemas.openxmlformats.org/officeDocument/2006/relationships/image" Target="../media/image70.png"/><Relationship Id="rId5" Type="http://schemas.openxmlformats.org/officeDocument/2006/relationships/image" Target="../media/image18.png"/><Relationship Id="rId15" Type="http://schemas.openxmlformats.org/officeDocument/2006/relationships/image" Target="../media/image49.png"/><Relationship Id="rId23" Type="http://schemas.openxmlformats.org/officeDocument/2006/relationships/image" Target="../media/image57.png"/><Relationship Id="rId28" Type="http://schemas.openxmlformats.org/officeDocument/2006/relationships/image" Target="../media/image61.png"/><Relationship Id="rId36" Type="http://schemas.openxmlformats.org/officeDocument/2006/relationships/image" Target="../media/image69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31" Type="http://schemas.openxmlformats.org/officeDocument/2006/relationships/image" Target="../media/image64.png"/><Relationship Id="rId4" Type="http://schemas.openxmlformats.org/officeDocument/2006/relationships/image" Target="../media/image170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Relationship Id="rId22" Type="http://schemas.openxmlformats.org/officeDocument/2006/relationships/image" Target="../media/image56.png"/><Relationship Id="rId27" Type="http://schemas.openxmlformats.org/officeDocument/2006/relationships/image" Target="../media/image60.png"/><Relationship Id="rId30" Type="http://schemas.openxmlformats.org/officeDocument/2006/relationships/image" Target="../media/image63.png"/><Relationship Id="rId35" Type="http://schemas.openxmlformats.org/officeDocument/2006/relationships/image" Target="../media/image6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903997"/>
            <a:ext cx="11387797" cy="5295371"/>
          </a:xfrm>
        </p:spPr>
        <p:txBody>
          <a:bodyPr/>
          <a:lstStyle/>
          <a:p>
            <a:r>
              <a:rPr lang="es-ES_tradnl" sz="4800" dirty="0"/>
              <a:t>Forma inversa teorema de convolución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800" dirty="0" err="1"/>
              <a:t>M.Sc</a:t>
            </a:r>
            <a:r>
              <a:rPr lang="es-ES_tradnl" sz="48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548BF85-4EEA-478B-9D8B-3BE696C73E25}"/>
              </a:ext>
            </a:extLst>
          </p:cNvPr>
          <p:cNvSpPr txBox="1"/>
          <p:nvPr/>
        </p:nvSpPr>
        <p:spPr>
          <a:xfrm>
            <a:off x="792394" y="686895"/>
            <a:ext cx="9193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Teorema forma inversa del  teorema de convolución </a:t>
            </a:r>
            <a:endParaRPr lang="es-C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0A55989-0688-497D-9D03-5C300B380510}"/>
              </a:ext>
            </a:extLst>
          </p:cNvPr>
          <p:cNvSpPr txBox="1"/>
          <p:nvPr/>
        </p:nvSpPr>
        <p:spPr>
          <a:xfrm>
            <a:off x="719452" y="1299545"/>
            <a:ext cx="10753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800" dirty="0"/>
          </a:p>
          <a:p>
            <a:r>
              <a:rPr lang="es-CR" sz="2800" dirty="0"/>
              <a:t>Sea                                                                        entonces la Transformada Inversa de Laplace de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CB28078B-F0A8-488C-94C7-A09B4EAA48E7}"/>
                  </a:ext>
                </a:extLst>
              </p:cNvPr>
              <p:cNvSpPr txBox="1"/>
              <p:nvPr/>
            </p:nvSpPr>
            <p:spPr>
              <a:xfrm>
                <a:off x="1507786" y="1711117"/>
                <a:ext cx="323047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R" sz="28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s-CR" sz="2800" b="1" i="1" dirty="0">
                            <a:latin typeface="Blackadder ITC" panose="04020505051007020D02" pitchFamily="82" charset="0"/>
                          </a:rPr>
                          <m:t>L</m:t>
                        </m:r>
                      </m:e>
                      <m: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  −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) </m:t>
                        </m:r>
                      </m:e>
                    </m:d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419" sz="28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,</a:t>
                </a: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CB28078B-F0A8-488C-94C7-A09B4EAA4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786" y="1711117"/>
                <a:ext cx="3230472" cy="532966"/>
              </a:xfrm>
              <a:prstGeom prst="rect">
                <a:avLst/>
              </a:prstGeom>
              <a:blipFill>
                <a:blip r:embed="rId2"/>
                <a:stretch>
                  <a:fillRect t="-11494" r="-3774" b="-31034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ECD41B4-2413-4709-9127-DC2D3D8AB61A}"/>
                  </a:ext>
                </a:extLst>
              </p:cNvPr>
              <p:cNvSpPr txBox="1"/>
              <p:nvPr/>
            </p:nvSpPr>
            <p:spPr>
              <a:xfrm>
                <a:off x="1475679" y="3274293"/>
                <a:ext cx="312240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.  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𝑮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ECD41B4-2413-4709-9127-DC2D3D8AB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79" y="3274293"/>
                <a:ext cx="3122401" cy="5329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755384E8-4633-43C8-8145-E97D0C474724}"/>
                  </a:ext>
                </a:extLst>
              </p:cNvPr>
              <p:cNvSpPr txBox="1"/>
              <p:nvPr/>
            </p:nvSpPr>
            <p:spPr>
              <a:xfrm>
                <a:off x="4470356" y="3285675"/>
                <a:ext cx="5358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755384E8-4633-43C8-8145-E97D0C474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356" y="3285675"/>
                <a:ext cx="53580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81C30C23-D85D-4E06-B341-5A64BC2FF97E}"/>
                  </a:ext>
                </a:extLst>
              </p:cNvPr>
              <p:cNvSpPr txBox="1"/>
              <p:nvPr/>
            </p:nvSpPr>
            <p:spPr>
              <a:xfrm>
                <a:off x="4897171" y="3317408"/>
                <a:ext cx="19278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81C30C23-D85D-4E06-B341-5A64BC2FF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171" y="3317408"/>
                <a:ext cx="1927824" cy="532966"/>
              </a:xfrm>
              <a:prstGeom prst="rect">
                <a:avLst/>
              </a:prstGeom>
              <a:blipFill>
                <a:blip r:embed="rId5"/>
                <a:stretch>
                  <a:fillRect r="-378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D078D24C-A76C-4355-B268-1EB3F1E4FF4C}"/>
                  </a:ext>
                </a:extLst>
              </p:cNvPr>
              <p:cNvSpPr txBox="1"/>
              <p:nvPr/>
            </p:nvSpPr>
            <p:spPr>
              <a:xfrm>
                <a:off x="7459170" y="3317408"/>
                <a:ext cx="19278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𝑮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D078D24C-A76C-4355-B268-1EB3F1E4F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170" y="3317408"/>
                <a:ext cx="1927824" cy="5329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5C42437-81D4-4414-AFF7-AC5F65DDCE5F}"/>
                  </a:ext>
                </a:extLst>
              </p:cNvPr>
              <p:cNvSpPr txBox="1"/>
              <p:nvPr/>
            </p:nvSpPr>
            <p:spPr>
              <a:xfrm>
                <a:off x="6938343" y="3299970"/>
                <a:ext cx="5441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5C42437-81D4-4414-AFF7-AC5F65DDCE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343" y="3299970"/>
                <a:ext cx="544124" cy="5329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175F5ED-26BB-43D1-8523-34CE4C8ACE18}"/>
                  </a:ext>
                </a:extLst>
              </p:cNvPr>
              <p:cNvSpPr txBox="1"/>
              <p:nvPr/>
            </p:nvSpPr>
            <p:spPr>
              <a:xfrm>
                <a:off x="5074305" y="1739538"/>
                <a:ext cx="323047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𝑮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175F5ED-26BB-43D1-8523-34CE4C8AC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305" y="1739538"/>
                <a:ext cx="3230472" cy="5329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33DAE21A-134B-4C3B-BD8D-E2E39C00419C}"/>
                  </a:ext>
                </a:extLst>
              </p:cNvPr>
              <p:cNvSpPr txBox="1"/>
              <p:nvPr/>
            </p:nvSpPr>
            <p:spPr>
              <a:xfrm>
                <a:off x="5074491" y="4264718"/>
                <a:ext cx="1041729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33DAE21A-134B-4C3B-BD8D-E2E39C004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491" y="4264718"/>
                <a:ext cx="1041729" cy="5329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DFF5175F-9BD4-49ED-B282-38F3D41B37CC}"/>
                  </a:ext>
                </a:extLst>
              </p:cNvPr>
              <p:cNvSpPr txBox="1"/>
              <p:nvPr/>
            </p:nvSpPr>
            <p:spPr>
              <a:xfrm>
                <a:off x="6600268" y="4244692"/>
                <a:ext cx="1041729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DFF5175F-9BD4-49ED-B282-38F3D41B3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268" y="4244692"/>
                <a:ext cx="1041729" cy="53296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CA5F01EF-715C-4EDA-B26B-C463A14ABE10}"/>
                  </a:ext>
                </a:extLst>
              </p:cNvPr>
              <p:cNvSpPr txBox="1"/>
              <p:nvPr/>
            </p:nvSpPr>
            <p:spPr>
              <a:xfrm>
                <a:off x="4470356" y="4244692"/>
                <a:ext cx="5358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CA5F01EF-715C-4EDA-B26B-C463A14AB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356" y="4244692"/>
                <a:ext cx="53580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9AA15428-AAEB-47D6-A1F9-5B39D909EFB6}"/>
                  </a:ext>
                </a:extLst>
              </p:cNvPr>
              <p:cNvSpPr txBox="1"/>
              <p:nvPr/>
            </p:nvSpPr>
            <p:spPr>
              <a:xfrm>
                <a:off x="6056144" y="4324163"/>
                <a:ext cx="5441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9AA15428-AAEB-47D6-A1F9-5B39D909EF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144" y="4324163"/>
                <a:ext cx="544124" cy="5329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A6193F2C-280C-47ED-9986-E964F446141E}"/>
                  </a:ext>
                </a:extLst>
              </p:cNvPr>
              <p:cNvSpPr txBox="1"/>
              <p:nvPr/>
            </p:nvSpPr>
            <p:spPr>
              <a:xfrm>
                <a:off x="4897408" y="5092495"/>
                <a:ext cx="3525674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A6193F2C-280C-47ED-9986-E964F4461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408" y="5092495"/>
                <a:ext cx="3525674" cy="10536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C78896D-DA37-4FA4-952D-1AAFAFAB3D25}"/>
                  </a:ext>
                </a:extLst>
              </p:cNvPr>
              <p:cNvSpPr txBox="1"/>
              <p:nvPr/>
            </p:nvSpPr>
            <p:spPr>
              <a:xfrm>
                <a:off x="4470356" y="5503017"/>
                <a:ext cx="5358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C78896D-DA37-4FA4-952D-1AAFAFAB3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356" y="5503017"/>
                <a:ext cx="535804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F517CE-9065-462C-AA3C-3E153C08701D}"/>
                  </a:ext>
                </a:extLst>
              </p:cNvPr>
              <p:cNvSpPr txBox="1"/>
              <p:nvPr/>
            </p:nvSpPr>
            <p:spPr>
              <a:xfrm>
                <a:off x="4821264" y="5092495"/>
                <a:ext cx="3677962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6F517CE-9065-462C-AA3C-3E153C0870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264" y="5092495"/>
                <a:ext cx="3677962" cy="10536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5" grpId="0"/>
      <p:bldP spid="23" grpId="0"/>
      <p:bldP spid="24" grpId="0"/>
      <p:bldP spid="25" grpId="0"/>
      <p:bldP spid="31" grpId="0"/>
      <p:bldP spid="33" grpId="0"/>
      <p:bldP spid="34" grpId="0"/>
      <p:bldP spid="35" grpId="0"/>
      <p:bldP spid="16" grpId="0"/>
      <p:bldP spid="16" grpId="1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BD4C8609-8BC5-434D-B8DB-AAB8097BA01F}"/>
              </a:ext>
            </a:extLst>
          </p:cNvPr>
          <p:cNvSpPr txBox="1"/>
          <p:nvPr/>
        </p:nvSpPr>
        <p:spPr>
          <a:xfrm>
            <a:off x="440701" y="1571584"/>
            <a:ext cx="1781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E</a:t>
            </a:r>
            <a:r>
              <a:rPr lang="es-CR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jemplo1</a:t>
            </a:r>
            <a:endParaRPr lang="es-C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Bocadillo nube: nube 18">
            <a:extLst>
              <a:ext uri="{FF2B5EF4-FFF2-40B4-BE49-F238E27FC236}">
                <a16:creationId xmlns:a16="http://schemas.microsoft.com/office/drawing/2014/main" id="{2FABB34C-B72C-461E-A852-984A1994A634}"/>
              </a:ext>
            </a:extLst>
          </p:cNvPr>
          <p:cNvSpPr/>
          <p:nvPr/>
        </p:nvSpPr>
        <p:spPr>
          <a:xfrm>
            <a:off x="61385" y="3289858"/>
            <a:ext cx="3397669" cy="1500795"/>
          </a:xfrm>
          <a:prstGeom prst="cloudCallout">
            <a:avLst>
              <a:gd name="adj1" fmla="val -43906"/>
              <a:gd name="adj2" fmla="val 69576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516A887-A6EC-40C0-AA80-9C6B43EA1849}"/>
              </a:ext>
            </a:extLst>
          </p:cNvPr>
          <p:cNvSpPr txBox="1"/>
          <p:nvPr/>
        </p:nvSpPr>
        <p:spPr>
          <a:xfrm>
            <a:off x="5271522" y="1725079"/>
            <a:ext cx="1272762" cy="140898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22618EA-6805-47C1-8109-A789D3C75D1B}"/>
              </a:ext>
            </a:extLst>
          </p:cNvPr>
          <p:cNvSpPr txBox="1"/>
          <p:nvPr/>
        </p:nvSpPr>
        <p:spPr>
          <a:xfrm>
            <a:off x="4527919" y="1737439"/>
            <a:ext cx="662139" cy="1408980"/>
          </a:xfrm>
          <a:prstGeom prst="rect">
            <a:avLst/>
          </a:prstGeom>
          <a:noFill/>
          <a:ln w="38100">
            <a:solidFill>
              <a:srgbClr val="3268FF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B341C6DF-6097-4391-8C56-5D2662F09F8E}"/>
                  </a:ext>
                </a:extLst>
              </p:cNvPr>
              <p:cNvSpPr txBox="1"/>
              <p:nvPr/>
            </p:nvSpPr>
            <p:spPr>
              <a:xfrm>
                <a:off x="1841439" y="605174"/>
                <a:ext cx="312240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.  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𝑮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B341C6DF-6097-4391-8C56-5D2662F09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439" y="605174"/>
                <a:ext cx="3122401" cy="5329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A2CAC558-ADC4-4C63-A906-85D2B7E1F1C4}"/>
                  </a:ext>
                </a:extLst>
              </p:cNvPr>
              <p:cNvSpPr txBox="1"/>
              <p:nvPr/>
            </p:nvSpPr>
            <p:spPr>
              <a:xfrm>
                <a:off x="4792700" y="614920"/>
                <a:ext cx="5358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A2CAC558-ADC4-4C63-A906-85D2B7E1F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700" y="614920"/>
                <a:ext cx="53580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99AF21B8-86DC-468E-B27C-C36AFB966CD8}"/>
                  </a:ext>
                </a:extLst>
              </p:cNvPr>
              <p:cNvSpPr txBox="1"/>
              <p:nvPr/>
            </p:nvSpPr>
            <p:spPr>
              <a:xfrm>
                <a:off x="5262931" y="648289"/>
                <a:ext cx="19278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99AF21B8-86DC-468E-B27C-C36AFB966C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931" y="648289"/>
                <a:ext cx="1927824" cy="532966"/>
              </a:xfrm>
              <a:prstGeom prst="rect">
                <a:avLst/>
              </a:prstGeom>
              <a:blipFill>
                <a:blip r:embed="rId5"/>
                <a:stretch>
                  <a:fillRect r="-378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651A5C6F-10E3-4AF5-86DB-92325BA4CFD8}"/>
                  </a:ext>
                </a:extLst>
              </p:cNvPr>
              <p:cNvSpPr txBox="1"/>
              <p:nvPr/>
            </p:nvSpPr>
            <p:spPr>
              <a:xfrm>
                <a:off x="7824930" y="648289"/>
                <a:ext cx="19278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𝑮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651A5C6F-10E3-4AF5-86DB-92325BA4C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930" y="648289"/>
                <a:ext cx="1927824" cy="5329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C13EAD7D-3D38-4F98-8057-53125310B444}"/>
                  </a:ext>
                </a:extLst>
              </p:cNvPr>
              <p:cNvSpPr txBox="1"/>
              <p:nvPr/>
            </p:nvSpPr>
            <p:spPr>
              <a:xfrm>
                <a:off x="7304103" y="630851"/>
                <a:ext cx="5441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C13EAD7D-3D38-4F98-8057-53125310B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103" y="630851"/>
                <a:ext cx="544124" cy="5329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C64A791F-DE63-4384-930D-3C3E84364963}"/>
                  </a:ext>
                </a:extLst>
              </p:cNvPr>
              <p:cNvSpPr txBox="1"/>
              <p:nvPr/>
            </p:nvSpPr>
            <p:spPr>
              <a:xfrm>
                <a:off x="226203" y="2165584"/>
                <a:ext cx="2880021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C64A791F-DE63-4384-930D-3C3E84364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03" y="2165584"/>
                <a:ext cx="2880021" cy="105349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C749907F-1520-44A1-8DFA-2B3A1898D10B}"/>
                  </a:ext>
                </a:extLst>
              </p:cNvPr>
              <p:cNvSpPr txBox="1"/>
              <p:nvPr/>
            </p:nvSpPr>
            <p:spPr>
              <a:xfrm flipH="1">
                <a:off x="3047568" y="2441929"/>
                <a:ext cx="398637" cy="532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C749907F-1520-44A1-8DFA-2B3A1898D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47568" y="2441929"/>
                <a:ext cx="398637" cy="5329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C99892F9-DA7E-4145-B6E6-131609578E88}"/>
                  </a:ext>
                </a:extLst>
              </p:cNvPr>
              <p:cNvSpPr txBox="1"/>
              <p:nvPr/>
            </p:nvSpPr>
            <p:spPr>
              <a:xfrm>
                <a:off x="3469172" y="2145722"/>
                <a:ext cx="3230471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den>
                          </m:f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.   </m:t>
                          </m:r>
                          <m:f>
                            <m:f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C99892F9-DA7E-4145-B6E6-131609578E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172" y="2145722"/>
                <a:ext cx="3230471" cy="1053494"/>
              </a:xfrm>
              <a:prstGeom prst="rect">
                <a:avLst/>
              </a:prstGeom>
              <a:blipFill>
                <a:blip r:embed="rId10"/>
                <a:stretch>
                  <a:fillRect r="-188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4BDB24F0-6F2F-4750-9ACF-2E38DEA12E74}"/>
                  </a:ext>
                </a:extLst>
              </p:cNvPr>
              <p:cNvSpPr txBox="1"/>
              <p:nvPr/>
            </p:nvSpPr>
            <p:spPr>
              <a:xfrm>
                <a:off x="7042355" y="2148146"/>
                <a:ext cx="1927824" cy="914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4BDB24F0-6F2F-4750-9ACF-2E38DEA12E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355" y="2148146"/>
                <a:ext cx="1927824" cy="91403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9694A332-BF6B-467A-A5BC-23235D15342C}"/>
                  </a:ext>
                </a:extLst>
              </p:cNvPr>
              <p:cNvSpPr/>
              <p:nvPr/>
            </p:nvSpPr>
            <p:spPr>
              <a:xfrm>
                <a:off x="4387256" y="1695967"/>
                <a:ext cx="9434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</m:oMath>
                  </m:oMathPara>
                </a14:m>
                <a:endParaRPr lang="es-CR" sz="2400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9694A332-BF6B-467A-A5BC-23235D1534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256" y="1695967"/>
                <a:ext cx="943463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C15A3C02-C977-4FE9-B50B-854BA79C82CC}"/>
                  </a:ext>
                </a:extLst>
              </p:cNvPr>
              <p:cNvSpPr/>
              <p:nvPr/>
            </p:nvSpPr>
            <p:spPr>
              <a:xfrm>
                <a:off x="5360273" y="1710052"/>
                <a:ext cx="9530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US" sz="2400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</m:oMath>
                  </m:oMathPara>
                </a14:m>
                <a:endParaRPr lang="es-CR" sz="24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C15A3C02-C977-4FE9-B50B-854BA79C82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273" y="1710052"/>
                <a:ext cx="953081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2C29885B-9E94-452F-A37D-94E61419BC69}"/>
                  </a:ext>
                </a:extLst>
              </p:cNvPr>
              <p:cNvSpPr txBox="1"/>
              <p:nvPr/>
            </p:nvSpPr>
            <p:spPr>
              <a:xfrm flipH="1">
                <a:off x="6855002" y="2425848"/>
                <a:ext cx="398637" cy="532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2C29885B-9E94-452F-A37D-94E61419B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55002" y="2425848"/>
                <a:ext cx="398637" cy="5329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79023C7C-2EDE-4559-8E53-9CC4965572F9}"/>
                  </a:ext>
                </a:extLst>
              </p:cNvPr>
              <p:cNvSpPr txBox="1"/>
              <p:nvPr/>
            </p:nvSpPr>
            <p:spPr>
              <a:xfrm>
                <a:off x="8636534" y="2338679"/>
                <a:ext cx="5441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79023C7C-2EDE-4559-8E53-9CC496557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534" y="2338679"/>
                <a:ext cx="544124" cy="53296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5C11D6AC-3015-4C3D-9857-BDFC9C4FF251}"/>
                  </a:ext>
                </a:extLst>
              </p:cNvPr>
              <p:cNvSpPr txBox="1"/>
              <p:nvPr/>
            </p:nvSpPr>
            <p:spPr>
              <a:xfrm>
                <a:off x="8970179" y="2148146"/>
                <a:ext cx="2466855" cy="914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5C11D6AC-3015-4C3D-9857-BDFC9C4FF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0179" y="2148146"/>
                <a:ext cx="2466855" cy="91403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Bocadillo nube: nube 23">
            <a:extLst>
              <a:ext uri="{FF2B5EF4-FFF2-40B4-BE49-F238E27FC236}">
                <a16:creationId xmlns:a16="http://schemas.microsoft.com/office/drawing/2014/main" id="{352C9843-3FF1-4AB4-A66E-2E5D48D25AD9}"/>
              </a:ext>
            </a:extLst>
          </p:cNvPr>
          <p:cNvSpPr/>
          <p:nvPr/>
        </p:nvSpPr>
        <p:spPr>
          <a:xfrm>
            <a:off x="72106" y="3300888"/>
            <a:ext cx="3397669" cy="1500795"/>
          </a:xfrm>
          <a:prstGeom prst="cloudCallout">
            <a:avLst>
              <a:gd name="adj1" fmla="val -43906"/>
              <a:gd name="adj2" fmla="val 69576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A0BF561-E08E-470D-8F86-69F1516E4454}"/>
                  </a:ext>
                </a:extLst>
              </p:cNvPr>
              <p:cNvSpPr txBox="1"/>
              <p:nvPr/>
            </p:nvSpPr>
            <p:spPr>
              <a:xfrm>
                <a:off x="741697" y="3659606"/>
                <a:ext cx="1480261" cy="670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0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0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s-419" sz="20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A0BF561-E08E-470D-8F86-69F1516E4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97" y="3659606"/>
                <a:ext cx="1480261" cy="67050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FCE9A41D-E229-4403-BC32-342AD6DAFE2C}"/>
                  </a:ext>
                </a:extLst>
              </p:cNvPr>
              <p:cNvSpPr txBox="1"/>
              <p:nvPr/>
            </p:nvSpPr>
            <p:spPr>
              <a:xfrm>
                <a:off x="-135644" y="3670736"/>
                <a:ext cx="3230471" cy="623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0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0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𝒂𝒕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0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FCE9A41D-E229-4403-BC32-342AD6DAF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5644" y="3670736"/>
                <a:ext cx="3230471" cy="62382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79ED3B6C-0DCE-4901-82D5-53A939C0932B}"/>
                  </a:ext>
                </a:extLst>
              </p:cNvPr>
              <p:cNvSpPr txBox="1"/>
              <p:nvPr/>
            </p:nvSpPr>
            <p:spPr>
              <a:xfrm flipH="1">
                <a:off x="3809313" y="3518321"/>
                <a:ext cx="398637" cy="532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79ED3B6C-0DCE-4901-82D5-53A939C09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09313" y="3518321"/>
                <a:ext cx="398637" cy="5329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693F0E1E-9ADB-4688-802C-7B431187AE38}"/>
                  </a:ext>
                </a:extLst>
              </p:cNvPr>
              <p:cNvSpPr txBox="1"/>
              <p:nvPr/>
            </p:nvSpPr>
            <p:spPr>
              <a:xfrm>
                <a:off x="4038543" y="3517035"/>
                <a:ext cx="10514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693F0E1E-9ADB-4688-802C-7B431187A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543" y="3517035"/>
                <a:ext cx="1051497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DA74E4F4-268B-495A-879B-411F13381B85}"/>
                  </a:ext>
                </a:extLst>
              </p:cNvPr>
              <p:cNvSpPr txBox="1"/>
              <p:nvPr/>
            </p:nvSpPr>
            <p:spPr>
              <a:xfrm>
                <a:off x="4816149" y="3518320"/>
                <a:ext cx="5441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DA74E4F4-268B-495A-879B-411F13381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149" y="3518320"/>
                <a:ext cx="544124" cy="53296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: angular 3">
            <a:extLst>
              <a:ext uri="{FF2B5EF4-FFF2-40B4-BE49-F238E27FC236}">
                <a16:creationId xmlns:a16="http://schemas.microsoft.com/office/drawing/2014/main" id="{524834C5-232A-4E3E-A291-BF8C6F1EB9C1}"/>
              </a:ext>
            </a:extLst>
          </p:cNvPr>
          <p:cNvCxnSpPr>
            <a:cxnSpLocks/>
          </p:cNvCxnSpPr>
          <p:nvPr/>
        </p:nvCxnSpPr>
        <p:spPr>
          <a:xfrm rot="10800000" flipV="1">
            <a:off x="4564291" y="3443558"/>
            <a:ext cx="3475521" cy="227178"/>
          </a:xfrm>
          <a:prstGeom prst="bentConnector2">
            <a:avLst/>
          </a:prstGeom>
          <a:ln w="2857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o 38">
            <a:extLst>
              <a:ext uri="{FF2B5EF4-FFF2-40B4-BE49-F238E27FC236}">
                <a16:creationId xmlns:a16="http://schemas.microsoft.com/office/drawing/2014/main" id="{D54533D3-75A4-4A14-9899-01953F6F1C12}"/>
              </a:ext>
            </a:extLst>
          </p:cNvPr>
          <p:cNvGrpSpPr/>
          <p:nvPr/>
        </p:nvGrpSpPr>
        <p:grpSpPr>
          <a:xfrm rot="10800000">
            <a:off x="7291893" y="2910331"/>
            <a:ext cx="1511463" cy="526472"/>
            <a:chOff x="1995224" y="774360"/>
            <a:chExt cx="535788" cy="526472"/>
          </a:xfrm>
        </p:grpSpPr>
        <p:sp>
          <p:nvSpPr>
            <p:cNvPr id="40" name="Flecha: hacia abajo 39">
              <a:extLst>
                <a:ext uri="{FF2B5EF4-FFF2-40B4-BE49-F238E27FC236}">
                  <a16:creationId xmlns:a16="http://schemas.microsoft.com/office/drawing/2014/main" id="{C9B1B259-D842-4A07-A579-E208E9983D27}"/>
                </a:ext>
              </a:extLst>
            </p:cNvPr>
            <p:cNvSpPr/>
            <p:nvPr/>
          </p:nvSpPr>
          <p:spPr>
            <a:xfrm>
              <a:off x="2235260" y="774360"/>
              <a:ext cx="65783" cy="32658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1" name="Abrir llave 40">
              <a:extLst>
                <a:ext uri="{FF2B5EF4-FFF2-40B4-BE49-F238E27FC236}">
                  <a16:creationId xmlns:a16="http://schemas.microsoft.com/office/drawing/2014/main" id="{21D349FD-3918-4F10-B3F0-6D5ACB83EA21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7294357B-DB0C-4F91-876C-84154FF70097}"/>
                  </a:ext>
                </a:extLst>
              </p:cNvPr>
              <p:cNvSpPr txBox="1"/>
              <p:nvPr/>
            </p:nvSpPr>
            <p:spPr>
              <a:xfrm>
                <a:off x="5261857" y="3514555"/>
                <a:ext cx="10514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𝒔𝒆𝒏</m:t>
                      </m:r>
                      <m:r>
                        <a:rPr lang="en-US" sz="28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n-US" sz="28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𝒕</m:t>
                      </m:r>
                      <m:r>
                        <a:rPr lang="en-US" sz="28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7294357B-DB0C-4F91-876C-84154FF70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857" y="3514555"/>
                <a:ext cx="1051497" cy="523220"/>
              </a:xfrm>
              <a:prstGeom prst="rect">
                <a:avLst/>
              </a:prstGeom>
              <a:blipFill>
                <a:blip r:embed="rId22"/>
                <a:stretch>
                  <a:fillRect r="-578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Conector: angular 42">
            <a:extLst>
              <a:ext uri="{FF2B5EF4-FFF2-40B4-BE49-F238E27FC236}">
                <a16:creationId xmlns:a16="http://schemas.microsoft.com/office/drawing/2014/main" id="{E9C977A9-B3BE-45F4-B84F-3BF0DE86E64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741940" y="3470793"/>
            <a:ext cx="4647618" cy="299058"/>
          </a:xfrm>
          <a:prstGeom prst="bentConnector3">
            <a:avLst>
              <a:gd name="adj1" fmla="val 99338"/>
            </a:avLst>
          </a:prstGeom>
          <a:ln w="2857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00A38EE2-A7C0-4761-80BB-4B884C73EB44}"/>
              </a:ext>
            </a:extLst>
          </p:cNvPr>
          <p:cNvGrpSpPr/>
          <p:nvPr/>
        </p:nvGrpSpPr>
        <p:grpSpPr>
          <a:xfrm rot="10800000">
            <a:off x="9633826" y="2955842"/>
            <a:ext cx="1511463" cy="526472"/>
            <a:chOff x="1995224" y="774360"/>
            <a:chExt cx="535788" cy="526472"/>
          </a:xfrm>
        </p:grpSpPr>
        <p:sp>
          <p:nvSpPr>
            <p:cNvPr id="45" name="Flecha: hacia abajo 44">
              <a:extLst>
                <a:ext uri="{FF2B5EF4-FFF2-40B4-BE49-F238E27FC236}">
                  <a16:creationId xmlns:a16="http://schemas.microsoft.com/office/drawing/2014/main" id="{9AF0BB59-05CC-4136-84AB-7DEE076CD539}"/>
                </a:ext>
              </a:extLst>
            </p:cNvPr>
            <p:cNvSpPr/>
            <p:nvPr/>
          </p:nvSpPr>
          <p:spPr>
            <a:xfrm>
              <a:off x="2235260" y="774360"/>
              <a:ext cx="65783" cy="32658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6" name="Abrir llave 45">
              <a:extLst>
                <a:ext uri="{FF2B5EF4-FFF2-40B4-BE49-F238E27FC236}">
                  <a16:creationId xmlns:a16="http://schemas.microsoft.com/office/drawing/2014/main" id="{415CBD28-F0C7-4B62-8BA8-DD712C67E357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CuadroTexto 58">
                <a:extLst>
                  <a:ext uri="{FF2B5EF4-FFF2-40B4-BE49-F238E27FC236}">
                    <a16:creationId xmlns:a16="http://schemas.microsoft.com/office/drawing/2014/main" id="{ADE69BD1-0D31-4171-A18B-74535EFEB20F}"/>
                  </a:ext>
                </a:extLst>
              </p:cNvPr>
              <p:cNvSpPr txBox="1"/>
              <p:nvPr/>
            </p:nvSpPr>
            <p:spPr>
              <a:xfrm flipH="1">
                <a:off x="3806682" y="4524170"/>
                <a:ext cx="398637" cy="532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59" name="CuadroTexto 58">
                <a:extLst>
                  <a:ext uri="{FF2B5EF4-FFF2-40B4-BE49-F238E27FC236}">
                    <a16:creationId xmlns:a16="http://schemas.microsoft.com/office/drawing/2014/main" id="{ADE69BD1-0D31-4171-A18B-74535EFEB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06682" y="4524170"/>
                <a:ext cx="398637" cy="5329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5BA0E2FE-3C62-45B8-8D5E-64161EB6FDD1}"/>
                  </a:ext>
                </a:extLst>
              </p:cNvPr>
              <p:cNvSpPr txBox="1"/>
              <p:nvPr/>
            </p:nvSpPr>
            <p:spPr>
              <a:xfrm>
                <a:off x="3979103" y="4203406"/>
                <a:ext cx="3525674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5BA0E2FE-3C62-45B8-8D5E-64161EB6F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103" y="4203406"/>
                <a:ext cx="3525674" cy="1053686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Bocadillo nube: nube 60">
            <a:extLst>
              <a:ext uri="{FF2B5EF4-FFF2-40B4-BE49-F238E27FC236}">
                <a16:creationId xmlns:a16="http://schemas.microsoft.com/office/drawing/2014/main" id="{84EA31AB-2DD3-418C-A5B6-20D1D743020A}"/>
              </a:ext>
            </a:extLst>
          </p:cNvPr>
          <p:cNvSpPr/>
          <p:nvPr/>
        </p:nvSpPr>
        <p:spPr>
          <a:xfrm>
            <a:off x="8485520" y="3099153"/>
            <a:ext cx="3397669" cy="1341397"/>
          </a:xfrm>
          <a:prstGeom prst="cloudCallout">
            <a:avLst>
              <a:gd name="adj1" fmla="val -43906"/>
              <a:gd name="adj2" fmla="val 69576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CuadroTexto 61">
                <a:extLst>
                  <a:ext uri="{FF2B5EF4-FFF2-40B4-BE49-F238E27FC236}">
                    <a16:creationId xmlns:a16="http://schemas.microsoft.com/office/drawing/2014/main" id="{22F61C24-7F40-40B1-94D6-85E61C5BB638}"/>
                  </a:ext>
                </a:extLst>
              </p:cNvPr>
              <p:cNvSpPr txBox="1"/>
              <p:nvPr/>
            </p:nvSpPr>
            <p:spPr>
              <a:xfrm>
                <a:off x="9114871" y="3321184"/>
                <a:ext cx="19706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d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𝒔𝒆𝒏</m:t>
                      </m:r>
                      <m:d>
                        <m:dPr>
                          <m:ctrlP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𝒖</m:t>
                          </m:r>
                        </m:e>
                      </m:d>
                    </m:oMath>
                  </m:oMathPara>
                </a14:m>
                <a:endParaRPr lang="en-US" sz="2000" b="1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endParaRPr lang="es-419" sz="20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62" name="CuadroTexto 61">
                <a:extLst>
                  <a:ext uri="{FF2B5EF4-FFF2-40B4-BE49-F238E27FC236}">
                    <a16:creationId xmlns:a16="http://schemas.microsoft.com/office/drawing/2014/main" id="{22F61C24-7F40-40B1-94D6-85E61C5BB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871" y="3321184"/>
                <a:ext cx="1970652" cy="707886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378217F6-337C-4D69-81EB-B1D9D567CDC1}"/>
                  </a:ext>
                </a:extLst>
              </p:cNvPr>
              <p:cNvSpPr txBox="1"/>
              <p:nvPr/>
            </p:nvSpPr>
            <p:spPr>
              <a:xfrm>
                <a:off x="9141371" y="3697342"/>
                <a:ext cx="17741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d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000" b="1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endParaRPr lang="es-419" sz="20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378217F6-337C-4D69-81EB-B1D9D567C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1371" y="3697342"/>
                <a:ext cx="1774140" cy="707886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CuadroTexto 63">
                <a:extLst>
                  <a:ext uri="{FF2B5EF4-FFF2-40B4-BE49-F238E27FC236}">
                    <a16:creationId xmlns:a16="http://schemas.microsoft.com/office/drawing/2014/main" id="{D0B69DB2-376D-4EC2-91BB-B73640CE7352}"/>
                  </a:ext>
                </a:extLst>
              </p:cNvPr>
              <p:cNvSpPr txBox="1"/>
              <p:nvPr/>
            </p:nvSpPr>
            <p:spPr>
              <a:xfrm>
                <a:off x="4257107" y="5461518"/>
                <a:ext cx="23832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64" name="CuadroTexto 63">
                <a:extLst>
                  <a:ext uri="{FF2B5EF4-FFF2-40B4-BE49-F238E27FC236}">
                    <a16:creationId xmlns:a16="http://schemas.microsoft.com/office/drawing/2014/main" id="{D0B69DB2-376D-4EC2-91BB-B73640CE7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107" y="5461518"/>
                <a:ext cx="2383225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CuadroTexto 64">
                <a:extLst>
                  <a:ext uri="{FF2B5EF4-FFF2-40B4-BE49-F238E27FC236}">
                    <a16:creationId xmlns:a16="http://schemas.microsoft.com/office/drawing/2014/main" id="{F3106BA9-246E-4530-85D2-A604761A6B4F}"/>
                  </a:ext>
                </a:extLst>
              </p:cNvPr>
              <p:cNvSpPr txBox="1"/>
              <p:nvPr/>
            </p:nvSpPr>
            <p:spPr>
              <a:xfrm flipH="1">
                <a:off x="3807797" y="5517123"/>
                <a:ext cx="398637" cy="532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65" name="CuadroTexto 64">
                <a:extLst>
                  <a:ext uri="{FF2B5EF4-FFF2-40B4-BE49-F238E27FC236}">
                    <a16:creationId xmlns:a16="http://schemas.microsoft.com/office/drawing/2014/main" id="{F3106BA9-246E-4530-85D2-A604761A6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07797" y="5517123"/>
                <a:ext cx="398637" cy="5329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CuadroTexto 65">
            <a:extLst>
              <a:ext uri="{FF2B5EF4-FFF2-40B4-BE49-F238E27FC236}">
                <a16:creationId xmlns:a16="http://schemas.microsoft.com/office/drawing/2014/main" id="{59C408C6-2339-4DE2-80C3-4AAAA528705D}"/>
              </a:ext>
            </a:extLst>
          </p:cNvPr>
          <p:cNvSpPr txBox="1"/>
          <p:nvPr/>
        </p:nvSpPr>
        <p:spPr>
          <a:xfrm>
            <a:off x="1985102" y="489824"/>
            <a:ext cx="7658999" cy="677984"/>
          </a:xfrm>
          <a:prstGeom prst="rect">
            <a:avLst/>
          </a:prstGeom>
          <a:noFill/>
          <a:ln w="38100">
            <a:solidFill>
              <a:srgbClr val="3268FF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0381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31" grpId="0" animBg="1"/>
      <p:bldP spid="34" grpId="0" animBg="1"/>
      <p:bldP spid="37" grpId="0"/>
      <p:bldP spid="13" grpId="0"/>
      <p:bldP spid="14" grpId="0"/>
      <p:bldP spid="15" grpId="0"/>
      <p:bldP spid="2" grpId="0"/>
      <p:bldP spid="17" grpId="0"/>
      <p:bldP spid="18" grpId="0"/>
      <p:bldP spid="20" grpId="0"/>
      <p:bldP spid="21" grpId="0"/>
      <p:bldP spid="24" grpId="0" animBg="1"/>
      <p:bldP spid="25" grpId="0"/>
      <p:bldP spid="25" grpId="1"/>
      <p:bldP spid="26" grpId="0"/>
      <p:bldP spid="29" grpId="0"/>
      <p:bldP spid="35" grpId="0"/>
      <p:bldP spid="38" grpId="0"/>
      <p:bldP spid="42" grpId="0"/>
      <p:bldP spid="59" grpId="0"/>
      <p:bldP spid="60" grpId="0"/>
      <p:bldP spid="61" grpId="0" animBg="1"/>
      <p:bldP spid="62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BD4C8609-8BC5-434D-B8DB-AAB8097BA01F}"/>
              </a:ext>
            </a:extLst>
          </p:cNvPr>
          <p:cNvSpPr txBox="1"/>
          <p:nvPr/>
        </p:nvSpPr>
        <p:spPr>
          <a:xfrm>
            <a:off x="192146" y="1105125"/>
            <a:ext cx="188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E</a:t>
            </a:r>
            <a:r>
              <a:rPr lang="es-CR" sz="2800" b="1" dirty="0" err="1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jemplo</a:t>
            </a:r>
            <a:r>
              <a:rPr lang="es-CR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 2</a:t>
            </a:r>
            <a:endParaRPr lang="es-C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Bocadillo nube: nube 18">
            <a:extLst>
              <a:ext uri="{FF2B5EF4-FFF2-40B4-BE49-F238E27FC236}">
                <a16:creationId xmlns:a16="http://schemas.microsoft.com/office/drawing/2014/main" id="{2FABB34C-B72C-461E-A852-984A1994A634}"/>
              </a:ext>
            </a:extLst>
          </p:cNvPr>
          <p:cNvSpPr/>
          <p:nvPr/>
        </p:nvSpPr>
        <p:spPr>
          <a:xfrm>
            <a:off x="8866255" y="1071407"/>
            <a:ext cx="3397669" cy="1500795"/>
          </a:xfrm>
          <a:prstGeom prst="cloudCallout">
            <a:avLst>
              <a:gd name="adj1" fmla="val -43906"/>
              <a:gd name="adj2" fmla="val 69576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B341C6DF-6097-4391-8C56-5D2662F09F8E}"/>
                  </a:ext>
                </a:extLst>
              </p:cNvPr>
              <p:cNvSpPr txBox="1"/>
              <p:nvPr/>
            </p:nvSpPr>
            <p:spPr>
              <a:xfrm>
                <a:off x="1841439" y="605174"/>
                <a:ext cx="312240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.  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𝑮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B341C6DF-6097-4391-8C56-5D2662F09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439" y="605174"/>
                <a:ext cx="3122401" cy="5329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A2CAC558-ADC4-4C63-A906-85D2B7E1F1C4}"/>
                  </a:ext>
                </a:extLst>
              </p:cNvPr>
              <p:cNvSpPr txBox="1"/>
              <p:nvPr/>
            </p:nvSpPr>
            <p:spPr>
              <a:xfrm>
                <a:off x="4792700" y="614920"/>
                <a:ext cx="5358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A2CAC558-ADC4-4C63-A906-85D2B7E1F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700" y="614920"/>
                <a:ext cx="53580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99AF21B8-86DC-468E-B27C-C36AFB966CD8}"/>
                  </a:ext>
                </a:extLst>
              </p:cNvPr>
              <p:cNvSpPr txBox="1"/>
              <p:nvPr/>
            </p:nvSpPr>
            <p:spPr>
              <a:xfrm>
                <a:off x="5262931" y="648289"/>
                <a:ext cx="19278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99AF21B8-86DC-468E-B27C-C36AFB966C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931" y="648289"/>
                <a:ext cx="1927824" cy="532966"/>
              </a:xfrm>
              <a:prstGeom prst="rect">
                <a:avLst/>
              </a:prstGeom>
              <a:blipFill>
                <a:blip r:embed="rId5"/>
                <a:stretch>
                  <a:fillRect r="-378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651A5C6F-10E3-4AF5-86DB-92325BA4CFD8}"/>
                  </a:ext>
                </a:extLst>
              </p:cNvPr>
              <p:cNvSpPr txBox="1"/>
              <p:nvPr/>
            </p:nvSpPr>
            <p:spPr>
              <a:xfrm>
                <a:off x="7824930" y="648289"/>
                <a:ext cx="19278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𝑮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651A5C6F-10E3-4AF5-86DB-92325BA4C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930" y="648289"/>
                <a:ext cx="1927824" cy="5329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C13EAD7D-3D38-4F98-8057-53125310B444}"/>
                  </a:ext>
                </a:extLst>
              </p:cNvPr>
              <p:cNvSpPr txBox="1"/>
              <p:nvPr/>
            </p:nvSpPr>
            <p:spPr>
              <a:xfrm>
                <a:off x="7304103" y="630851"/>
                <a:ext cx="5441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C13EAD7D-3D38-4F98-8057-53125310B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103" y="630851"/>
                <a:ext cx="544124" cy="5329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C64A791F-DE63-4384-930D-3C3E84364963}"/>
                  </a:ext>
                </a:extLst>
              </p:cNvPr>
              <p:cNvSpPr txBox="1"/>
              <p:nvPr/>
            </p:nvSpPr>
            <p:spPr>
              <a:xfrm>
                <a:off x="700132" y="1658169"/>
                <a:ext cx="3681703" cy="1090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d>
                                <m:dPr>
                                  <m:ctrlP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  <m:sup>
                                      <m:r>
                                        <a:rPr lang="en-US" sz="28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C64A791F-DE63-4384-930D-3C3E84364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32" y="1658169"/>
                <a:ext cx="3681703" cy="10902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C749907F-1520-44A1-8DFA-2B3A1898D10B}"/>
                  </a:ext>
                </a:extLst>
              </p:cNvPr>
              <p:cNvSpPr txBox="1"/>
              <p:nvPr/>
            </p:nvSpPr>
            <p:spPr>
              <a:xfrm flipH="1">
                <a:off x="5678731" y="4501259"/>
                <a:ext cx="398637" cy="532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C749907F-1520-44A1-8DFA-2B3A1898D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678731" y="4501259"/>
                <a:ext cx="398637" cy="5329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C99892F9-DA7E-4145-B6E6-131609578E88}"/>
                  </a:ext>
                </a:extLst>
              </p:cNvPr>
              <p:cNvSpPr txBox="1"/>
              <p:nvPr/>
            </p:nvSpPr>
            <p:spPr>
              <a:xfrm>
                <a:off x="4963840" y="1736803"/>
                <a:ext cx="3927806" cy="914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.   </m:t>
                          </m:r>
                          <m:f>
                            <m:f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C99892F9-DA7E-4145-B6E6-131609578E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840" y="1736803"/>
                <a:ext cx="3927806" cy="9140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8C548712-3EE9-44C2-ADD6-9441942F3988}"/>
              </a:ext>
            </a:extLst>
          </p:cNvPr>
          <p:cNvGrpSpPr/>
          <p:nvPr/>
        </p:nvGrpSpPr>
        <p:grpSpPr>
          <a:xfrm>
            <a:off x="6052123" y="1368233"/>
            <a:ext cx="1129063" cy="1408980"/>
            <a:chOff x="7560171" y="3523383"/>
            <a:chExt cx="1129063" cy="1408980"/>
          </a:xfrm>
        </p:grpSpPr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A22618EA-6805-47C1-8109-A789D3C75D1B}"/>
                </a:ext>
              </a:extLst>
            </p:cNvPr>
            <p:cNvSpPr txBox="1"/>
            <p:nvPr/>
          </p:nvSpPr>
          <p:spPr>
            <a:xfrm>
              <a:off x="7560171" y="3523383"/>
              <a:ext cx="1129063" cy="1408980"/>
            </a:xfrm>
            <a:prstGeom prst="rect">
              <a:avLst/>
            </a:prstGeom>
            <a:noFill/>
            <a:ln w="38100">
              <a:solidFill>
                <a:srgbClr val="3268FF"/>
              </a:solidFill>
            </a:ln>
          </p:spPr>
          <p:txBody>
            <a:bodyPr wrap="square" rtlCol="0">
              <a:spAutoFit/>
            </a:bodyPr>
            <a:lstStyle/>
            <a:p>
              <a:endParaRPr lang="es-CR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Rectángulo 1">
                  <a:extLst>
                    <a:ext uri="{FF2B5EF4-FFF2-40B4-BE49-F238E27FC236}">
                      <a16:creationId xmlns:a16="http://schemas.microsoft.com/office/drawing/2014/main" id="{9694A332-BF6B-467A-A5BC-23235D15342C}"/>
                    </a:ext>
                  </a:extLst>
                </p:cNvPr>
                <p:cNvSpPr/>
                <p:nvPr/>
              </p:nvSpPr>
              <p:spPr>
                <a:xfrm>
                  <a:off x="7670437" y="3523383"/>
                  <a:ext cx="9434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sz="24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4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</m:oMath>
                    </m:oMathPara>
                  </a14:m>
                  <a:endParaRPr lang="es-CR" sz="2400" dirty="0">
                    <a:solidFill>
                      <a:schemeClr val="accent3">
                        <a:lumMod val="5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2" name="Rectángulo 1">
                  <a:extLst>
                    <a:ext uri="{FF2B5EF4-FFF2-40B4-BE49-F238E27FC236}">
                      <a16:creationId xmlns:a16="http://schemas.microsoft.com/office/drawing/2014/main" id="{9694A332-BF6B-467A-A5BC-23235D15342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70437" y="3523383"/>
                  <a:ext cx="943463" cy="46166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B241A4B8-9C75-4C94-A843-083FEFC8BE7B}"/>
              </a:ext>
            </a:extLst>
          </p:cNvPr>
          <p:cNvGrpSpPr/>
          <p:nvPr/>
        </p:nvGrpSpPr>
        <p:grpSpPr>
          <a:xfrm>
            <a:off x="7382555" y="1368233"/>
            <a:ext cx="1272762" cy="1441011"/>
            <a:chOff x="9402457" y="3380122"/>
            <a:chExt cx="1272762" cy="1441011"/>
          </a:xfrm>
        </p:grpSpPr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B516A887-A6EC-40C0-AA80-9C6B43EA1849}"/>
                </a:ext>
              </a:extLst>
            </p:cNvPr>
            <p:cNvSpPr txBox="1"/>
            <p:nvPr/>
          </p:nvSpPr>
          <p:spPr>
            <a:xfrm>
              <a:off x="9402457" y="3412153"/>
              <a:ext cx="1272762" cy="1408980"/>
            </a:xfrm>
            <a:prstGeom prst="rect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s-CR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Rectángulo 16">
                  <a:extLst>
                    <a:ext uri="{FF2B5EF4-FFF2-40B4-BE49-F238E27FC236}">
                      <a16:creationId xmlns:a16="http://schemas.microsoft.com/office/drawing/2014/main" id="{C15A3C02-C977-4FE9-B50B-854BA79C82CC}"/>
                    </a:ext>
                  </a:extLst>
                </p:cNvPr>
                <p:cNvSpPr/>
                <p:nvPr/>
              </p:nvSpPr>
              <p:spPr>
                <a:xfrm>
                  <a:off x="9549050" y="3380122"/>
                  <a:ext cx="953081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  <m:r>
                          <a:rPr lang="en-US" sz="2400" b="1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400" b="1" i="1" dirty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dirty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</m:oMath>
                    </m:oMathPara>
                  </a14:m>
                  <a:endParaRPr lang="es-CR" sz="2400" dirty="0"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7" name="Rectángulo 16">
                  <a:extLst>
                    <a:ext uri="{FF2B5EF4-FFF2-40B4-BE49-F238E27FC236}">
                      <a16:creationId xmlns:a16="http://schemas.microsoft.com/office/drawing/2014/main" id="{C15A3C02-C977-4FE9-B50B-854BA79C82C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9050" y="3380122"/>
                  <a:ext cx="953081" cy="46166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2C29885B-9E94-452F-A37D-94E61419BC69}"/>
                  </a:ext>
                </a:extLst>
              </p:cNvPr>
              <p:cNvSpPr txBox="1"/>
              <p:nvPr/>
            </p:nvSpPr>
            <p:spPr>
              <a:xfrm flipH="1">
                <a:off x="673288" y="3314414"/>
                <a:ext cx="398637" cy="532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2C29885B-9E94-452F-A37D-94E61419B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73288" y="3314414"/>
                <a:ext cx="398637" cy="5329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79023C7C-2EDE-4559-8E53-9CC4965572F9}"/>
                  </a:ext>
                </a:extLst>
              </p:cNvPr>
              <p:cNvSpPr txBox="1"/>
              <p:nvPr/>
            </p:nvSpPr>
            <p:spPr>
              <a:xfrm>
                <a:off x="7700231" y="3368396"/>
                <a:ext cx="5441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79023C7C-2EDE-4559-8E53-9CC496557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231" y="3368396"/>
                <a:ext cx="544124" cy="53296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5C11D6AC-3015-4C3D-9857-BDFC9C4FF251}"/>
                  </a:ext>
                </a:extLst>
              </p:cNvPr>
              <p:cNvSpPr txBox="1"/>
              <p:nvPr/>
            </p:nvSpPr>
            <p:spPr>
              <a:xfrm>
                <a:off x="988530" y="3110013"/>
                <a:ext cx="2466855" cy="914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5C11D6AC-3015-4C3D-9857-BDFC9C4FF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530" y="3110013"/>
                <a:ext cx="2466855" cy="91403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Bocadillo nube: nube 23">
            <a:extLst>
              <a:ext uri="{FF2B5EF4-FFF2-40B4-BE49-F238E27FC236}">
                <a16:creationId xmlns:a16="http://schemas.microsoft.com/office/drawing/2014/main" id="{352C9843-3FF1-4AB4-A66E-2E5D48D25AD9}"/>
              </a:ext>
            </a:extLst>
          </p:cNvPr>
          <p:cNvSpPr/>
          <p:nvPr/>
        </p:nvSpPr>
        <p:spPr>
          <a:xfrm>
            <a:off x="8856686" y="1055695"/>
            <a:ext cx="3397669" cy="1500795"/>
          </a:xfrm>
          <a:prstGeom prst="cloudCallout">
            <a:avLst>
              <a:gd name="adj1" fmla="val -43906"/>
              <a:gd name="adj2" fmla="val 69576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FCE9A41D-E229-4403-BC32-342AD6DAFE2C}"/>
                  </a:ext>
                </a:extLst>
              </p:cNvPr>
              <p:cNvSpPr txBox="1"/>
              <p:nvPr/>
            </p:nvSpPr>
            <p:spPr>
              <a:xfrm>
                <a:off x="8739381" y="1517794"/>
                <a:ext cx="3230471" cy="623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0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0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𝒂𝒕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0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FCE9A41D-E229-4403-BC32-342AD6DAF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381" y="1517794"/>
                <a:ext cx="3230471" cy="62382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79ED3B6C-0DCE-4901-82D5-53A939C0932B}"/>
                  </a:ext>
                </a:extLst>
              </p:cNvPr>
              <p:cNvSpPr txBox="1"/>
              <p:nvPr/>
            </p:nvSpPr>
            <p:spPr>
              <a:xfrm flipH="1">
                <a:off x="5814602" y="3342739"/>
                <a:ext cx="398637" cy="532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79ED3B6C-0DCE-4901-82D5-53A939C09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14602" y="3342739"/>
                <a:ext cx="398637" cy="5329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DA74E4F4-268B-495A-879B-411F13381B85}"/>
                  </a:ext>
                </a:extLst>
              </p:cNvPr>
              <p:cNvSpPr txBox="1"/>
              <p:nvPr/>
            </p:nvSpPr>
            <p:spPr>
              <a:xfrm>
                <a:off x="3189093" y="3288514"/>
                <a:ext cx="54412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DA74E4F4-268B-495A-879B-411F13381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093" y="3288514"/>
                <a:ext cx="544124" cy="53296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7294357B-DB0C-4F91-876C-84154FF70097}"/>
                  </a:ext>
                </a:extLst>
              </p:cNvPr>
              <p:cNvSpPr txBox="1"/>
              <p:nvPr/>
            </p:nvSpPr>
            <p:spPr>
              <a:xfrm>
                <a:off x="6274141" y="3319286"/>
                <a:ext cx="15507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</m:t>
                      </m:r>
                      <m:r>
                        <a:rPr lang="en-US" sz="28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n-US" sz="28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𝒔𝒆𝒏</m:t>
                      </m:r>
                      <m:r>
                        <a:rPr lang="en-US" sz="28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n-US" sz="28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𝒕</m:t>
                      </m:r>
                      <m:r>
                        <a:rPr lang="en-US" sz="2800" b="1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7294357B-DB0C-4F91-876C-84154FF70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141" y="3319286"/>
                <a:ext cx="1550789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CuadroTexto 58">
                <a:extLst>
                  <a:ext uri="{FF2B5EF4-FFF2-40B4-BE49-F238E27FC236}">
                    <a16:creationId xmlns:a16="http://schemas.microsoft.com/office/drawing/2014/main" id="{ADE69BD1-0D31-4171-A18B-74535EFEB20F}"/>
                  </a:ext>
                </a:extLst>
              </p:cNvPr>
              <p:cNvSpPr txBox="1"/>
              <p:nvPr/>
            </p:nvSpPr>
            <p:spPr>
              <a:xfrm flipH="1">
                <a:off x="4473519" y="1971505"/>
                <a:ext cx="398637" cy="532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59" name="CuadroTexto 58">
                <a:extLst>
                  <a:ext uri="{FF2B5EF4-FFF2-40B4-BE49-F238E27FC236}">
                    <a16:creationId xmlns:a16="http://schemas.microsoft.com/office/drawing/2014/main" id="{ADE69BD1-0D31-4171-A18B-74535EFEB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473519" y="1971505"/>
                <a:ext cx="398637" cy="5329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5BA0E2FE-3C62-45B8-8D5E-64161EB6FDD1}"/>
                  </a:ext>
                </a:extLst>
              </p:cNvPr>
              <p:cNvSpPr txBox="1"/>
              <p:nvPr/>
            </p:nvSpPr>
            <p:spPr>
              <a:xfrm>
                <a:off x="787639" y="4168477"/>
                <a:ext cx="4954538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𝒔𝒆𝒏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5BA0E2FE-3C62-45B8-8D5E-64161EB6F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39" y="4168477"/>
                <a:ext cx="4954538" cy="105368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o 5">
            <a:extLst>
              <a:ext uri="{FF2B5EF4-FFF2-40B4-BE49-F238E27FC236}">
                <a16:creationId xmlns:a16="http://schemas.microsoft.com/office/drawing/2014/main" id="{1FD6AE01-9064-4081-A49C-70AAEA9793C9}"/>
              </a:ext>
            </a:extLst>
          </p:cNvPr>
          <p:cNvGrpSpPr/>
          <p:nvPr/>
        </p:nvGrpSpPr>
        <p:grpSpPr>
          <a:xfrm>
            <a:off x="8866255" y="1044900"/>
            <a:ext cx="3397669" cy="1563394"/>
            <a:chOff x="8987444" y="3100484"/>
            <a:chExt cx="3397669" cy="1404354"/>
          </a:xfrm>
        </p:grpSpPr>
        <p:sp>
          <p:nvSpPr>
            <p:cNvPr id="61" name="Bocadillo nube: nube 60">
              <a:extLst>
                <a:ext uri="{FF2B5EF4-FFF2-40B4-BE49-F238E27FC236}">
                  <a16:creationId xmlns:a16="http://schemas.microsoft.com/office/drawing/2014/main" id="{84EA31AB-2DD3-418C-A5B6-20D1D743020A}"/>
                </a:ext>
              </a:extLst>
            </p:cNvPr>
            <p:cNvSpPr/>
            <p:nvPr/>
          </p:nvSpPr>
          <p:spPr>
            <a:xfrm>
              <a:off x="8987444" y="3100484"/>
              <a:ext cx="3397669" cy="1341397"/>
            </a:xfrm>
            <a:prstGeom prst="cloudCallout">
              <a:avLst>
                <a:gd name="adj1" fmla="val -216233"/>
                <a:gd name="adj2" fmla="val 172290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22F61C24-7F40-40B1-94D6-85E61C5BB638}"/>
                    </a:ext>
                  </a:extLst>
                </p:cNvPr>
                <p:cNvSpPr txBox="1"/>
                <p:nvPr/>
              </p:nvSpPr>
              <p:spPr>
                <a:xfrm>
                  <a:off x="9570194" y="3420892"/>
                  <a:ext cx="197065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𝒔𝒆𝒏</m:t>
                        </m:r>
                        <m:d>
                          <m:d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𝒖</m:t>
                            </m:r>
                          </m:e>
                        </m:d>
                      </m:oMath>
                    </m:oMathPara>
                  </a14:m>
                  <a:endParaRPr lang="en-US" sz="2000" b="1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/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22F61C24-7F40-40B1-94D6-85E61C5BB6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0194" y="3420892"/>
                  <a:ext cx="1970652" cy="707886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CuadroTexto 62">
                  <a:extLst>
                    <a:ext uri="{FF2B5EF4-FFF2-40B4-BE49-F238E27FC236}">
                      <a16:creationId xmlns:a16="http://schemas.microsoft.com/office/drawing/2014/main" id="{378217F6-337C-4D69-81EB-B1D9D567CDC1}"/>
                    </a:ext>
                  </a:extLst>
                </p:cNvPr>
                <p:cNvSpPr txBox="1"/>
                <p:nvPr/>
              </p:nvSpPr>
              <p:spPr>
                <a:xfrm>
                  <a:off x="9033394" y="3796952"/>
                  <a:ext cx="3220961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  <m:d>
                          <m:d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𝒄𝒐𝒔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))</m:t>
                        </m:r>
                      </m:oMath>
                    </m:oMathPara>
                  </a14:m>
                  <a:endParaRPr lang="en-US" sz="2000" b="1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/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>
            <p:sp>
              <p:nvSpPr>
                <p:cNvPr id="63" name="CuadroTexto 62">
                  <a:extLst>
                    <a:ext uri="{FF2B5EF4-FFF2-40B4-BE49-F238E27FC236}">
                      <a16:creationId xmlns:a16="http://schemas.microsoft.com/office/drawing/2014/main" id="{378217F6-337C-4D69-81EB-B1D9D567CD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33394" y="3796952"/>
                  <a:ext cx="3220961" cy="707886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CuadroTexto 63">
                <a:extLst>
                  <a:ext uri="{FF2B5EF4-FFF2-40B4-BE49-F238E27FC236}">
                    <a16:creationId xmlns:a16="http://schemas.microsoft.com/office/drawing/2014/main" id="{D0B69DB2-376D-4EC2-91BB-B73640CE7352}"/>
                  </a:ext>
                </a:extLst>
              </p:cNvPr>
              <p:cNvSpPr txBox="1"/>
              <p:nvPr/>
            </p:nvSpPr>
            <p:spPr>
              <a:xfrm>
                <a:off x="8142169" y="3351588"/>
                <a:ext cx="17222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64" name="CuadroTexto 63">
                <a:extLst>
                  <a:ext uri="{FF2B5EF4-FFF2-40B4-BE49-F238E27FC236}">
                    <a16:creationId xmlns:a16="http://schemas.microsoft.com/office/drawing/2014/main" id="{D0B69DB2-376D-4EC2-91BB-B73640CE7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2169" y="3351588"/>
                <a:ext cx="172224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CuadroTexto 64">
                <a:extLst>
                  <a:ext uri="{FF2B5EF4-FFF2-40B4-BE49-F238E27FC236}">
                    <a16:creationId xmlns:a16="http://schemas.microsoft.com/office/drawing/2014/main" id="{F3106BA9-246E-4530-85D2-A604761A6B4F}"/>
                  </a:ext>
                </a:extLst>
              </p:cNvPr>
              <p:cNvSpPr txBox="1"/>
              <p:nvPr/>
            </p:nvSpPr>
            <p:spPr>
              <a:xfrm flipH="1">
                <a:off x="644857" y="4457768"/>
                <a:ext cx="398637" cy="532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65" name="CuadroTexto 64">
                <a:extLst>
                  <a:ext uri="{FF2B5EF4-FFF2-40B4-BE49-F238E27FC236}">
                    <a16:creationId xmlns:a16="http://schemas.microsoft.com/office/drawing/2014/main" id="{F3106BA9-246E-4530-85D2-A604761A6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44857" y="4457768"/>
                <a:ext cx="398637" cy="5329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62E52AAF-7BF6-4DD3-A179-2663559E7E16}"/>
                  </a:ext>
                </a:extLst>
              </p:cNvPr>
              <p:cNvSpPr txBox="1"/>
              <p:nvPr/>
            </p:nvSpPr>
            <p:spPr>
              <a:xfrm>
                <a:off x="3484356" y="3198332"/>
                <a:ext cx="2466855" cy="860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28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62E52AAF-7BF6-4DD3-A179-2663559E7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356" y="3198332"/>
                <a:ext cx="2466855" cy="8606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F245E33F-FAA9-4115-BBEE-79FB92A3B8F1}"/>
                  </a:ext>
                </a:extLst>
              </p:cNvPr>
              <p:cNvSpPr txBox="1"/>
              <p:nvPr/>
            </p:nvSpPr>
            <p:spPr>
              <a:xfrm>
                <a:off x="764130" y="4189497"/>
                <a:ext cx="4954538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𝒔𝒆𝒏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F245E33F-FAA9-4115-BBEE-79FB92A3B8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30" y="4189497"/>
                <a:ext cx="4954538" cy="1053686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D95003D1-105D-495D-A4EB-DE1FE51B99D3}"/>
                  </a:ext>
                </a:extLst>
              </p:cNvPr>
              <p:cNvSpPr txBox="1"/>
              <p:nvPr/>
            </p:nvSpPr>
            <p:spPr>
              <a:xfrm>
                <a:off x="8759789" y="1517794"/>
                <a:ext cx="3230471" cy="629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0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0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𝒂𝒕</m:t>
                          </m:r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  <m:r>
                        <a:rPr lang="en-US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0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D95003D1-105D-495D-A4EB-DE1FE51B9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9789" y="1517794"/>
                <a:ext cx="3230471" cy="62901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04DA9FB8-EA50-4421-BA93-5B96887BC943}"/>
                  </a:ext>
                </a:extLst>
              </p:cNvPr>
              <p:cNvSpPr txBox="1"/>
              <p:nvPr/>
            </p:nvSpPr>
            <p:spPr>
              <a:xfrm>
                <a:off x="69378" y="6119144"/>
                <a:ext cx="68299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𝒔𝒆𝒏𝑨</m:t>
                      </m: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𝒄𝒐𝒔𝑩</m:t>
                      </m: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𝒔𝒆𝒏</m:t>
                      </m:r>
                      <m:d>
                        <m:dPr>
                          <m:ctrlP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04DA9FB8-EA50-4421-BA93-5B96887BC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8" y="6119144"/>
                <a:ext cx="6829956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upo 50">
            <a:extLst>
              <a:ext uri="{FF2B5EF4-FFF2-40B4-BE49-F238E27FC236}">
                <a16:creationId xmlns:a16="http://schemas.microsoft.com/office/drawing/2014/main" id="{5A8D5630-54D5-44FE-989F-FDAEB0DF7A99}"/>
              </a:ext>
            </a:extLst>
          </p:cNvPr>
          <p:cNvGrpSpPr/>
          <p:nvPr/>
        </p:nvGrpSpPr>
        <p:grpSpPr>
          <a:xfrm rot="10800000">
            <a:off x="1401516" y="4906446"/>
            <a:ext cx="3726784" cy="1113429"/>
            <a:chOff x="1995224" y="738568"/>
            <a:chExt cx="535788" cy="562264"/>
          </a:xfrm>
        </p:grpSpPr>
        <p:sp>
          <p:nvSpPr>
            <p:cNvPr id="52" name="Flecha: hacia abajo 51">
              <a:extLst>
                <a:ext uri="{FF2B5EF4-FFF2-40B4-BE49-F238E27FC236}">
                  <a16:creationId xmlns:a16="http://schemas.microsoft.com/office/drawing/2014/main" id="{1473FF85-5AF6-432C-BA1D-AC722E95E994}"/>
                </a:ext>
              </a:extLst>
            </p:cNvPr>
            <p:cNvSpPr/>
            <p:nvPr/>
          </p:nvSpPr>
          <p:spPr>
            <a:xfrm>
              <a:off x="2259687" y="738568"/>
              <a:ext cx="36951" cy="32658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3" name="Abrir llave 52">
              <a:extLst>
                <a:ext uri="{FF2B5EF4-FFF2-40B4-BE49-F238E27FC236}">
                  <a16:creationId xmlns:a16="http://schemas.microsoft.com/office/drawing/2014/main" id="{482120BD-57A9-4A99-B01E-5C493A2D4D4B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sp>
        <p:nvSpPr>
          <p:cNvPr id="55" name="CuadroTexto 54">
            <a:extLst>
              <a:ext uri="{FF2B5EF4-FFF2-40B4-BE49-F238E27FC236}">
                <a16:creationId xmlns:a16="http://schemas.microsoft.com/office/drawing/2014/main" id="{3176B3A9-123B-4761-8BB8-333B61E2A8B4}"/>
              </a:ext>
            </a:extLst>
          </p:cNvPr>
          <p:cNvSpPr txBox="1"/>
          <p:nvPr/>
        </p:nvSpPr>
        <p:spPr>
          <a:xfrm>
            <a:off x="1931710" y="516904"/>
            <a:ext cx="7658999" cy="677984"/>
          </a:xfrm>
          <a:prstGeom prst="rect">
            <a:avLst/>
          </a:prstGeom>
          <a:noFill/>
          <a:ln w="38100">
            <a:solidFill>
              <a:srgbClr val="3268FF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37A62BE9-C42F-40AF-ADAE-9AF28738BBF8}"/>
                  </a:ext>
                </a:extLst>
              </p:cNvPr>
              <p:cNvSpPr txBox="1"/>
              <p:nvPr/>
            </p:nvSpPr>
            <p:spPr>
              <a:xfrm>
                <a:off x="5857577" y="4212644"/>
                <a:ext cx="5973351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𝒔𝒆𝒏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37A62BE9-C42F-40AF-ADAE-9AF28738B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577" y="4212644"/>
                <a:ext cx="5973351" cy="1053686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CuadroTexto 65">
                <a:extLst>
                  <a:ext uri="{FF2B5EF4-FFF2-40B4-BE49-F238E27FC236}">
                    <a16:creationId xmlns:a16="http://schemas.microsoft.com/office/drawing/2014/main" id="{329F0663-3C1D-4D02-B738-A819B2ECF24B}"/>
                  </a:ext>
                </a:extLst>
              </p:cNvPr>
              <p:cNvSpPr txBox="1"/>
              <p:nvPr/>
            </p:nvSpPr>
            <p:spPr>
              <a:xfrm>
                <a:off x="796090" y="5268136"/>
                <a:ext cx="5973351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66" name="CuadroTexto 65">
                <a:extLst>
                  <a:ext uri="{FF2B5EF4-FFF2-40B4-BE49-F238E27FC236}">
                    <a16:creationId xmlns:a16="http://schemas.microsoft.com/office/drawing/2014/main" id="{329F0663-3C1D-4D02-B738-A819B2ECF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90" y="5268136"/>
                <a:ext cx="5973351" cy="89896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upo 7">
            <a:extLst>
              <a:ext uri="{FF2B5EF4-FFF2-40B4-BE49-F238E27FC236}">
                <a16:creationId xmlns:a16="http://schemas.microsoft.com/office/drawing/2014/main" id="{896FAE1A-29A1-4FC2-A59A-17D92C869FB6}"/>
              </a:ext>
            </a:extLst>
          </p:cNvPr>
          <p:cNvGrpSpPr/>
          <p:nvPr/>
        </p:nvGrpSpPr>
        <p:grpSpPr>
          <a:xfrm>
            <a:off x="6509193" y="5401198"/>
            <a:ext cx="341760" cy="817503"/>
            <a:chOff x="11010204" y="5910439"/>
            <a:chExt cx="341760" cy="817503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6DFF863E-09F9-4DFB-ABCE-8835DA78EE1C}"/>
                </a:ext>
              </a:extLst>
            </p:cNvPr>
            <p:cNvCxnSpPr>
              <a:cxnSpLocks/>
            </p:cNvCxnSpPr>
            <p:nvPr/>
          </p:nvCxnSpPr>
          <p:spPr>
            <a:xfrm>
              <a:off x="11058416" y="6019874"/>
              <a:ext cx="0" cy="599931"/>
            </a:xfrm>
            <a:prstGeom prst="line">
              <a:avLst/>
            </a:prstGeom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tángulo 67">
                  <a:extLst>
                    <a:ext uri="{FF2B5EF4-FFF2-40B4-BE49-F238E27FC236}">
                      <a16:creationId xmlns:a16="http://schemas.microsoft.com/office/drawing/2014/main" id="{54609085-BD46-468A-9180-502ED454B98D}"/>
                    </a:ext>
                  </a:extLst>
                </p:cNvPr>
                <p:cNvSpPr/>
                <p:nvPr/>
              </p:nvSpPr>
              <p:spPr>
                <a:xfrm>
                  <a:off x="11010204" y="6420165"/>
                  <a:ext cx="34176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s-CR" b="1" dirty="0">
                    <a:solidFill>
                      <a:schemeClr val="accent3">
                        <a:lumMod val="5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68" name="Rectángulo 67">
                  <a:extLst>
                    <a:ext uri="{FF2B5EF4-FFF2-40B4-BE49-F238E27FC236}">
                      <a16:creationId xmlns:a16="http://schemas.microsoft.com/office/drawing/2014/main" id="{54609085-BD46-468A-9180-502ED454B98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10204" y="6420165"/>
                  <a:ext cx="341760" cy="307777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1" name="Rectángulo 70">
                  <a:extLst>
                    <a:ext uri="{FF2B5EF4-FFF2-40B4-BE49-F238E27FC236}">
                      <a16:creationId xmlns:a16="http://schemas.microsoft.com/office/drawing/2014/main" id="{60FBA91F-4641-43DB-AE14-2AFF024674C6}"/>
                    </a:ext>
                  </a:extLst>
                </p:cNvPr>
                <p:cNvSpPr/>
                <p:nvPr/>
              </p:nvSpPr>
              <p:spPr>
                <a:xfrm>
                  <a:off x="11010204" y="5910439"/>
                  <a:ext cx="30925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s-CR" b="1" dirty="0">
                    <a:solidFill>
                      <a:schemeClr val="accent3">
                        <a:lumMod val="5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71" name="Rectángulo 70">
                  <a:extLst>
                    <a:ext uri="{FF2B5EF4-FFF2-40B4-BE49-F238E27FC236}">
                      <a16:creationId xmlns:a16="http://schemas.microsoft.com/office/drawing/2014/main" id="{60FBA91F-4641-43DB-AE14-2AFF024674C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10204" y="5910439"/>
                  <a:ext cx="309252" cy="307777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CuadroTexto 71">
                <a:extLst>
                  <a:ext uri="{FF2B5EF4-FFF2-40B4-BE49-F238E27FC236}">
                    <a16:creationId xmlns:a16="http://schemas.microsoft.com/office/drawing/2014/main" id="{D2DC9B8A-9505-4ACF-9D60-80C2A12D0B9E}"/>
                  </a:ext>
                </a:extLst>
              </p:cNvPr>
              <p:cNvSpPr txBox="1"/>
              <p:nvPr/>
            </p:nvSpPr>
            <p:spPr>
              <a:xfrm flipH="1">
                <a:off x="633515" y="5492897"/>
                <a:ext cx="398637" cy="532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72" name="CuadroTexto 71">
                <a:extLst>
                  <a:ext uri="{FF2B5EF4-FFF2-40B4-BE49-F238E27FC236}">
                    <a16:creationId xmlns:a16="http://schemas.microsoft.com/office/drawing/2014/main" id="{D2DC9B8A-9505-4ACF-9D60-80C2A12D0B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3515" y="5492897"/>
                <a:ext cx="398637" cy="5329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CuadroTexto 72">
                <a:extLst>
                  <a:ext uri="{FF2B5EF4-FFF2-40B4-BE49-F238E27FC236}">
                    <a16:creationId xmlns:a16="http://schemas.microsoft.com/office/drawing/2014/main" id="{A0923BF8-D1E9-4585-9A65-4A767332EA94}"/>
                  </a:ext>
                </a:extLst>
              </p:cNvPr>
              <p:cNvSpPr txBox="1"/>
              <p:nvPr/>
            </p:nvSpPr>
            <p:spPr>
              <a:xfrm>
                <a:off x="879511" y="5277173"/>
                <a:ext cx="5784308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d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73" name="CuadroTexto 72">
                <a:extLst>
                  <a:ext uri="{FF2B5EF4-FFF2-40B4-BE49-F238E27FC236}">
                    <a16:creationId xmlns:a16="http://schemas.microsoft.com/office/drawing/2014/main" id="{A0923BF8-D1E9-4585-9A65-4A767332EA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511" y="5277173"/>
                <a:ext cx="5784308" cy="898964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upo 73">
            <a:extLst>
              <a:ext uri="{FF2B5EF4-FFF2-40B4-BE49-F238E27FC236}">
                <a16:creationId xmlns:a16="http://schemas.microsoft.com/office/drawing/2014/main" id="{34B5E5C8-282B-49CE-A9CC-CB332260AD3D}"/>
              </a:ext>
            </a:extLst>
          </p:cNvPr>
          <p:cNvGrpSpPr/>
          <p:nvPr/>
        </p:nvGrpSpPr>
        <p:grpSpPr>
          <a:xfrm>
            <a:off x="6495487" y="5397955"/>
            <a:ext cx="341760" cy="817503"/>
            <a:chOff x="11010204" y="5910439"/>
            <a:chExt cx="341760" cy="817503"/>
          </a:xfrm>
        </p:grpSpPr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86A927F6-C3CB-48AB-B2AB-F1B98F7CAEC9}"/>
                </a:ext>
              </a:extLst>
            </p:cNvPr>
            <p:cNvCxnSpPr>
              <a:cxnSpLocks/>
            </p:cNvCxnSpPr>
            <p:nvPr/>
          </p:nvCxnSpPr>
          <p:spPr>
            <a:xfrm>
              <a:off x="11058416" y="6019874"/>
              <a:ext cx="0" cy="599931"/>
            </a:xfrm>
            <a:prstGeom prst="line">
              <a:avLst/>
            </a:prstGeom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" name="Rectángulo 75">
                  <a:extLst>
                    <a:ext uri="{FF2B5EF4-FFF2-40B4-BE49-F238E27FC236}">
                      <a16:creationId xmlns:a16="http://schemas.microsoft.com/office/drawing/2014/main" id="{489EB6F2-1FA5-4D68-A5BD-C49E798B748B}"/>
                    </a:ext>
                  </a:extLst>
                </p:cNvPr>
                <p:cNvSpPr/>
                <p:nvPr/>
              </p:nvSpPr>
              <p:spPr>
                <a:xfrm>
                  <a:off x="11010204" y="6420165"/>
                  <a:ext cx="34176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s-C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76" name="Rectángulo 75">
                  <a:extLst>
                    <a:ext uri="{FF2B5EF4-FFF2-40B4-BE49-F238E27FC236}">
                      <a16:creationId xmlns:a16="http://schemas.microsoft.com/office/drawing/2014/main" id="{489EB6F2-1FA5-4D68-A5BD-C49E798B748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10204" y="6420165"/>
                  <a:ext cx="341760" cy="307777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7" name="Rectángulo 76">
                  <a:extLst>
                    <a:ext uri="{FF2B5EF4-FFF2-40B4-BE49-F238E27FC236}">
                      <a16:creationId xmlns:a16="http://schemas.microsoft.com/office/drawing/2014/main" id="{30B8A3C3-C44D-458D-A56D-FD6698C216E1}"/>
                    </a:ext>
                  </a:extLst>
                </p:cNvPr>
                <p:cNvSpPr/>
                <p:nvPr/>
              </p:nvSpPr>
              <p:spPr>
                <a:xfrm>
                  <a:off x="11010204" y="5910439"/>
                  <a:ext cx="30925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s-C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77" name="Rectángulo 76">
                  <a:extLst>
                    <a:ext uri="{FF2B5EF4-FFF2-40B4-BE49-F238E27FC236}">
                      <a16:creationId xmlns:a16="http://schemas.microsoft.com/office/drawing/2014/main" id="{30B8A3C3-C44D-458D-A56D-FD6698C216E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10204" y="5910439"/>
                  <a:ext cx="309252" cy="307777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CAD88A49-AE0E-4508-B529-91B23823EC45}"/>
              </a:ext>
            </a:extLst>
          </p:cNvPr>
          <p:cNvGrpSpPr/>
          <p:nvPr/>
        </p:nvGrpSpPr>
        <p:grpSpPr>
          <a:xfrm>
            <a:off x="5178443" y="5252220"/>
            <a:ext cx="257022" cy="447651"/>
            <a:chOff x="1995224" y="774360"/>
            <a:chExt cx="535788" cy="526472"/>
          </a:xfrm>
        </p:grpSpPr>
        <p:sp>
          <p:nvSpPr>
            <p:cNvPr id="79" name="Flecha: hacia abajo 78">
              <a:extLst>
                <a:ext uri="{FF2B5EF4-FFF2-40B4-BE49-F238E27FC236}">
                  <a16:creationId xmlns:a16="http://schemas.microsoft.com/office/drawing/2014/main" id="{2FBD068F-DA59-40D4-989F-B783C5C04065}"/>
                </a:ext>
              </a:extLst>
            </p:cNvPr>
            <p:cNvSpPr/>
            <p:nvPr/>
          </p:nvSpPr>
          <p:spPr>
            <a:xfrm>
              <a:off x="2164644" y="774360"/>
              <a:ext cx="196948" cy="3265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0" name="Abrir llave 79">
              <a:extLst>
                <a:ext uri="{FF2B5EF4-FFF2-40B4-BE49-F238E27FC236}">
                  <a16:creationId xmlns:a16="http://schemas.microsoft.com/office/drawing/2014/main" id="{BCA3BD00-FFD8-4CDC-B14B-DD8BA676A78F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B0791AFB-B36F-44FB-B4A3-4471F0CDFAAD}"/>
              </a:ext>
            </a:extLst>
          </p:cNvPr>
          <p:cNvGrpSpPr/>
          <p:nvPr/>
        </p:nvGrpSpPr>
        <p:grpSpPr>
          <a:xfrm>
            <a:off x="3163162" y="5277452"/>
            <a:ext cx="257022" cy="447651"/>
            <a:chOff x="1995224" y="774360"/>
            <a:chExt cx="535788" cy="526472"/>
          </a:xfrm>
        </p:grpSpPr>
        <p:sp>
          <p:nvSpPr>
            <p:cNvPr id="82" name="Flecha: hacia abajo 81">
              <a:extLst>
                <a:ext uri="{FF2B5EF4-FFF2-40B4-BE49-F238E27FC236}">
                  <a16:creationId xmlns:a16="http://schemas.microsoft.com/office/drawing/2014/main" id="{E71E47FF-E9D7-4AAD-9C61-41359FC77F83}"/>
                </a:ext>
              </a:extLst>
            </p:cNvPr>
            <p:cNvSpPr/>
            <p:nvPr/>
          </p:nvSpPr>
          <p:spPr>
            <a:xfrm>
              <a:off x="2164644" y="774360"/>
              <a:ext cx="196948" cy="3265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3" name="Abrir llave 82">
              <a:extLst>
                <a:ext uri="{FF2B5EF4-FFF2-40B4-BE49-F238E27FC236}">
                  <a16:creationId xmlns:a16="http://schemas.microsoft.com/office/drawing/2014/main" id="{4A02A8DF-0ADF-48E6-8E54-31F635D8E219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4AA66E58-81A3-4EB5-B9AB-38AA8D05A994}"/>
                  </a:ext>
                </a:extLst>
              </p:cNvPr>
              <p:cNvSpPr txBox="1"/>
              <p:nvPr/>
            </p:nvSpPr>
            <p:spPr>
              <a:xfrm>
                <a:off x="872606" y="5289156"/>
                <a:ext cx="6213427" cy="925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d>
                            <m:dPr>
                              <m:ctrlP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d>
                            <m:dPr>
                              <m:ctrlP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d>
                            <m:dPr>
                              <m:ctrlP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d>
                            <m:dPr>
                              <m:ctrlP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4AA66E58-81A3-4EB5-B9AB-38AA8D05A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606" y="5289156"/>
                <a:ext cx="6213427" cy="925703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CuadroTexto 85">
                <a:extLst>
                  <a:ext uri="{FF2B5EF4-FFF2-40B4-BE49-F238E27FC236}">
                    <a16:creationId xmlns:a16="http://schemas.microsoft.com/office/drawing/2014/main" id="{0CD63046-1C17-4011-89C6-3313ADF00213}"/>
                  </a:ext>
                </a:extLst>
              </p:cNvPr>
              <p:cNvSpPr txBox="1"/>
              <p:nvPr/>
            </p:nvSpPr>
            <p:spPr>
              <a:xfrm>
                <a:off x="7400989" y="5271766"/>
                <a:ext cx="3284152" cy="925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d>
                            <m:dPr>
                              <m:ctrlP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d>
                            <m:dPr>
                              <m:ctrlP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86" name="CuadroTexto 85">
                <a:extLst>
                  <a:ext uri="{FF2B5EF4-FFF2-40B4-BE49-F238E27FC236}">
                    <a16:creationId xmlns:a16="http://schemas.microsoft.com/office/drawing/2014/main" id="{0CD63046-1C17-4011-89C6-3313ADF00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89" y="5271766"/>
                <a:ext cx="3284152" cy="925703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0BD0FBDB-EB30-4187-92A9-78B780AF006C}"/>
                  </a:ext>
                </a:extLst>
              </p:cNvPr>
              <p:cNvSpPr txBox="1"/>
              <p:nvPr/>
            </p:nvSpPr>
            <p:spPr>
              <a:xfrm flipH="1">
                <a:off x="7016633" y="5489767"/>
                <a:ext cx="5520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0BD0FBDB-EB30-4187-92A9-78B780AF0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016633" y="5489767"/>
                <a:ext cx="552086" cy="523220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CuadroTexto 87">
            <a:extLst>
              <a:ext uri="{FF2B5EF4-FFF2-40B4-BE49-F238E27FC236}">
                <a16:creationId xmlns:a16="http://schemas.microsoft.com/office/drawing/2014/main" id="{4E296A5E-4789-4EC6-B274-6AB228A607D9}"/>
              </a:ext>
            </a:extLst>
          </p:cNvPr>
          <p:cNvSpPr txBox="1"/>
          <p:nvPr/>
        </p:nvSpPr>
        <p:spPr>
          <a:xfrm>
            <a:off x="7609549" y="5152184"/>
            <a:ext cx="2952168" cy="1053686"/>
          </a:xfrm>
          <a:prstGeom prst="rect">
            <a:avLst/>
          </a:prstGeom>
          <a:noFill/>
          <a:ln w="38100">
            <a:solidFill>
              <a:srgbClr val="3268FF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0346C5EE-641A-425B-82A3-4420F1D1C0B4}"/>
              </a:ext>
            </a:extLst>
          </p:cNvPr>
          <p:cNvSpPr txBox="1"/>
          <p:nvPr/>
        </p:nvSpPr>
        <p:spPr>
          <a:xfrm>
            <a:off x="742753" y="1600434"/>
            <a:ext cx="3663728" cy="1223775"/>
          </a:xfrm>
          <a:prstGeom prst="rect">
            <a:avLst/>
          </a:prstGeom>
          <a:noFill/>
          <a:ln w="38100">
            <a:solidFill>
              <a:srgbClr val="3268FF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65187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37" grpId="0"/>
      <p:bldP spid="13" grpId="0"/>
      <p:bldP spid="14" grpId="0"/>
      <p:bldP spid="18" grpId="0"/>
      <p:bldP spid="20" grpId="0"/>
      <p:bldP spid="21" grpId="0"/>
      <p:bldP spid="24" grpId="0" animBg="1"/>
      <p:bldP spid="24" grpId="1" animBg="1"/>
      <p:bldP spid="26" grpId="0"/>
      <p:bldP spid="26" grpId="1"/>
      <p:bldP spid="29" grpId="0"/>
      <p:bldP spid="38" grpId="0"/>
      <p:bldP spid="42" grpId="0"/>
      <p:bldP spid="59" grpId="0"/>
      <p:bldP spid="60" grpId="0"/>
      <p:bldP spid="60" grpId="1"/>
      <p:bldP spid="64" grpId="0"/>
      <p:bldP spid="65" grpId="0"/>
      <p:bldP spid="47" grpId="0"/>
      <p:bldP spid="48" grpId="0"/>
      <p:bldP spid="49" grpId="0"/>
      <p:bldP spid="49" grpId="1"/>
      <p:bldP spid="50" grpId="0"/>
      <p:bldP spid="50" grpId="1"/>
      <p:bldP spid="58" grpId="0"/>
      <p:bldP spid="66" grpId="0"/>
      <p:bldP spid="66" grpId="1"/>
      <p:bldP spid="72" grpId="0"/>
      <p:bldP spid="73" grpId="0"/>
      <p:bldP spid="73" grpId="1"/>
      <p:bldP spid="85" grpId="0"/>
      <p:bldP spid="86" grpId="0"/>
      <p:bldP spid="87" grpId="0"/>
      <p:bldP spid="88" grpId="0" animBg="1"/>
      <p:bldP spid="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2069</TotalTime>
  <Words>257</Words>
  <Application>Microsoft Office PowerPoint</Application>
  <PresentationFormat>Panorámica</PresentationFormat>
  <Paragraphs>91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Blackadder ITC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Forma inversa teorema de convolución   M.Sc.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165</cp:revision>
  <dcterms:created xsi:type="dcterms:W3CDTF">2017-12-17T14:58:24Z</dcterms:created>
  <dcterms:modified xsi:type="dcterms:W3CDTF">2019-04-12T17:33:53Z</dcterms:modified>
</cp:coreProperties>
</file>