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672" r:id="rId2"/>
    <p:sldMasterId id="2147483688" r:id="rId3"/>
  </p:sldMasterIdLst>
  <p:notesMasterIdLst>
    <p:notesMasterId r:id="rId14"/>
  </p:notesMasterIdLst>
  <p:handoutMasterIdLst>
    <p:handoutMasterId r:id="rId15"/>
  </p:handoutMasterIdLst>
  <p:sldIdLst>
    <p:sldId id="260" r:id="rId4"/>
    <p:sldId id="263" r:id="rId5"/>
    <p:sldId id="267" r:id="rId6"/>
    <p:sldId id="270" r:id="rId7"/>
    <p:sldId id="269" r:id="rId8"/>
    <p:sldId id="271" r:id="rId9"/>
    <p:sldId id="268" r:id="rId10"/>
    <p:sldId id="272" r:id="rId11"/>
    <p:sldId id="273" r:id="rId12"/>
    <p:sldId id="261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8FF"/>
    <a:srgbClr val="150D39"/>
    <a:srgbClr val="CDDAFF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2" autoAdjust="0"/>
    <p:restoredTop sz="94607"/>
  </p:normalViewPr>
  <p:slideViewPr>
    <p:cSldViewPr snapToGrid="0">
      <p:cViewPr varScale="1">
        <p:scale>
          <a:sx n="67" d="100"/>
          <a:sy n="67" d="100"/>
        </p:scale>
        <p:origin x="5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18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berto Oviedo Ugalde" userId="f6dd41cc-30ac-40c0-95f2-225f08fe1ba3" providerId="ADAL" clId="{A03FBFDA-DC87-45FA-9454-38190F1C6242}"/>
    <pc:docChg chg="delSld modSld">
      <pc:chgData name="Norberto Oviedo Ugalde" userId="f6dd41cc-30ac-40c0-95f2-225f08fe1ba3" providerId="ADAL" clId="{A03FBFDA-DC87-45FA-9454-38190F1C6242}" dt="2018-11-26T17:20:17.326" v="11" actId="2696"/>
      <pc:docMkLst>
        <pc:docMk/>
      </pc:docMkLst>
      <pc:sldChg chg="modSp">
        <pc:chgData name="Norberto Oviedo Ugalde" userId="f6dd41cc-30ac-40c0-95f2-225f08fe1ba3" providerId="ADAL" clId="{A03FBFDA-DC87-45FA-9454-38190F1C6242}" dt="2018-11-26T17:19:47.150" v="7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A03FBFDA-DC87-45FA-9454-38190F1C6242}" dt="2018-11-26T17:19:47.150" v="7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del">
        <pc:chgData name="Norberto Oviedo Ugalde" userId="f6dd41cc-30ac-40c0-95f2-225f08fe1ba3" providerId="ADAL" clId="{A03FBFDA-DC87-45FA-9454-38190F1C6242}" dt="2018-11-26T17:20:15.956" v="8" actId="2696"/>
        <pc:sldMkLst>
          <pc:docMk/>
          <pc:sldMk cId="1334696463" sldId="274"/>
        </pc:sldMkLst>
      </pc:sldChg>
      <pc:sldChg chg="del">
        <pc:chgData name="Norberto Oviedo Ugalde" userId="f6dd41cc-30ac-40c0-95f2-225f08fe1ba3" providerId="ADAL" clId="{A03FBFDA-DC87-45FA-9454-38190F1C6242}" dt="2018-11-26T17:20:16.560" v="9" actId="2696"/>
        <pc:sldMkLst>
          <pc:docMk/>
          <pc:sldMk cId="2396654009" sldId="275"/>
        </pc:sldMkLst>
      </pc:sldChg>
      <pc:sldChg chg="del">
        <pc:chgData name="Norberto Oviedo Ugalde" userId="f6dd41cc-30ac-40c0-95f2-225f08fe1ba3" providerId="ADAL" clId="{A03FBFDA-DC87-45FA-9454-38190F1C6242}" dt="2018-11-26T17:20:17.326" v="11" actId="2696"/>
        <pc:sldMkLst>
          <pc:docMk/>
          <pc:sldMk cId="956169604" sldId="277"/>
        </pc:sldMkLst>
      </pc:sldChg>
      <pc:sldChg chg="del">
        <pc:chgData name="Norberto Oviedo Ugalde" userId="f6dd41cc-30ac-40c0-95f2-225f08fe1ba3" providerId="ADAL" clId="{A03FBFDA-DC87-45FA-9454-38190F1C6242}" dt="2018-11-26T17:20:17.002" v="10" actId="2696"/>
        <pc:sldMkLst>
          <pc:docMk/>
          <pc:sldMk cId="3841546537" sldId="278"/>
        </pc:sldMkLst>
      </pc:sldChg>
    </pc:docChg>
  </pc:docChgLst>
  <pc:docChgLst>
    <pc:chgData name="Norberto Oviedo Ugalde" userId="f6dd41cc-30ac-40c0-95f2-225f08fe1ba3" providerId="ADAL" clId="{A7017231-18D3-4E7F-AC09-A3AE7A36EE75}"/>
    <pc:docChg chg="undo custSel modSld">
      <pc:chgData name="Norberto Oviedo Ugalde" userId="f6dd41cc-30ac-40c0-95f2-225f08fe1ba3" providerId="ADAL" clId="{A7017231-18D3-4E7F-AC09-A3AE7A36EE75}" dt="2018-10-12T16:12:56.247" v="432" actId="20577"/>
      <pc:docMkLst>
        <pc:docMk/>
      </pc:docMkLst>
      <pc:sldChg chg="modSp">
        <pc:chgData name="Norberto Oviedo Ugalde" userId="f6dd41cc-30ac-40c0-95f2-225f08fe1ba3" providerId="ADAL" clId="{A7017231-18D3-4E7F-AC09-A3AE7A36EE75}" dt="2018-10-12T16:12:56.247" v="432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A7017231-18D3-4E7F-AC09-A3AE7A36EE75}" dt="2018-10-12T16:12:56.247" v="432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A7017231-18D3-4E7F-AC09-A3AE7A36EE75}" dt="2018-10-12T13:54:37.701" v="412" actId="113"/>
        <pc:sldMkLst>
          <pc:docMk/>
          <pc:sldMk cId="946608536" sldId="261"/>
        </pc:sldMkLst>
        <pc:spChg chg="mod">
          <ac:chgData name="Norberto Oviedo Ugalde" userId="f6dd41cc-30ac-40c0-95f2-225f08fe1ba3" providerId="ADAL" clId="{A7017231-18D3-4E7F-AC09-A3AE7A36EE75}" dt="2018-10-12T13:54:37.701" v="412" actId="113"/>
          <ac:spMkLst>
            <pc:docMk/>
            <pc:sldMk cId="946608536" sldId="261"/>
            <ac:spMk id="2" creationId="{00000000-0000-0000-0000-000000000000}"/>
          </ac:spMkLst>
        </pc:spChg>
      </pc:sldChg>
      <pc:sldChg chg="modSp modAnim">
        <pc:chgData name="Norberto Oviedo Ugalde" userId="f6dd41cc-30ac-40c0-95f2-225f08fe1ba3" providerId="ADAL" clId="{A7017231-18D3-4E7F-AC09-A3AE7A36EE75}" dt="2018-10-12T14:01:48.392" v="429"/>
        <pc:sldMkLst>
          <pc:docMk/>
          <pc:sldMk cId="3901979300" sldId="267"/>
        </pc:sldMkLst>
        <pc:spChg chg="mod">
          <ac:chgData name="Norberto Oviedo Ugalde" userId="f6dd41cc-30ac-40c0-95f2-225f08fe1ba3" providerId="ADAL" clId="{A7017231-18D3-4E7F-AC09-A3AE7A36EE75}" dt="2018-10-12T13:58:20.355" v="414" actId="20577"/>
          <ac:spMkLst>
            <pc:docMk/>
            <pc:sldMk cId="3901979300" sldId="267"/>
            <ac:spMk id="7" creationId="{080EA391-085B-45CB-83B6-1936295A9C22}"/>
          </ac:spMkLst>
        </pc:spChg>
      </pc:sldChg>
      <pc:sldChg chg="modSp">
        <pc:chgData name="Norberto Oviedo Ugalde" userId="f6dd41cc-30ac-40c0-95f2-225f08fe1ba3" providerId="ADAL" clId="{A7017231-18D3-4E7F-AC09-A3AE7A36EE75}" dt="2018-10-12T13:58:51.939" v="423" actId="20577"/>
        <pc:sldMkLst>
          <pc:docMk/>
          <pc:sldMk cId="2662488420" sldId="268"/>
        </pc:sldMkLst>
        <pc:spChg chg="mod">
          <ac:chgData name="Norberto Oviedo Ugalde" userId="f6dd41cc-30ac-40c0-95f2-225f08fe1ba3" providerId="ADAL" clId="{A7017231-18D3-4E7F-AC09-A3AE7A36EE75}" dt="2018-10-12T13:58:51.939" v="423" actId="20577"/>
          <ac:spMkLst>
            <pc:docMk/>
            <pc:sldMk cId="2662488420" sldId="268"/>
            <ac:spMk id="7" creationId="{080EA391-085B-45CB-83B6-1936295A9C22}"/>
          </ac:spMkLst>
        </pc:spChg>
      </pc:sldChg>
      <pc:sldChg chg="modSp">
        <pc:chgData name="Norberto Oviedo Ugalde" userId="f6dd41cc-30ac-40c0-95f2-225f08fe1ba3" providerId="ADAL" clId="{A7017231-18D3-4E7F-AC09-A3AE7A36EE75}" dt="2018-10-12T13:58:40.319" v="419" actId="20577"/>
        <pc:sldMkLst>
          <pc:docMk/>
          <pc:sldMk cId="1756057845" sldId="269"/>
        </pc:sldMkLst>
        <pc:spChg chg="mod">
          <ac:chgData name="Norberto Oviedo Ugalde" userId="f6dd41cc-30ac-40c0-95f2-225f08fe1ba3" providerId="ADAL" clId="{A7017231-18D3-4E7F-AC09-A3AE7A36EE75}" dt="2018-10-12T13:58:40.319" v="419" actId="20577"/>
          <ac:spMkLst>
            <pc:docMk/>
            <pc:sldMk cId="1756057845" sldId="269"/>
            <ac:spMk id="7" creationId="{080EA391-085B-45CB-83B6-1936295A9C22}"/>
          </ac:spMkLst>
        </pc:spChg>
      </pc:sldChg>
      <pc:sldChg chg="modSp">
        <pc:chgData name="Norberto Oviedo Ugalde" userId="f6dd41cc-30ac-40c0-95f2-225f08fe1ba3" providerId="ADAL" clId="{A7017231-18D3-4E7F-AC09-A3AE7A36EE75}" dt="2018-10-12T13:58:32.194" v="417" actId="20577"/>
        <pc:sldMkLst>
          <pc:docMk/>
          <pc:sldMk cId="3860956282" sldId="270"/>
        </pc:sldMkLst>
        <pc:spChg chg="mod">
          <ac:chgData name="Norberto Oviedo Ugalde" userId="f6dd41cc-30ac-40c0-95f2-225f08fe1ba3" providerId="ADAL" clId="{A7017231-18D3-4E7F-AC09-A3AE7A36EE75}" dt="2018-10-12T13:58:32.194" v="417" actId="20577"/>
          <ac:spMkLst>
            <pc:docMk/>
            <pc:sldMk cId="3860956282" sldId="270"/>
            <ac:spMk id="7" creationId="{080EA391-085B-45CB-83B6-1936295A9C22}"/>
          </ac:spMkLst>
        </pc:spChg>
      </pc:sldChg>
      <pc:sldChg chg="modSp modAnim">
        <pc:chgData name="Norberto Oviedo Ugalde" userId="f6dd41cc-30ac-40c0-95f2-225f08fe1ba3" providerId="ADAL" clId="{A7017231-18D3-4E7F-AC09-A3AE7A36EE75}" dt="2018-10-12T14:01:22.576" v="427"/>
        <pc:sldMkLst>
          <pc:docMk/>
          <pc:sldMk cId="2942998815" sldId="271"/>
        </pc:sldMkLst>
        <pc:spChg chg="mod">
          <ac:chgData name="Norberto Oviedo Ugalde" userId="f6dd41cc-30ac-40c0-95f2-225f08fe1ba3" providerId="ADAL" clId="{A7017231-18D3-4E7F-AC09-A3AE7A36EE75}" dt="2018-10-12T13:58:47.063" v="421" actId="20577"/>
          <ac:spMkLst>
            <pc:docMk/>
            <pc:sldMk cId="2942998815" sldId="271"/>
            <ac:spMk id="7" creationId="{080EA391-085B-45CB-83B6-1936295A9C22}"/>
          </ac:spMkLst>
        </pc:spChg>
      </pc:sldChg>
      <pc:sldChg chg="modSp">
        <pc:chgData name="Norberto Oviedo Ugalde" userId="f6dd41cc-30ac-40c0-95f2-225f08fe1ba3" providerId="ADAL" clId="{A7017231-18D3-4E7F-AC09-A3AE7A36EE75}" dt="2018-10-12T13:58:57.257" v="425" actId="20577"/>
        <pc:sldMkLst>
          <pc:docMk/>
          <pc:sldMk cId="1336818645" sldId="272"/>
        </pc:sldMkLst>
        <pc:spChg chg="mod">
          <ac:chgData name="Norberto Oviedo Ugalde" userId="f6dd41cc-30ac-40c0-95f2-225f08fe1ba3" providerId="ADAL" clId="{A7017231-18D3-4E7F-AC09-A3AE7A36EE75}" dt="2018-10-12T13:58:57.257" v="425" actId="20577"/>
          <ac:spMkLst>
            <pc:docMk/>
            <pc:sldMk cId="1336818645" sldId="272"/>
            <ac:spMk id="7" creationId="{080EA391-085B-45CB-83B6-1936295A9C22}"/>
          </ac:spMkLst>
        </pc:spChg>
      </pc:sldChg>
      <pc:sldChg chg="modSp">
        <pc:chgData name="Norberto Oviedo Ugalde" userId="f6dd41cc-30ac-40c0-95f2-225f08fe1ba3" providerId="ADAL" clId="{A7017231-18D3-4E7F-AC09-A3AE7A36EE75}" dt="2018-10-12T13:39:47.001" v="274" actId="207"/>
        <pc:sldMkLst>
          <pc:docMk/>
          <pc:sldMk cId="1334696463" sldId="274"/>
        </pc:sldMkLst>
        <pc:spChg chg="mod">
          <ac:chgData name="Norberto Oviedo Ugalde" userId="f6dd41cc-30ac-40c0-95f2-225f08fe1ba3" providerId="ADAL" clId="{A7017231-18D3-4E7F-AC09-A3AE7A36EE75}" dt="2018-10-12T13:39:47.001" v="274" actId="207"/>
          <ac:spMkLst>
            <pc:docMk/>
            <pc:sldMk cId="1334696463" sldId="274"/>
            <ac:spMk id="2" creationId="{00000000-0000-0000-0000-000000000000}"/>
          </ac:spMkLst>
        </pc:spChg>
        <pc:spChg chg="mod">
          <ac:chgData name="Norberto Oviedo Ugalde" userId="f6dd41cc-30ac-40c0-95f2-225f08fe1ba3" providerId="ADAL" clId="{A7017231-18D3-4E7F-AC09-A3AE7A36EE75}" dt="2018-10-12T13:39:34.913" v="273" actId="1076"/>
          <ac:spMkLst>
            <pc:docMk/>
            <pc:sldMk cId="1334696463" sldId="274"/>
            <ac:spMk id="6" creationId="{9D04A1E7-F3B1-44AA-805D-DF665DECA00C}"/>
          </ac:spMkLst>
        </pc:spChg>
      </pc:sldChg>
      <pc:sldChg chg="addSp delSp modSp delAnim modAnim">
        <pc:chgData name="Norberto Oviedo Ugalde" userId="f6dd41cc-30ac-40c0-95f2-225f08fe1ba3" providerId="ADAL" clId="{A7017231-18D3-4E7F-AC09-A3AE7A36EE75}" dt="2018-10-12T13:53:49.908" v="410" actId="1076"/>
        <pc:sldMkLst>
          <pc:docMk/>
          <pc:sldMk cId="2396654009" sldId="275"/>
        </pc:sldMkLst>
        <pc:spChg chg="mod">
          <ac:chgData name="Norberto Oviedo Ugalde" userId="f6dd41cc-30ac-40c0-95f2-225f08fe1ba3" providerId="ADAL" clId="{A7017231-18D3-4E7F-AC09-A3AE7A36EE75}" dt="2018-10-12T13:51:43.173" v="398" actId="1076"/>
          <ac:spMkLst>
            <pc:docMk/>
            <pc:sldMk cId="2396654009" sldId="275"/>
            <ac:spMk id="4" creationId="{34253248-139D-4E95-9702-36017106CBBB}"/>
          </ac:spMkLst>
        </pc:spChg>
        <pc:spChg chg="mod">
          <ac:chgData name="Norberto Oviedo Ugalde" userId="f6dd41cc-30ac-40c0-95f2-225f08fe1ba3" providerId="ADAL" clId="{A7017231-18D3-4E7F-AC09-A3AE7A36EE75}" dt="2018-10-12T13:52:48.588" v="405" actId="14100"/>
          <ac:spMkLst>
            <pc:docMk/>
            <pc:sldMk cId="2396654009" sldId="275"/>
            <ac:spMk id="7" creationId="{080EA391-085B-45CB-83B6-1936295A9C22}"/>
          </ac:spMkLst>
        </pc:spChg>
        <pc:spChg chg="mod">
          <ac:chgData name="Norberto Oviedo Ugalde" userId="f6dd41cc-30ac-40c0-95f2-225f08fe1ba3" providerId="ADAL" clId="{A7017231-18D3-4E7F-AC09-A3AE7A36EE75}" dt="2018-10-12T13:53:49.908" v="410" actId="1076"/>
          <ac:spMkLst>
            <pc:docMk/>
            <pc:sldMk cId="2396654009" sldId="275"/>
            <ac:spMk id="13" creationId="{A9C9F5BB-9DAB-47C6-B6FB-F751CA1BA9C7}"/>
          </ac:spMkLst>
        </pc:spChg>
        <pc:spChg chg="del mod">
          <ac:chgData name="Norberto Oviedo Ugalde" userId="f6dd41cc-30ac-40c0-95f2-225f08fe1ba3" providerId="ADAL" clId="{A7017231-18D3-4E7F-AC09-A3AE7A36EE75}" dt="2018-10-12T13:52:31.670" v="403" actId="478"/>
          <ac:spMkLst>
            <pc:docMk/>
            <pc:sldMk cId="2396654009" sldId="275"/>
            <ac:spMk id="15" creationId="{1BF384A7-A2E7-45FB-97A2-C7FA57BE0261}"/>
          </ac:spMkLst>
        </pc:spChg>
        <pc:spChg chg="add del mod">
          <ac:chgData name="Norberto Oviedo Ugalde" userId="f6dd41cc-30ac-40c0-95f2-225f08fe1ba3" providerId="ADAL" clId="{A7017231-18D3-4E7F-AC09-A3AE7A36EE75}" dt="2018-10-12T13:53:06.065" v="409"/>
          <ac:spMkLst>
            <pc:docMk/>
            <pc:sldMk cId="2396654009" sldId="275"/>
            <ac:spMk id="20" creationId="{AD36FFB6-271C-42A3-974D-FF694D5C39EB}"/>
          </ac:spMkLst>
        </pc:spChg>
        <pc:spChg chg="mod">
          <ac:chgData name="Norberto Oviedo Ugalde" userId="f6dd41cc-30ac-40c0-95f2-225f08fe1ba3" providerId="ADAL" clId="{A7017231-18D3-4E7F-AC09-A3AE7A36EE75}" dt="2018-10-12T13:51:14.460" v="395" actId="1076"/>
          <ac:spMkLst>
            <pc:docMk/>
            <pc:sldMk cId="2396654009" sldId="275"/>
            <ac:spMk id="21" creationId="{DE4DB83F-972F-4314-B654-1D8FA4317361}"/>
          </ac:spMkLst>
        </pc:spChg>
        <pc:spChg chg="mod">
          <ac:chgData name="Norberto Oviedo Ugalde" userId="f6dd41cc-30ac-40c0-95f2-225f08fe1ba3" providerId="ADAL" clId="{A7017231-18D3-4E7F-AC09-A3AE7A36EE75}" dt="2018-10-12T13:51:18.301" v="396" actId="1076"/>
          <ac:spMkLst>
            <pc:docMk/>
            <pc:sldMk cId="2396654009" sldId="275"/>
            <ac:spMk id="22" creationId="{EE4560F5-2AAC-4E77-BD69-5C5103F83E1B}"/>
          </ac:spMkLst>
        </pc:spChg>
        <pc:spChg chg="mod">
          <ac:chgData name="Norberto Oviedo Ugalde" userId="f6dd41cc-30ac-40c0-95f2-225f08fe1ba3" providerId="ADAL" clId="{A7017231-18D3-4E7F-AC09-A3AE7A36EE75}" dt="2018-10-12T13:52:05.884" v="400" actId="1076"/>
          <ac:spMkLst>
            <pc:docMk/>
            <pc:sldMk cId="2396654009" sldId="275"/>
            <ac:spMk id="23" creationId="{8ED512A5-6EB7-40E2-959D-A501C76237C8}"/>
          </ac:spMkLst>
        </pc:spChg>
        <pc:spChg chg="mod">
          <ac:chgData name="Norberto Oviedo Ugalde" userId="f6dd41cc-30ac-40c0-95f2-225f08fe1ba3" providerId="ADAL" clId="{A7017231-18D3-4E7F-AC09-A3AE7A36EE75}" dt="2018-10-12T13:50:59.198" v="392" actId="1076"/>
          <ac:spMkLst>
            <pc:docMk/>
            <pc:sldMk cId="2396654009" sldId="275"/>
            <ac:spMk id="24" creationId="{0B3816C5-DFE4-448D-AC72-0978A8620BCB}"/>
          </ac:spMkLst>
        </pc:spChg>
        <pc:spChg chg="mod">
          <ac:chgData name="Norberto Oviedo Ugalde" userId="f6dd41cc-30ac-40c0-95f2-225f08fe1ba3" providerId="ADAL" clId="{A7017231-18D3-4E7F-AC09-A3AE7A36EE75}" dt="2018-10-12T13:50:45.997" v="389" actId="1076"/>
          <ac:spMkLst>
            <pc:docMk/>
            <pc:sldMk cId="2396654009" sldId="275"/>
            <ac:spMk id="25" creationId="{5FE1E20A-D20D-4943-B43E-06FA7F2B3B62}"/>
          </ac:spMkLst>
        </pc:spChg>
        <pc:spChg chg="mod">
          <ac:chgData name="Norberto Oviedo Ugalde" userId="f6dd41cc-30ac-40c0-95f2-225f08fe1ba3" providerId="ADAL" clId="{A7017231-18D3-4E7F-AC09-A3AE7A36EE75}" dt="2018-10-12T13:50:55.173" v="391" actId="1076"/>
          <ac:spMkLst>
            <pc:docMk/>
            <pc:sldMk cId="2396654009" sldId="275"/>
            <ac:spMk id="26" creationId="{E51EC050-0908-461A-96EF-2817EE2DA930}"/>
          </ac:spMkLst>
        </pc:spChg>
        <pc:spChg chg="mod">
          <ac:chgData name="Norberto Oviedo Ugalde" userId="f6dd41cc-30ac-40c0-95f2-225f08fe1ba3" providerId="ADAL" clId="{A7017231-18D3-4E7F-AC09-A3AE7A36EE75}" dt="2018-10-12T13:50:42.965" v="388" actId="1076"/>
          <ac:spMkLst>
            <pc:docMk/>
            <pc:sldMk cId="2396654009" sldId="275"/>
            <ac:spMk id="27" creationId="{F53126B6-F659-4404-8DA8-71B4F4D847AA}"/>
          </ac:spMkLst>
        </pc:spChg>
        <pc:spChg chg="mod">
          <ac:chgData name="Norberto Oviedo Ugalde" userId="f6dd41cc-30ac-40c0-95f2-225f08fe1ba3" providerId="ADAL" clId="{A7017231-18D3-4E7F-AC09-A3AE7A36EE75}" dt="2018-10-12T13:51:52.445" v="399" actId="1076"/>
          <ac:spMkLst>
            <pc:docMk/>
            <pc:sldMk cId="2396654009" sldId="275"/>
            <ac:spMk id="28" creationId="{8DEA5F94-466C-4EB2-9EE2-18F531B682FE}"/>
          </ac:spMkLst>
        </pc:spChg>
        <pc:spChg chg="mod">
          <ac:chgData name="Norberto Oviedo Ugalde" userId="f6dd41cc-30ac-40c0-95f2-225f08fe1ba3" providerId="ADAL" clId="{A7017231-18D3-4E7F-AC09-A3AE7A36EE75}" dt="2018-10-12T13:49:42.285" v="378" actId="1076"/>
          <ac:spMkLst>
            <pc:docMk/>
            <pc:sldMk cId="2396654009" sldId="275"/>
            <ac:spMk id="29" creationId="{728D0C7E-86D4-4994-AA5B-8DEE8B392ECB}"/>
          </ac:spMkLst>
        </pc:spChg>
        <pc:spChg chg="mod">
          <ac:chgData name="Norberto Oviedo Ugalde" userId="f6dd41cc-30ac-40c0-95f2-225f08fe1ba3" providerId="ADAL" clId="{A7017231-18D3-4E7F-AC09-A3AE7A36EE75}" dt="2018-10-12T13:49:56.422" v="381" actId="1076"/>
          <ac:spMkLst>
            <pc:docMk/>
            <pc:sldMk cId="2396654009" sldId="275"/>
            <ac:spMk id="30" creationId="{EE7BA889-A886-45A4-BB07-1CF270554CBA}"/>
          </ac:spMkLst>
        </pc:spChg>
        <pc:spChg chg="mod">
          <ac:chgData name="Norberto Oviedo Ugalde" userId="f6dd41cc-30ac-40c0-95f2-225f08fe1ba3" providerId="ADAL" clId="{A7017231-18D3-4E7F-AC09-A3AE7A36EE75}" dt="2018-10-12T13:50:08.725" v="385" actId="1076"/>
          <ac:spMkLst>
            <pc:docMk/>
            <pc:sldMk cId="2396654009" sldId="275"/>
            <ac:spMk id="31" creationId="{B66C9ED3-3676-4F27-A3AD-02604DEDF336}"/>
          </ac:spMkLst>
        </pc:spChg>
        <pc:spChg chg="mod">
          <ac:chgData name="Norberto Oviedo Ugalde" userId="f6dd41cc-30ac-40c0-95f2-225f08fe1ba3" providerId="ADAL" clId="{A7017231-18D3-4E7F-AC09-A3AE7A36EE75}" dt="2018-10-12T13:50:19.077" v="387" actId="1076"/>
          <ac:spMkLst>
            <pc:docMk/>
            <pc:sldMk cId="2396654009" sldId="275"/>
            <ac:spMk id="32" creationId="{D1DB0711-89B2-4D56-9AEE-AD8FA38F963C}"/>
          </ac:spMkLst>
        </pc:spChg>
      </pc:sldChg>
      <pc:sldChg chg="addSp modSp modAnim">
        <pc:chgData name="Norberto Oviedo Ugalde" userId="f6dd41cc-30ac-40c0-95f2-225f08fe1ba3" providerId="ADAL" clId="{A7017231-18D3-4E7F-AC09-A3AE7A36EE75}" dt="2018-10-12T13:28:11.638" v="121"/>
        <pc:sldMkLst>
          <pc:docMk/>
          <pc:sldMk cId="956169604" sldId="277"/>
        </pc:sldMkLst>
        <pc:spChg chg="mod">
          <ac:chgData name="Norberto Oviedo Ugalde" userId="f6dd41cc-30ac-40c0-95f2-225f08fe1ba3" providerId="ADAL" clId="{A7017231-18D3-4E7F-AC09-A3AE7A36EE75}" dt="2018-10-12T13:26:27.781" v="115" actId="20577"/>
          <ac:spMkLst>
            <pc:docMk/>
            <pc:sldMk cId="956169604" sldId="277"/>
            <ac:spMk id="2" creationId="{5CC4CB02-CA9B-49B1-BFA5-F58762B7C0DF}"/>
          </ac:spMkLst>
        </pc:spChg>
        <pc:spChg chg="mod">
          <ac:chgData name="Norberto Oviedo Ugalde" userId="f6dd41cc-30ac-40c0-95f2-225f08fe1ba3" providerId="ADAL" clId="{A7017231-18D3-4E7F-AC09-A3AE7A36EE75}" dt="2018-10-12T13:23:42.534" v="85" actId="20577"/>
          <ac:spMkLst>
            <pc:docMk/>
            <pc:sldMk cId="956169604" sldId="277"/>
            <ac:spMk id="17" creationId="{67BD95DB-19AA-4A73-AD67-36BFD5529ABD}"/>
          </ac:spMkLst>
        </pc:spChg>
        <pc:spChg chg="mod">
          <ac:chgData name="Norberto Oviedo Ugalde" userId="f6dd41cc-30ac-40c0-95f2-225f08fe1ba3" providerId="ADAL" clId="{A7017231-18D3-4E7F-AC09-A3AE7A36EE75}" dt="2018-10-12T13:23:49.777" v="86" actId="20577"/>
          <ac:spMkLst>
            <pc:docMk/>
            <pc:sldMk cId="956169604" sldId="277"/>
            <ac:spMk id="18" creationId="{90B0C874-77EF-4E5B-AC37-9E272528F17E}"/>
          </ac:spMkLst>
        </pc:spChg>
        <pc:spChg chg="mod">
          <ac:chgData name="Norberto Oviedo Ugalde" userId="f6dd41cc-30ac-40c0-95f2-225f08fe1ba3" providerId="ADAL" clId="{A7017231-18D3-4E7F-AC09-A3AE7A36EE75}" dt="2018-10-12T13:26:32.063" v="116" actId="1076"/>
          <ac:spMkLst>
            <pc:docMk/>
            <pc:sldMk cId="956169604" sldId="277"/>
            <ac:spMk id="19" creationId="{3BE81D43-8717-465E-BC02-5BBB3200185A}"/>
          </ac:spMkLst>
        </pc:spChg>
        <pc:cxnChg chg="add mod">
          <ac:chgData name="Norberto Oviedo Ugalde" userId="f6dd41cc-30ac-40c0-95f2-225f08fe1ba3" providerId="ADAL" clId="{A7017231-18D3-4E7F-AC09-A3AE7A36EE75}" dt="2018-10-12T13:26:09.519" v="112" actId="1076"/>
          <ac:cxnSpMkLst>
            <pc:docMk/>
            <pc:sldMk cId="956169604" sldId="277"/>
            <ac:cxnSpMk id="4" creationId="{2FE7B77A-5E6E-4317-949D-F8DD3A9FE40F}"/>
          </ac:cxnSpMkLst>
        </pc:cxnChg>
        <pc:cxnChg chg="add mod">
          <ac:chgData name="Norberto Oviedo Ugalde" userId="f6dd41cc-30ac-40c0-95f2-225f08fe1ba3" providerId="ADAL" clId="{A7017231-18D3-4E7F-AC09-A3AE7A36EE75}" dt="2018-10-12T13:25:53.367" v="106" actId="1076"/>
          <ac:cxnSpMkLst>
            <pc:docMk/>
            <pc:sldMk cId="956169604" sldId="277"/>
            <ac:cxnSpMk id="21" creationId="{4AD49C77-56B0-4521-868B-18D39F79078F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7D36-A37E-C04A-BDEF-32FA869F084B}" type="datetimeFigureOut">
              <a:rPr lang="es-ES_tradnl" smtClean="0"/>
              <a:t>26/11/2018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11D69-43E9-C04C-8657-0C491594E0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823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9715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Portada (solo 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11277600" cy="5295371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2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A-2105 Portada (titulo y sub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anchor="t" anchorCtr="1"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2062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Bloque centrad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/>
          </p:nvPr>
        </p:nvSpPr>
        <p:spPr>
          <a:xfrm>
            <a:off x="423863" y="677334"/>
            <a:ext cx="11310937" cy="573987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ln>
                  <a:noFill/>
                </a:ln>
              </a:defRPr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dos bloqu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5511800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6249409" y="674157"/>
            <a:ext cx="5485391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izq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3623733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4354287" y="674157"/>
            <a:ext cx="7380514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7401076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8142513" y="674157"/>
            <a:ext cx="3592287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réd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78001"/>
            <a:ext cx="9144000" cy="443653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68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1439333"/>
            <a:ext cx="10515600" cy="4927600"/>
          </a:xfrm>
          <a:prstGeom prst="rect">
            <a:avLst/>
          </a:prstGeom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r>
              <a:rPr lang="es-ES_tradnl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885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50D3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1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2" r:id="rId3"/>
    <p:sldLayoutId id="2147483693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6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3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0.png"/><Relationship Id="rId4" Type="http://schemas.openxmlformats.org/officeDocument/2006/relationships/image" Target="../media/image8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12" Type="http://schemas.openxmlformats.org/officeDocument/2006/relationships/image" Target="../media/image21.png"/><Relationship Id="rId17" Type="http://schemas.openxmlformats.org/officeDocument/2006/relationships/image" Target="../media/image24.png"/><Relationship Id="rId2" Type="http://schemas.openxmlformats.org/officeDocument/2006/relationships/image" Target="../media/image6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20.png"/><Relationship Id="rId5" Type="http://schemas.openxmlformats.org/officeDocument/2006/relationships/image" Target="../media/image9.png"/><Relationship Id="rId1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7.png"/><Relationship Id="rId9" Type="http://schemas.openxmlformats.org/officeDocument/2006/relationships/image" Target="../media/image16.png"/><Relationship Id="rId1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24.png"/><Relationship Id="rId3" Type="http://schemas.openxmlformats.org/officeDocument/2006/relationships/image" Target="../media/image7.png"/><Relationship Id="rId7" Type="http://schemas.openxmlformats.org/officeDocument/2006/relationships/image" Target="../media/image28.png"/><Relationship Id="rId12" Type="http://schemas.openxmlformats.org/officeDocument/2006/relationships/image" Target="../media/image3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30.png"/><Relationship Id="rId5" Type="http://schemas.openxmlformats.org/officeDocument/2006/relationships/image" Target="../media/image9.png"/><Relationship Id="rId15" Type="http://schemas.openxmlformats.org/officeDocument/2006/relationships/image" Target="../media/image33.png"/><Relationship Id="rId10" Type="http://schemas.openxmlformats.org/officeDocument/2006/relationships/image" Target="../media/image10.png"/><Relationship Id="rId4" Type="http://schemas.openxmlformats.org/officeDocument/2006/relationships/image" Target="../media/image27.png"/><Relationship Id="rId9" Type="http://schemas.openxmlformats.org/officeDocument/2006/relationships/image" Target="../media/image22.png"/><Relationship Id="rId1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image" Target="../media/image2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4.png"/><Relationship Id="rId5" Type="http://schemas.openxmlformats.org/officeDocument/2006/relationships/image" Target="../media/image11.png"/><Relationship Id="rId4" Type="http://schemas.openxmlformats.org/officeDocument/2006/relationships/image" Target="../media/image9.png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199" y="903997"/>
            <a:ext cx="11387797" cy="5295371"/>
          </a:xfrm>
        </p:spPr>
        <p:txBody>
          <a:bodyPr/>
          <a:lstStyle/>
          <a:p>
            <a:r>
              <a:rPr lang="es-ES_tradnl" sz="4800" dirty="0"/>
              <a:t>Ecuación diferencial lineal mediante </a:t>
            </a:r>
            <a:br>
              <a:rPr lang="es-ES_tradnl" sz="4800" dirty="0"/>
            </a:br>
            <a:r>
              <a:rPr lang="es-ES_tradnl" sz="4800" dirty="0"/>
              <a:t>coeficientes indeterminados</a:t>
            </a:r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r>
              <a:rPr lang="es-ES_tradnl" sz="5400" dirty="0" err="1"/>
              <a:t>M.Sc</a:t>
            </a:r>
            <a:r>
              <a:rPr lang="es-ES_tradnl" sz="5400" dirty="0"/>
              <a:t>. Norberto Oviedo Ugalde</a:t>
            </a:r>
          </a:p>
        </p:txBody>
      </p:sp>
    </p:spTree>
    <p:extLst>
      <p:ext uri="{BB962C8B-B14F-4D97-AF65-F5344CB8AC3E}">
        <p14:creationId xmlns:p14="http://schemas.microsoft.com/office/powerpoint/2010/main" val="173496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/>
              <a:t>Vicerrectoría de Docencia</a:t>
            </a:r>
          </a:p>
          <a:p>
            <a:r>
              <a:rPr lang="es-ES_tradnl" b="1" dirty="0"/>
              <a:t>CEDA-TEC Digital</a:t>
            </a:r>
          </a:p>
          <a:p>
            <a:r>
              <a:rPr lang="es-ES_tradnl" dirty="0"/>
              <a:t>Proyecto de Virtualización 2018</a:t>
            </a:r>
          </a:p>
          <a:p>
            <a:r>
              <a:rPr lang="es-ES_tradnl" dirty="0"/>
              <a:t>Ecuaciones Diferenciales</a:t>
            </a:r>
          </a:p>
          <a:p>
            <a:endParaRPr lang="es-ES_tradnl" dirty="0"/>
          </a:p>
          <a:p>
            <a:r>
              <a:rPr lang="es-ES_tradnl" b="1" dirty="0" err="1"/>
              <a:t>M.Sc</a:t>
            </a:r>
            <a:r>
              <a:rPr lang="es-ES_tradnl" b="1" dirty="0"/>
              <a:t>. Norberto Oviedo Ugalde - Profesor</a:t>
            </a:r>
          </a:p>
          <a:p>
            <a:r>
              <a:rPr lang="es-ES_tradnl" dirty="0"/>
              <a:t>Bach. Dayana Calderón Prado  - Estudiante Asistente</a:t>
            </a:r>
          </a:p>
          <a:p>
            <a:r>
              <a:rPr lang="es-ES_tradnl" dirty="0"/>
              <a:t>Ing. Luis Carlos Guzmán Arias - Coordinador de Diseño</a:t>
            </a:r>
          </a:p>
        </p:txBody>
      </p:sp>
    </p:spTree>
    <p:extLst>
      <p:ext uri="{BB962C8B-B14F-4D97-AF65-F5344CB8AC3E}">
        <p14:creationId xmlns:p14="http://schemas.microsoft.com/office/powerpoint/2010/main" val="946608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: esquinas diagonales redondeadas 8">
                <a:extLst>
                  <a:ext uri="{FF2B5EF4-FFF2-40B4-BE49-F238E27FC236}">
                    <a16:creationId xmlns:a16="http://schemas.microsoft.com/office/drawing/2014/main" id="{094B7BB8-C08E-484B-AB7A-1BF078D5EEFD}"/>
                  </a:ext>
                </a:extLst>
              </p:cNvPr>
              <p:cNvSpPr/>
              <p:nvPr/>
            </p:nvSpPr>
            <p:spPr>
              <a:xfrm>
                <a:off x="953750" y="1712043"/>
                <a:ext cx="10284500" cy="1251671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8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8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d>
                            <m:dPr>
                              <m:ctrlPr>
                                <a:rPr lang="es-419" sz="28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8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𝟒</m:t>
                              </m:r>
                            </m:e>
                          </m:d>
                        </m:sup>
                      </m:sSup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p>
                        <m:sSupPr>
                          <m:ctrlPr>
                            <a:rPr lang="es-419" sz="28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8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8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𝟑</m:t>
                      </m:r>
                      <m:sSup>
                        <m:sSupPr>
                          <m:ctrlPr>
                            <a:rPr lang="es-419" sz="28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8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8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8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−</m:t>
                      </m:r>
                      <m:r>
                        <a:rPr lang="es-419" sz="28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8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5" name="Rectángulo: esquinas diagonales redondeadas 8">
                <a:extLst>
                  <a:ext uri="{FF2B5EF4-FFF2-40B4-BE49-F238E27FC236}">
                    <a16:creationId xmlns:a16="http://schemas.microsoft.com/office/drawing/2014/main" id="{094B7BB8-C08E-484B-AB7A-1BF078D5EE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750" y="1712043"/>
                <a:ext cx="10284500" cy="1251671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blipFill>
                <a:blip r:embed="rId2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440532" y="731352"/>
            <a:ext cx="11310936" cy="5556906"/>
          </a:xfrm>
        </p:spPr>
        <p:txBody>
          <a:bodyPr numCol="1"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CR" dirty="0">
                <a:latin typeface="Arial" charset="0"/>
                <a:ea typeface="Arial" charset="0"/>
                <a:cs typeface="Arial" charset="0"/>
              </a:rPr>
              <a:t>Considere la ecuación diferencial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CR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R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CR" dirty="0">
                <a:latin typeface="Arial" charset="0"/>
                <a:ea typeface="Arial" charset="0"/>
                <a:cs typeface="Arial" charset="0"/>
              </a:rPr>
              <a:t>cuya solución de la ecuación homogénea viene dada por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CR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R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R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CR" dirty="0">
                <a:latin typeface="Arial" charset="0"/>
                <a:ea typeface="Arial" charset="0"/>
                <a:cs typeface="Arial" charset="0"/>
              </a:rPr>
              <a:t>Determine la </a:t>
            </a:r>
            <a:r>
              <a:rPr lang="es-CR" b="1" dirty="0">
                <a:solidFill>
                  <a:schemeClr val="accent4"/>
                </a:solidFill>
                <a:latin typeface="Arial" charset="0"/>
                <a:ea typeface="Arial" charset="0"/>
                <a:cs typeface="Arial" charset="0"/>
              </a:rPr>
              <a:t>forma</a:t>
            </a:r>
            <a:r>
              <a:rPr lang="es-CR" dirty="0">
                <a:latin typeface="Arial" charset="0"/>
                <a:ea typeface="Arial" charset="0"/>
                <a:cs typeface="Arial" charset="0"/>
              </a:rPr>
              <a:t> de la solución particular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07A27592-5C14-43FC-BB49-1C63F2C4BF32}"/>
              </a:ext>
            </a:extLst>
          </p:cNvPr>
          <p:cNvSpPr/>
          <p:nvPr/>
        </p:nvSpPr>
        <p:spPr>
          <a:xfrm>
            <a:off x="1435062" y="1975362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: esquinas diagonales redondeadas 8">
                <a:extLst>
                  <a:ext uri="{FF2B5EF4-FFF2-40B4-BE49-F238E27FC236}">
                    <a16:creationId xmlns:a16="http://schemas.microsoft.com/office/drawing/2014/main" id="{9D04A1E7-F3B1-44AA-805D-DF665DECA00C}"/>
                  </a:ext>
                </a:extLst>
              </p:cNvPr>
              <p:cNvSpPr/>
              <p:nvPr/>
            </p:nvSpPr>
            <p:spPr>
              <a:xfrm>
                <a:off x="964633" y="3894286"/>
                <a:ext cx="10284500" cy="1251671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𝑯</m:t>
                          </m:r>
                        </m:sub>
                      </m:sSub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𝟑</m:t>
                          </m:r>
                        </m:sub>
                      </m:sSub>
                      <m:r>
                        <a:rPr lang="es-419" sz="28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8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8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8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8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𝐂</m:t>
                          </m:r>
                        </m:e>
                        <m:sub>
                          <m:r>
                            <a:rPr lang="es-419" sz="28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𝟒</m:t>
                          </m:r>
                        </m:sub>
                      </m:sSub>
                      <m:r>
                        <a:rPr lang="es-419" sz="28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8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8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6" name="Rectángulo: esquinas diagonales redondeadas 8">
                <a:extLst>
                  <a:ext uri="{FF2B5EF4-FFF2-40B4-BE49-F238E27FC236}">
                    <a16:creationId xmlns:a16="http://schemas.microsoft.com/office/drawing/2014/main" id="{9D04A1E7-F3B1-44AA-805D-DF665DECA0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633" y="3894286"/>
                <a:ext cx="10284500" cy="1251671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lipse 6">
            <a:extLst>
              <a:ext uri="{FF2B5EF4-FFF2-40B4-BE49-F238E27FC236}">
                <a16:creationId xmlns:a16="http://schemas.microsoft.com/office/drawing/2014/main" id="{4BF4B638-A374-49E9-ACC4-00F66AAB8856}"/>
              </a:ext>
            </a:extLst>
          </p:cNvPr>
          <p:cNvSpPr/>
          <p:nvPr/>
        </p:nvSpPr>
        <p:spPr>
          <a:xfrm>
            <a:off x="1435062" y="4182664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8078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r>
                  <a:rPr lang="x-none" sz="3300" b="1" dirty="0">
                    <a:solidFill>
                      <a:srgbClr val="000000"/>
                    </a:solidFill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s-419" sz="25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C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𝐹</m:t>
                        </m:r>
                      </m:e>
                      <m:sub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</m:d>
                    <m:r>
                      <a:rPr lang="es-419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: </m:t>
                    </m:r>
                  </m:oMath>
                </a14:m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  <a:blipFill>
                <a:blip r:embed="rId2"/>
                <a:stretch>
                  <a:fillRect l="-134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/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d>
                            <m:d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𝟒</m:t>
                              </m:r>
                            </m:e>
                          </m:d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𝟑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4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lipse 10">
            <a:extLst>
              <a:ext uri="{FF2B5EF4-FFF2-40B4-BE49-F238E27FC236}">
                <a16:creationId xmlns:a16="http://schemas.microsoft.com/office/drawing/2014/main" id="{A8497C18-299C-47C2-913B-D72736040010}"/>
              </a:ext>
            </a:extLst>
          </p:cNvPr>
          <p:cNvSpPr/>
          <p:nvPr/>
        </p:nvSpPr>
        <p:spPr>
          <a:xfrm>
            <a:off x="6869542" y="47842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/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𝑯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𝟑</m:t>
                          </m:r>
                        </m:sub>
                      </m:sSub>
                      <m:r>
                        <a:rPr lang="es-419" sz="20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𝐂</m:t>
                          </m:r>
                        </m:e>
                        <m:sub>
                          <m:r>
                            <a:rPr lang="es-419" sz="20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𝟒</m:t>
                          </m:r>
                        </m:sub>
                      </m:sSub>
                      <m:r>
                        <a:rPr lang="es-419" sz="20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ipse 12">
            <a:extLst>
              <a:ext uri="{FF2B5EF4-FFF2-40B4-BE49-F238E27FC236}">
                <a16:creationId xmlns:a16="http://schemas.microsoft.com/office/drawing/2014/main" id="{A9C9F5BB-9DAB-47C6-B6FB-F751CA1BA9C7}"/>
              </a:ext>
            </a:extLst>
          </p:cNvPr>
          <p:cNvSpPr/>
          <p:nvPr/>
        </p:nvSpPr>
        <p:spPr>
          <a:xfrm>
            <a:off x="11361731" y="58924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6" name="Abrir llave 15">
            <a:extLst>
              <a:ext uri="{FF2B5EF4-FFF2-40B4-BE49-F238E27FC236}">
                <a16:creationId xmlns:a16="http://schemas.microsoft.com/office/drawing/2014/main" id="{B7F3D13D-AC91-4C8F-989C-F90728F1484D}"/>
              </a:ext>
            </a:extLst>
          </p:cNvPr>
          <p:cNvSpPr/>
          <p:nvPr/>
        </p:nvSpPr>
        <p:spPr>
          <a:xfrm rot="16200000">
            <a:off x="3319285" y="1259535"/>
            <a:ext cx="265570" cy="787795"/>
          </a:xfrm>
          <a:prstGeom prst="leftBrace">
            <a:avLst>
              <a:gd name="adj1" fmla="val 30623"/>
              <a:gd name="adj2" fmla="val 44603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1ED84B15-87F9-4D0F-A962-19D29A8F73D9}"/>
              </a:ext>
            </a:extLst>
          </p:cNvPr>
          <p:cNvSpPr/>
          <p:nvPr/>
        </p:nvSpPr>
        <p:spPr>
          <a:xfrm rot="5400000">
            <a:off x="4354744" y="-470597"/>
            <a:ext cx="492370" cy="2912874"/>
          </a:xfrm>
          <a:prstGeom prst="leftBrace">
            <a:avLst>
              <a:gd name="adj1" fmla="val 65027"/>
              <a:gd name="adj2" fmla="val 47192"/>
            </a:avLst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/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blipFill>
                <a:blip r:embed="rId5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4270DE75-4F22-4340-A256-2F0BE0F1F1FA}"/>
                  </a:ext>
                </a:extLst>
              </p:cNvPr>
              <p:cNvSpPr txBox="1"/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4270DE75-4F22-4340-A256-2F0BE0F1F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blipFill>
                <a:blip r:embed="rId6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brir llave 18">
            <a:extLst>
              <a:ext uri="{FF2B5EF4-FFF2-40B4-BE49-F238E27FC236}">
                <a16:creationId xmlns:a16="http://schemas.microsoft.com/office/drawing/2014/main" id="{4B477657-E43D-450B-A1FE-55DC626F51B1}"/>
              </a:ext>
            </a:extLst>
          </p:cNvPr>
          <p:cNvSpPr/>
          <p:nvPr/>
        </p:nvSpPr>
        <p:spPr>
          <a:xfrm rot="16200000">
            <a:off x="4846709" y="667005"/>
            <a:ext cx="372141" cy="2021039"/>
          </a:xfrm>
          <a:prstGeom prst="leftBrace">
            <a:avLst>
              <a:gd name="adj1" fmla="val 105422"/>
              <a:gd name="adj2" fmla="val 46496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/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blipFill>
                <a:blip r:embed="rId7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/>
              <p:nvPr/>
            </p:nvSpPr>
            <p:spPr>
              <a:xfrm>
                <a:off x="6470786" y="2771137"/>
                <a:ext cx="4576689" cy="517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sSub>
                            <m:sSubPr>
                              <m:ctrlP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𝐴</m:t>
                      </m:r>
                      <m:sSup>
                        <m:sSupPr>
                          <m:ctrlP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𝐵𝑥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𝐶</m:t>
                      </m:r>
                    </m:oMath>
                  </m:oMathPara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6" y="2771137"/>
                <a:ext cx="4576689" cy="5178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197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3" grpId="0"/>
      <p:bldP spid="18" grpId="0"/>
      <p:bldP spid="19" grpId="0" animBg="1"/>
      <p:bldP spid="20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r>
                  <a:rPr lang="x-none" sz="3300" b="1" dirty="0">
                    <a:solidFill>
                      <a:srgbClr val="000000"/>
                    </a:solidFill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s-419" sz="25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C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𝐹</m:t>
                        </m:r>
                      </m:e>
                      <m:sub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</m:d>
                    <m:r>
                      <a:rPr lang="es-419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: </m:t>
                    </m:r>
                  </m:oMath>
                </a14:m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  <a:blipFill>
                <a:blip r:embed="rId2"/>
                <a:stretch>
                  <a:fillRect l="-134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/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d>
                            <m:d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𝟒</m:t>
                              </m:r>
                            </m:e>
                          </m:d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𝟑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4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lipse 10">
            <a:extLst>
              <a:ext uri="{FF2B5EF4-FFF2-40B4-BE49-F238E27FC236}">
                <a16:creationId xmlns:a16="http://schemas.microsoft.com/office/drawing/2014/main" id="{A8497C18-299C-47C2-913B-D72736040010}"/>
              </a:ext>
            </a:extLst>
          </p:cNvPr>
          <p:cNvSpPr/>
          <p:nvPr/>
        </p:nvSpPr>
        <p:spPr>
          <a:xfrm>
            <a:off x="6869542" y="47842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/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𝑯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𝟑</m:t>
                          </m:r>
                        </m:sub>
                      </m:sSub>
                      <m:r>
                        <a:rPr lang="es-419" sz="20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𝐂</m:t>
                          </m:r>
                        </m:e>
                        <m:sub>
                          <m:r>
                            <a:rPr lang="es-419" sz="20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𝟒</m:t>
                          </m:r>
                        </m:sub>
                      </m:sSub>
                      <m:r>
                        <a:rPr lang="es-419" sz="20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ipse 12">
            <a:extLst>
              <a:ext uri="{FF2B5EF4-FFF2-40B4-BE49-F238E27FC236}">
                <a16:creationId xmlns:a16="http://schemas.microsoft.com/office/drawing/2014/main" id="{A9C9F5BB-9DAB-47C6-B6FB-F751CA1BA9C7}"/>
              </a:ext>
            </a:extLst>
          </p:cNvPr>
          <p:cNvSpPr/>
          <p:nvPr/>
        </p:nvSpPr>
        <p:spPr>
          <a:xfrm>
            <a:off x="11361731" y="58924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1ED84B15-87F9-4D0F-A962-19D29A8F73D9}"/>
              </a:ext>
            </a:extLst>
          </p:cNvPr>
          <p:cNvSpPr/>
          <p:nvPr/>
        </p:nvSpPr>
        <p:spPr>
          <a:xfrm rot="5400000">
            <a:off x="4354744" y="-470597"/>
            <a:ext cx="492370" cy="2912874"/>
          </a:xfrm>
          <a:prstGeom prst="leftBrace">
            <a:avLst>
              <a:gd name="adj1" fmla="val 65027"/>
              <a:gd name="adj2" fmla="val 47192"/>
            </a:avLst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/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blipFill>
                <a:blip r:embed="rId5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4270DE75-4F22-4340-A256-2F0BE0F1F1FA}"/>
                  </a:ext>
                </a:extLst>
              </p:cNvPr>
              <p:cNvSpPr txBox="1"/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4270DE75-4F22-4340-A256-2F0BE0F1F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blipFill>
                <a:blip r:embed="rId6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/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blipFill>
                <a:blip r:embed="rId7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/>
              <p:nvPr/>
            </p:nvSpPr>
            <p:spPr>
              <a:xfrm>
                <a:off x="6470786" y="2771137"/>
                <a:ext cx="4576689" cy="517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sSub>
                            <m:sSubPr>
                              <m:ctrlP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𝐴</m:t>
                      </m:r>
                      <m:sSup>
                        <m:sSupPr>
                          <m:ctrlP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𝐵𝑥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𝐶</m:t>
                      </m:r>
                    </m:oMath>
                  </m:oMathPara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6" y="2771137"/>
                <a:ext cx="4576689" cy="5178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brir llave 26">
            <a:extLst>
              <a:ext uri="{FF2B5EF4-FFF2-40B4-BE49-F238E27FC236}">
                <a16:creationId xmlns:a16="http://schemas.microsoft.com/office/drawing/2014/main" id="{13EA1965-E33A-4DFF-B0F0-A2170DE37FE1}"/>
              </a:ext>
            </a:extLst>
          </p:cNvPr>
          <p:cNvSpPr/>
          <p:nvPr/>
        </p:nvSpPr>
        <p:spPr>
          <a:xfrm rot="16200000">
            <a:off x="8644428" y="2683998"/>
            <a:ext cx="229400" cy="1017752"/>
          </a:xfrm>
          <a:prstGeom prst="leftBrace">
            <a:avLst>
              <a:gd name="adj1" fmla="val 33598"/>
              <a:gd name="adj2" fmla="val 4719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9C24A6BC-BBB5-42D4-BDBA-456CFFC2FF86}"/>
                  </a:ext>
                </a:extLst>
              </p:cNvPr>
              <p:cNvSpPr txBox="1"/>
              <p:nvPr/>
            </p:nvSpPr>
            <p:spPr>
              <a:xfrm>
                <a:off x="8069649" y="3399049"/>
                <a:ext cx="1378957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⊂</m:t>
                      </m:r>
                      <m:sSub>
                        <m:sSubPr>
                          <m:ctrlP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sub>
                      </m:sSub>
                    </m:oMath>
                  </m:oMathPara>
                </a14:m>
                <a:endParaRPr lang="es-419" sz="2500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9C24A6BC-BBB5-42D4-BDBA-456CFFC2F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649" y="3399049"/>
                <a:ext cx="1378957" cy="4770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brir llave 20">
            <a:extLst>
              <a:ext uri="{FF2B5EF4-FFF2-40B4-BE49-F238E27FC236}">
                <a16:creationId xmlns:a16="http://schemas.microsoft.com/office/drawing/2014/main" id="{852E13A4-A495-4AD9-830B-09C8B16CE722}"/>
              </a:ext>
            </a:extLst>
          </p:cNvPr>
          <p:cNvSpPr/>
          <p:nvPr/>
        </p:nvSpPr>
        <p:spPr>
          <a:xfrm rot="16200000">
            <a:off x="3319285" y="1259535"/>
            <a:ext cx="265570" cy="787795"/>
          </a:xfrm>
          <a:prstGeom prst="leftBrace">
            <a:avLst>
              <a:gd name="adj1" fmla="val 30623"/>
              <a:gd name="adj2" fmla="val 44603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Abrir llave 21">
            <a:extLst>
              <a:ext uri="{FF2B5EF4-FFF2-40B4-BE49-F238E27FC236}">
                <a16:creationId xmlns:a16="http://schemas.microsoft.com/office/drawing/2014/main" id="{437C005D-3BC9-456F-8A1A-D23B6D5C9CB3}"/>
              </a:ext>
            </a:extLst>
          </p:cNvPr>
          <p:cNvSpPr/>
          <p:nvPr/>
        </p:nvSpPr>
        <p:spPr>
          <a:xfrm rot="16200000">
            <a:off x="4846709" y="667005"/>
            <a:ext cx="372141" cy="2021039"/>
          </a:xfrm>
          <a:prstGeom prst="leftBrace">
            <a:avLst>
              <a:gd name="adj1" fmla="val 105422"/>
              <a:gd name="adj2" fmla="val 46496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Signo de multiplicación 22">
            <a:extLst>
              <a:ext uri="{FF2B5EF4-FFF2-40B4-BE49-F238E27FC236}">
                <a16:creationId xmlns:a16="http://schemas.microsoft.com/office/drawing/2014/main" id="{5EEACB8B-587F-4B5A-AADE-FAF4B631C7EF}"/>
              </a:ext>
            </a:extLst>
          </p:cNvPr>
          <p:cNvSpPr/>
          <p:nvPr/>
        </p:nvSpPr>
        <p:spPr>
          <a:xfrm>
            <a:off x="9535018" y="2777200"/>
            <a:ext cx="1726350" cy="690196"/>
          </a:xfrm>
          <a:prstGeom prst="mathMultiply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86095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r>
                  <a:rPr lang="x-none" sz="3300" b="1" dirty="0">
                    <a:solidFill>
                      <a:srgbClr val="000000"/>
                    </a:solidFill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s-419" sz="25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C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𝐹</m:t>
                        </m:r>
                      </m:e>
                      <m:sub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</m:d>
                    <m:r>
                      <a:rPr lang="es-419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: </m:t>
                    </m:r>
                  </m:oMath>
                </a14:m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  <a:blipFill>
                <a:blip r:embed="rId2"/>
                <a:stretch>
                  <a:fillRect l="-134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/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d>
                            <m:d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𝟒</m:t>
                              </m:r>
                            </m:e>
                          </m:d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𝟑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4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lipse 10">
            <a:extLst>
              <a:ext uri="{FF2B5EF4-FFF2-40B4-BE49-F238E27FC236}">
                <a16:creationId xmlns:a16="http://schemas.microsoft.com/office/drawing/2014/main" id="{A8497C18-299C-47C2-913B-D72736040010}"/>
              </a:ext>
            </a:extLst>
          </p:cNvPr>
          <p:cNvSpPr/>
          <p:nvPr/>
        </p:nvSpPr>
        <p:spPr>
          <a:xfrm>
            <a:off x="6869542" y="47842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/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𝑯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𝟑</m:t>
                          </m:r>
                        </m:sub>
                      </m:sSub>
                      <m:r>
                        <a:rPr lang="es-419" sz="20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𝐂</m:t>
                          </m:r>
                        </m:e>
                        <m:sub>
                          <m:r>
                            <a:rPr lang="es-419" sz="20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𝟒</m:t>
                          </m:r>
                        </m:sub>
                      </m:sSub>
                      <m:r>
                        <a:rPr lang="es-419" sz="20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ipse 12">
            <a:extLst>
              <a:ext uri="{FF2B5EF4-FFF2-40B4-BE49-F238E27FC236}">
                <a16:creationId xmlns:a16="http://schemas.microsoft.com/office/drawing/2014/main" id="{A9C9F5BB-9DAB-47C6-B6FB-F751CA1BA9C7}"/>
              </a:ext>
            </a:extLst>
          </p:cNvPr>
          <p:cNvSpPr/>
          <p:nvPr/>
        </p:nvSpPr>
        <p:spPr>
          <a:xfrm>
            <a:off x="11361731" y="58924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1ED84B15-87F9-4D0F-A962-19D29A8F73D9}"/>
              </a:ext>
            </a:extLst>
          </p:cNvPr>
          <p:cNvSpPr/>
          <p:nvPr/>
        </p:nvSpPr>
        <p:spPr>
          <a:xfrm rot="5400000">
            <a:off x="4354744" y="-470597"/>
            <a:ext cx="492370" cy="2912874"/>
          </a:xfrm>
          <a:prstGeom prst="leftBrace">
            <a:avLst>
              <a:gd name="adj1" fmla="val 65027"/>
              <a:gd name="adj2" fmla="val 47192"/>
            </a:avLst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/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blipFill>
                <a:blip r:embed="rId5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/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blipFill>
                <a:blip r:embed="rId6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/>
              <p:nvPr/>
            </p:nvSpPr>
            <p:spPr>
              <a:xfrm>
                <a:off x="6470786" y="2771137"/>
                <a:ext cx="4576689" cy="517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sSub>
                            <m:sSubPr>
                              <m:ctrlP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𝐴</m:t>
                      </m:r>
                      <m:sSup>
                        <m:sSupPr>
                          <m:ctrlP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𝐵𝑥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𝐶</m:t>
                      </m:r>
                    </m:oMath>
                  </m:oMathPara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6" y="2771137"/>
                <a:ext cx="4576689" cy="5178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44B99589-58DC-4A1A-9D21-6F1E5A9AB219}"/>
                  </a:ext>
                </a:extLst>
              </p:cNvPr>
              <p:cNvSpPr txBox="1"/>
              <p:nvPr/>
            </p:nvSpPr>
            <p:spPr>
              <a:xfrm>
                <a:off x="6470785" y="3845854"/>
                <a:ext cx="4576689" cy="517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419" sz="25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𝑦</m:t>
                        </m:r>
                      </m:e>
                      <m:sub>
                        <m:sSub>
                          <m:sSubPr>
                            <m:ctrlP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</m:ctrlPr>
                          </m:sSubPr>
                          <m:e>
                            <m: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s-419" sz="2500" b="0" i="1" kern="12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𝑥</m:t>
                    </m:r>
                    <m:d>
                      <m:dPr>
                        <m:ctrlP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𝐴</m:t>
                        </m:r>
                        <m:sSup>
                          <m:sSupPr>
                            <m:ctrlP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419" sz="25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+</m:t>
                        </m:r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𝐵𝑥</m:t>
                        </m:r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+</m:t>
                        </m:r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s-419" sz="25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44B99589-58DC-4A1A-9D21-6F1E5A9AB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5" y="3845854"/>
                <a:ext cx="4576689" cy="5178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FC2C31E8-5E6D-4F8A-9544-820677AD3643}"/>
                  </a:ext>
                </a:extLst>
              </p:cNvPr>
              <p:cNvSpPr txBox="1"/>
              <p:nvPr/>
            </p:nvSpPr>
            <p:spPr>
              <a:xfrm>
                <a:off x="6470785" y="4304524"/>
                <a:ext cx="4576689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419" sz="2500" kern="1200" dirty="0">
                    <a:solidFill>
                      <a:schemeClr val="tx1"/>
                    </a:solidFill>
                    <a:ea typeface="Cambria Math" panose="02040503050406030204" pitchFamily="18" charset="0"/>
                    <a:cs typeface="Arial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𝐴</m:t>
                    </m:r>
                    <m:sSup>
                      <m:sSupPr>
                        <m:ctrlP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  <m:sup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3</m:t>
                        </m:r>
                      </m:sup>
                    </m:sSup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𝐵</m:t>
                    </m:r>
                    <m:sSup>
                      <m:sSupPr>
                        <m:ctrlP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  <m:sup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2</m:t>
                        </m:r>
                      </m:sup>
                    </m:sSup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𝐶𝑥</m:t>
                    </m:r>
                  </m:oMath>
                </a14:m>
                <a:r>
                  <a:rPr lang="es-419" sz="25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FC2C31E8-5E6D-4F8A-9544-820677AD36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5" y="4304524"/>
                <a:ext cx="4576689" cy="4770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brir llave 26">
            <a:extLst>
              <a:ext uri="{FF2B5EF4-FFF2-40B4-BE49-F238E27FC236}">
                <a16:creationId xmlns:a16="http://schemas.microsoft.com/office/drawing/2014/main" id="{13EA1965-E33A-4DFF-B0F0-A2170DE37FE1}"/>
              </a:ext>
            </a:extLst>
          </p:cNvPr>
          <p:cNvSpPr/>
          <p:nvPr/>
        </p:nvSpPr>
        <p:spPr>
          <a:xfrm rot="16200000">
            <a:off x="8644428" y="2683998"/>
            <a:ext cx="229400" cy="1017752"/>
          </a:xfrm>
          <a:prstGeom prst="leftBrace">
            <a:avLst>
              <a:gd name="adj1" fmla="val 33598"/>
              <a:gd name="adj2" fmla="val 4719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Signo de multiplicación 21">
            <a:extLst>
              <a:ext uri="{FF2B5EF4-FFF2-40B4-BE49-F238E27FC236}">
                <a16:creationId xmlns:a16="http://schemas.microsoft.com/office/drawing/2014/main" id="{382D2B3A-63D1-4CF9-B919-46368EADFB87}"/>
              </a:ext>
            </a:extLst>
          </p:cNvPr>
          <p:cNvSpPr/>
          <p:nvPr/>
        </p:nvSpPr>
        <p:spPr>
          <a:xfrm>
            <a:off x="9535018" y="2777200"/>
            <a:ext cx="1726350" cy="690196"/>
          </a:xfrm>
          <a:prstGeom prst="mathMultiply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23" name="Abrir llave 22">
            <a:extLst>
              <a:ext uri="{FF2B5EF4-FFF2-40B4-BE49-F238E27FC236}">
                <a16:creationId xmlns:a16="http://schemas.microsoft.com/office/drawing/2014/main" id="{99C56F87-EE34-4317-BBCB-9A6BDA5A8791}"/>
              </a:ext>
            </a:extLst>
          </p:cNvPr>
          <p:cNvSpPr/>
          <p:nvPr/>
        </p:nvSpPr>
        <p:spPr>
          <a:xfrm rot="16200000">
            <a:off x="3319285" y="1259535"/>
            <a:ext cx="265570" cy="787795"/>
          </a:xfrm>
          <a:prstGeom prst="leftBrace">
            <a:avLst>
              <a:gd name="adj1" fmla="val 30623"/>
              <a:gd name="adj2" fmla="val 44603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9" name="Abrir llave 28">
            <a:extLst>
              <a:ext uri="{FF2B5EF4-FFF2-40B4-BE49-F238E27FC236}">
                <a16:creationId xmlns:a16="http://schemas.microsoft.com/office/drawing/2014/main" id="{BFBDA9FC-D895-4C9E-84CE-2E70364FF93C}"/>
              </a:ext>
            </a:extLst>
          </p:cNvPr>
          <p:cNvSpPr/>
          <p:nvPr/>
        </p:nvSpPr>
        <p:spPr>
          <a:xfrm rot="16200000">
            <a:off x="4846709" y="667005"/>
            <a:ext cx="372141" cy="2021039"/>
          </a:xfrm>
          <a:prstGeom prst="leftBrace">
            <a:avLst>
              <a:gd name="adj1" fmla="val 105422"/>
              <a:gd name="adj2" fmla="val 46496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1BBE735F-A4C1-4D37-81BC-32CB06D5BDE9}"/>
                  </a:ext>
                </a:extLst>
              </p:cNvPr>
              <p:cNvSpPr txBox="1"/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1BBE735F-A4C1-4D37-81BC-32CB06D5B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blipFill>
                <a:blip r:embed="rId10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B344A728-2803-4759-9351-5661D612D1B2}"/>
                  </a:ext>
                </a:extLst>
              </p:cNvPr>
              <p:cNvSpPr txBox="1"/>
              <p:nvPr/>
            </p:nvSpPr>
            <p:spPr>
              <a:xfrm>
                <a:off x="8069649" y="3399049"/>
                <a:ext cx="1378957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⊂</m:t>
                      </m:r>
                      <m:sSub>
                        <m:sSubPr>
                          <m:ctrlP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sub>
                      </m:sSub>
                    </m:oMath>
                  </m:oMathPara>
                </a14:m>
                <a:endParaRPr lang="es-419" sz="2500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B344A728-2803-4759-9351-5661D612D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649" y="3399049"/>
                <a:ext cx="1378957" cy="4770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605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r>
                  <a:rPr lang="x-none" sz="3300" b="1" dirty="0">
                    <a:solidFill>
                      <a:srgbClr val="000000"/>
                    </a:solidFill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s-419" sz="25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C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𝐹</m:t>
                        </m:r>
                      </m:e>
                      <m:sub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</m:d>
                    <m:r>
                      <a:rPr lang="es-419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: </m:t>
                    </m:r>
                  </m:oMath>
                </a14:m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  <a:blipFill>
                <a:blip r:embed="rId2"/>
                <a:stretch>
                  <a:fillRect l="-134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/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d>
                            <m:d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𝟒</m:t>
                              </m:r>
                            </m:e>
                          </m:d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𝟑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4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lipse 10">
            <a:extLst>
              <a:ext uri="{FF2B5EF4-FFF2-40B4-BE49-F238E27FC236}">
                <a16:creationId xmlns:a16="http://schemas.microsoft.com/office/drawing/2014/main" id="{A8497C18-299C-47C2-913B-D72736040010}"/>
              </a:ext>
            </a:extLst>
          </p:cNvPr>
          <p:cNvSpPr/>
          <p:nvPr/>
        </p:nvSpPr>
        <p:spPr>
          <a:xfrm>
            <a:off x="6869542" y="47842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/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𝑯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𝟑</m:t>
                          </m:r>
                        </m:sub>
                      </m:sSub>
                      <m:r>
                        <a:rPr lang="es-419" sz="20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𝐂</m:t>
                          </m:r>
                        </m:e>
                        <m:sub>
                          <m:r>
                            <a:rPr lang="es-419" sz="20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𝟒</m:t>
                          </m:r>
                        </m:sub>
                      </m:sSub>
                      <m:r>
                        <a:rPr lang="es-419" sz="20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ipse 12">
            <a:extLst>
              <a:ext uri="{FF2B5EF4-FFF2-40B4-BE49-F238E27FC236}">
                <a16:creationId xmlns:a16="http://schemas.microsoft.com/office/drawing/2014/main" id="{A9C9F5BB-9DAB-47C6-B6FB-F751CA1BA9C7}"/>
              </a:ext>
            </a:extLst>
          </p:cNvPr>
          <p:cNvSpPr/>
          <p:nvPr/>
        </p:nvSpPr>
        <p:spPr>
          <a:xfrm>
            <a:off x="11361731" y="58924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1ED84B15-87F9-4D0F-A962-19D29A8F73D9}"/>
              </a:ext>
            </a:extLst>
          </p:cNvPr>
          <p:cNvSpPr/>
          <p:nvPr/>
        </p:nvSpPr>
        <p:spPr>
          <a:xfrm rot="5400000">
            <a:off x="4354744" y="-470597"/>
            <a:ext cx="492370" cy="2912874"/>
          </a:xfrm>
          <a:prstGeom prst="leftBrace">
            <a:avLst>
              <a:gd name="adj1" fmla="val 65027"/>
              <a:gd name="adj2" fmla="val 47192"/>
            </a:avLst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/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blipFill>
                <a:blip r:embed="rId5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/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blipFill>
                <a:blip r:embed="rId6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/>
              <p:nvPr/>
            </p:nvSpPr>
            <p:spPr>
              <a:xfrm>
                <a:off x="6470786" y="2771137"/>
                <a:ext cx="4576689" cy="517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sSub>
                            <m:sSubPr>
                              <m:ctrlP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𝐴</m:t>
                      </m:r>
                      <m:sSup>
                        <m:sSupPr>
                          <m:ctrlP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𝐵𝑥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𝐶</m:t>
                      </m:r>
                    </m:oMath>
                  </m:oMathPara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6" y="2771137"/>
                <a:ext cx="4576689" cy="5178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44B99589-58DC-4A1A-9D21-6F1E5A9AB219}"/>
                  </a:ext>
                </a:extLst>
              </p:cNvPr>
              <p:cNvSpPr txBox="1"/>
              <p:nvPr/>
            </p:nvSpPr>
            <p:spPr>
              <a:xfrm>
                <a:off x="6470785" y="3845854"/>
                <a:ext cx="4576689" cy="517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419" sz="25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𝑦</m:t>
                        </m:r>
                      </m:e>
                      <m:sub>
                        <m:sSub>
                          <m:sSubPr>
                            <m:ctrlP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</m:ctrlPr>
                          </m:sSubPr>
                          <m:e>
                            <m: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s-419" sz="25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𝑥</m:t>
                    </m:r>
                    <m:d>
                      <m:dPr>
                        <m:ctrlP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𝐴</m:t>
                        </m:r>
                        <m:sSup>
                          <m:sSupPr>
                            <m:ctrlP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419" sz="25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+</m:t>
                        </m:r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𝐵𝑥</m:t>
                        </m:r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+</m:t>
                        </m:r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s-419" sz="25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44B99589-58DC-4A1A-9D21-6F1E5A9AB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5" y="3845854"/>
                <a:ext cx="4576689" cy="5178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FC2C31E8-5E6D-4F8A-9544-820677AD3643}"/>
                  </a:ext>
                </a:extLst>
              </p:cNvPr>
              <p:cNvSpPr txBox="1"/>
              <p:nvPr/>
            </p:nvSpPr>
            <p:spPr>
              <a:xfrm>
                <a:off x="6470785" y="4304524"/>
                <a:ext cx="4576689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419" sz="2500" kern="1200" dirty="0">
                    <a:solidFill>
                      <a:schemeClr val="tx1"/>
                    </a:solidFill>
                    <a:ea typeface="Cambria Math" panose="02040503050406030204" pitchFamily="18" charset="0"/>
                    <a:cs typeface="Arial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𝐴</m:t>
                    </m:r>
                    <m:sSup>
                      <m:sSupPr>
                        <m:ctrlP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  <m:sup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3</m:t>
                        </m:r>
                      </m:sup>
                    </m:sSup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𝐵</m:t>
                    </m:r>
                    <m:sSup>
                      <m:sSupPr>
                        <m:ctrlP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  <m:sup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2</m:t>
                        </m:r>
                      </m:sup>
                    </m:sSup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𝐶𝑥</m:t>
                    </m:r>
                  </m:oMath>
                </a14:m>
                <a:r>
                  <a:rPr lang="es-419" sz="25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FC2C31E8-5E6D-4F8A-9544-820677AD36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5" y="4304524"/>
                <a:ext cx="4576689" cy="4770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6D5492DE-6E25-4D69-8173-A158D9C51519}"/>
                  </a:ext>
                </a:extLst>
              </p:cNvPr>
              <p:cNvSpPr txBox="1"/>
              <p:nvPr/>
            </p:nvSpPr>
            <p:spPr>
              <a:xfrm>
                <a:off x="6470784" y="5268738"/>
                <a:ext cx="4576689" cy="517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419" sz="25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𝑦</m:t>
                        </m:r>
                      </m:e>
                      <m:sub>
                        <m:sSub>
                          <m:sSubPr>
                            <m:ctrlP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</m:ctrlPr>
                          </m:sSubPr>
                          <m:e>
                            <m: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sSup>
                      <m:sSupPr>
                        <m:ctrlPr>
                          <a:rPr lang="es-419" sz="2500" b="0" i="1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500" b="0" i="1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  <m:sup>
                        <m:r>
                          <a:rPr lang="es-419" sz="2500" b="0" i="1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𝐴</m:t>
                        </m:r>
                        <m:sSup>
                          <m:sSupPr>
                            <m:ctrlP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s-419" sz="2500" i="1" kern="12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419" sz="25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+</m:t>
                        </m:r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𝐵𝑥</m:t>
                        </m:r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+</m:t>
                        </m:r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s-419" sz="25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6D5492DE-6E25-4D69-8173-A158D9C515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4" y="5268738"/>
                <a:ext cx="4576689" cy="5178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364F45B1-632A-40BE-9CAC-5E18F5481630}"/>
                  </a:ext>
                </a:extLst>
              </p:cNvPr>
              <p:cNvSpPr txBox="1"/>
              <p:nvPr/>
            </p:nvSpPr>
            <p:spPr>
              <a:xfrm>
                <a:off x="6470784" y="5756144"/>
                <a:ext cx="4576689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419" sz="2500" kern="1200" dirty="0">
                    <a:solidFill>
                      <a:schemeClr val="tx1"/>
                    </a:solidFill>
                    <a:ea typeface="Cambria Math" panose="02040503050406030204" pitchFamily="18" charset="0"/>
                    <a:cs typeface="Arial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𝐴</m:t>
                    </m:r>
                    <m:sSup>
                      <m:sSupPr>
                        <m:ctrlP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  <m:sup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4</m:t>
                        </m:r>
                      </m:sup>
                    </m:sSup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𝐵</m:t>
                    </m:r>
                    <m:sSup>
                      <m:sSupPr>
                        <m:ctrlP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  <m:sup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3</m:t>
                        </m:r>
                      </m:sup>
                    </m:sSup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𝐶</m:t>
                    </m:r>
                    <m:sSup>
                      <m:sSupPr>
                        <m:ctrlP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  <m:sup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419" sz="25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364F45B1-632A-40BE-9CAC-5E18F5481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4" y="5756144"/>
                <a:ext cx="4576689" cy="4770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brir llave 26">
            <a:extLst>
              <a:ext uri="{FF2B5EF4-FFF2-40B4-BE49-F238E27FC236}">
                <a16:creationId xmlns:a16="http://schemas.microsoft.com/office/drawing/2014/main" id="{13EA1965-E33A-4DFF-B0F0-A2170DE37FE1}"/>
              </a:ext>
            </a:extLst>
          </p:cNvPr>
          <p:cNvSpPr/>
          <p:nvPr/>
        </p:nvSpPr>
        <p:spPr>
          <a:xfrm rot="16200000">
            <a:off x="8644428" y="2683998"/>
            <a:ext cx="229400" cy="1017752"/>
          </a:xfrm>
          <a:prstGeom prst="leftBrace">
            <a:avLst>
              <a:gd name="adj1" fmla="val 33598"/>
              <a:gd name="adj2" fmla="val 4719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Signo de multiplicación 21">
            <a:extLst>
              <a:ext uri="{FF2B5EF4-FFF2-40B4-BE49-F238E27FC236}">
                <a16:creationId xmlns:a16="http://schemas.microsoft.com/office/drawing/2014/main" id="{382D2B3A-63D1-4CF9-B919-46368EADFB87}"/>
              </a:ext>
            </a:extLst>
          </p:cNvPr>
          <p:cNvSpPr/>
          <p:nvPr/>
        </p:nvSpPr>
        <p:spPr>
          <a:xfrm>
            <a:off x="9535018" y="2777200"/>
            <a:ext cx="1726350" cy="690196"/>
          </a:xfrm>
          <a:prstGeom prst="mathMultiply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23" name="Abrir llave 22">
            <a:extLst>
              <a:ext uri="{FF2B5EF4-FFF2-40B4-BE49-F238E27FC236}">
                <a16:creationId xmlns:a16="http://schemas.microsoft.com/office/drawing/2014/main" id="{99C56F87-EE34-4317-BBCB-9A6BDA5A8791}"/>
              </a:ext>
            </a:extLst>
          </p:cNvPr>
          <p:cNvSpPr/>
          <p:nvPr/>
        </p:nvSpPr>
        <p:spPr>
          <a:xfrm rot="16200000">
            <a:off x="3319285" y="1259535"/>
            <a:ext cx="265570" cy="787795"/>
          </a:xfrm>
          <a:prstGeom prst="leftBrace">
            <a:avLst>
              <a:gd name="adj1" fmla="val 30623"/>
              <a:gd name="adj2" fmla="val 44603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9" name="Abrir llave 28">
            <a:extLst>
              <a:ext uri="{FF2B5EF4-FFF2-40B4-BE49-F238E27FC236}">
                <a16:creationId xmlns:a16="http://schemas.microsoft.com/office/drawing/2014/main" id="{BFBDA9FC-D895-4C9E-84CE-2E70364FF93C}"/>
              </a:ext>
            </a:extLst>
          </p:cNvPr>
          <p:cNvSpPr/>
          <p:nvPr/>
        </p:nvSpPr>
        <p:spPr>
          <a:xfrm rot="16200000">
            <a:off x="4846709" y="667005"/>
            <a:ext cx="372141" cy="2021039"/>
          </a:xfrm>
          <a:prstGeom prst="leftBrace">
            <a:avLst>
              <a:gd name="adj1" fmla="val 105422"/>
              <a:gd name="adj2" fmla="val 46496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Abrir llave 29">
            <a:extLst>
              <a:ext uri="{FF2B5EF4-FFF2-40B4-BE49-F238E27FC236}">
                <a16:creationId xmlns:a16="http://schemas.microsoft.com/office/drawing/2014/main" id="{8415AB73-9957-4BAA-B8B5-B62FFD225899}"/>
              </a:ext>
            </a:extLst>
          </p:cNvPr>
          <p:cNvSpPr/>
          <p:nvPr/>
        </p:nvSpPr>
        <p:spPr>
          <a:xfrm rot="16200000">
            <a:off x="9390381" y="4476963"/>
            <a:ext cx="162074" cy="554986"/>
          </a:xfrm>
          <a:prstGeom prst="leftBrace">
            <a:avLst>
              <a:gd name="adj1" fmla="val 33598"/>
              <a:gd name="adj2" fmla="val 4719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2F7C39E4-BE5D-4257-BF25-1D2F70430A23}"/>
                  </a:ext>
                </a:extLst>
              </p:cNvPr>
              <p:cNvSpPr txBox="1"/>
              <p:nvPr/>
            </p:nvSpPr>
            <p:spPr>
              <a:xfrm>
                <a:off x="8741131" y="4902214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⊂</m:t>
                      </m:r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sub>
                      </m:sSub>
                    </m:oMath>
                  </m:oMathPara>
                </a14:m>
                <a:endParaRPr lang="es-419" sz="2000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2F7C39E4-BE5D-4257-BF25-1D2F70430A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1131" y="4902214"/>
                <a:ext cx="1378957" cy="400110"/>
              </a:xfrm>
              <a:prstGeom prst="rect">
                <a:avLst/>
              </a:prstGeom>
              <a:blipFill>
                <a:blip r:embed="rId12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Signo de multiplicación 31">
            <a:extLst>
              <a:ext uri="{FF2B5EF4-FFF2-40B4-BE49-F238E27FC236}">
                <a16:creationId xmlns:a16="http://schemas.microsoft.com/office/drawing/2014/main" id="{D4D28DBE-C038-4592-9B6B-6E03D78A159B}"/>
              </a:ext>
            </a:extLst>
          </p:cNvPr>
          <p:cNvSpPr/>
          <p:nvPr/>
        </p:nvSpPr>
        <p:spPr>
          <a:xfrm>
            <a:off x="9535018" y="4283280"/>
            <a:ext cx="1726350" cy="690196"/>
          </a:xfrm>
          <a:prstGeom prst="mathMultiply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ángulo: esquinas diagonales redondeadas 8">
                <a:extLst>
                  <a:ext uri="{FF2B5EF4-FFF2-40B4-BE49-F238E27FC236}">
                    <a16:creationId xmlns:a16="http://schemas.microsoft.com/office/drawing/2014/main" id="{0032731E-B951-4C89-93A1-9B4BCBE1CF3F}"/>
                  </a:ext>
                </a:extLst>
              </p:cNvPr>
              <p:cNvSpPr/>
              <p:nvPr/>
            </p:nvSpPr>
            <p:spPr>
              <a:xfrm>
                <a:off x="201117" y="2684638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sSub>
                            <m:sSubPr>
                              <m:ctrlP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𝟏</m:t>
                              </m:r>
                            </m:sub>
                          </m:sSub>
                        </m:sub>
                      </m:sSub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𝑨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𝟒</m:t>
                          </m:r>
                        </m:sup>
                      </m:sSup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𝑩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𝟑</m:t>
                          </m:r>
                        </m:sup>
                      </m:sSup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𝑪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3" name="Rectángulo: esquinas diagonales redondeadas 8">
                <a:extLst>
                  <a:ext uri="{FF2B5EF4-FFF2-40B4-BE49-F238E27FC236}">
                    <a16:creationId xmlns:a16="http://schemas.microsoft.com/office/drawing/2014/main" id="{0032731E-B951-4C89-93A1-9B4BCBE1CF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17" y="2684638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1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Elipse 33">
            <a:extLst>
              <a:ext uri="{FF2B5EF4-FFF2-40B4-BE49-F238E27FC236}">
                <a16:creationId xmlns:a16="http://schemas.microsoft.com/office/drawing/2014/main" id="{F4981D49-3B8F-48BC-968D-29340E958DA9}"/>
              </a:ext>
            </a:extLst>
          </p:cNvPr>
          <p:cNvSpPr/>
          <p:nvPr/>
        </p:nvSpPr>
        <p:spPr>
          <a:xfrm>
            <a:off x="3160534" y="2355609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9BDC66D4-0E9C-44F8-B632-1FE627B2C021}"/>
                  </a:ext>
                </a:extLst>
              </p:cNvPr>
              <p:cNvSpPr txBox="1"/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9BDC66D4-0E9C-44F8-B632-1FE627B2C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blipFill>
                <a:blip r:embed="rId14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DEF2D6EF-2215-4657-8DD0-B47466C616D0}"/>
                  </a:ext>
                </a:extLst>
              </p:cNvPr>
              <p:cNvSpPr txBox="1"/>
              <p:nvPr/>
            </p:nvSpPr>
            <p:spPr>
              <a:xfrm>
                <a:off x="8069649" y="3399049"/>
                <a:ext cx="1378957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⊂</m:t>
                      </m:r>
                      <m:sSub>
                        <m:sSubPr>
                          <m:ctrlP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sub>
                      </m:sSub>
                    </m:oMath>
                  </m:oMathPara>
                </a14:m>
                <a:endParaRPr lang="es-419" sz="2500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DEF2D6EF-2215-4657-8DD0-B47466C616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649" y="3399049"/>
                <a:ext cx="1378957" cy="4770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brir llave 36">
            <a:extLst>
              <a:ext uri="{FF2B5EF4-FFF2-40B4-BE49-F238E27FC236}">
                <a16:creationId xmlns:a16="http://schemas.microsoft.com/office/drawing/2014/main" id="{0CB34E61-34FC-4989-AB45-6D83A37645D3}"/>
              </a:ext>
            </a:extLst>
          </p:cNvPr>
          <p:cNvSpPr/>
          <p:nvPr/>
        </p:nvSpPr>
        <p:spPr>
          <a:xfrm rot="16200000">
            <a:off x="8531403" y="5065630"/>
            <a:ext cx="151059" cy="2283956"/>
          </a:xfrm>
          <a:prstGeom prst="leftBrace">
            <a:avLst>
              <a:gd name="adj1" fmla="val 33598"/>
              <a:gd name="adj2" fmla="val 47192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97CF12AE-D98F-4D22-AABC-B725D5D8C0CF}"/>
                  </a:ext>
                </a:extLst>
              </p:cNvPr>
              <p:cNvSpPr txBox="1"/>
              <p:nvPr/>
            </p:nvSpPr>
            <p:spPr>
              <a:xfrm>
                <a:off x="7889047" y="6311002"/>
                <a:ext cx="1378957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⊄</m:t>
                      </m:r>
                      <m:sSub>
                        <m:sSubPr>
                          <m:ctrlPr>
                            <a:rPr lang="es-419" sz="25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5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s-419" sz="25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sub>
                      </m:sSub>
                    </m:oMath>
                  </m:oMathPara>
                </a14:m>
                <a:endParaRPr lang="es-419" sz="25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97CF12AE-D98F-4D22-AABC-B725D5D8C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047" y="6311002"/>
                <a:ext cx="1378957" cy="4770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Resultado de imagen para imagen check">
            <a:extLst>
              <a:ext uri="{FF2B5EF4-FFF2-40B4-BE49-F238E27FC236}">
                <a16:creationId xmlns:a16="http://schemas.microsoft.com/office/drawing/2014/main" id="{2CB3B237-DF8F-436A-95D8-C9E334D5E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5674" y="5460636"/>
            <a:ext cx="1064242" cy="106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99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0" grpId="0" animBg="1"/>
      <p:bldP spid="31" grpId="0"/>
      <p:bldP spid="32" grpId="0" animBg="1"/>
      <p:bldP spid="33" grpId="0" animBg="1"/>
      <p:bldP spid="34" grpId="0" animBg="1"/>
      <p:bldP spid="37" grpId="0" animBg="1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r>
                  <a:rPr lang="x-none" sz="3300" b="1" dirty="0">
                    <a:solidFill>
                      <a:srgbClr val="000000"/>
                    </a:solidFill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s-419" sz="25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C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𝐹</m:t>
                        </m:r>
                      </m:e>
                      <m:sub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</m:d>
                    <m:r>
                      <a:rPr lang="es-419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: </m:t>
                    </m:r>
                  </m:oMath>
                </a14:m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  <a:blipFill>
                <a:blip r:embed="rId2"/>
                <a:stretch>
                  <a:fillRect l="-134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/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d>
                            <m:d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𝟒</m:t>
                              </m:r>
                            </m:e>
                          </m:d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𝟑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4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lipse 10">
            <a:extLst>
              <a:ext uri="{FF2B5EF4-FFF2-40B4-BE49-F238E27FC236}">
                <a16:creationId xmlns:a16="http://schemas.microsoft.com/office/drawing/2014/main" id="{A8497C18-299C-47C2-913B-D72736040010}"/>
              </a:ext>
            </a:extLst>
          </p:cNvPr>
          <p:cNvSpPr/>
          <p:nvPr/>
        </p:nvSpPr>
        <p:spPr>
          <a:xfrm>
            <a:off x="6869542" y="47842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/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𝑯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𝟑</m:t>
                          </m:r>
                        </m:sub>
                      </m:sSub>
                      <m:r>
                        <a:rPr lang="es-419" sz="20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𝐂</m:t>
                          </m:r>
                        </m:e>
                        <m:sub>
                          <m:r>
                            <a:rPr lang="es-419" sz="2000" b="1" i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𝟒</m:t>
                          </m:r>
                        </m:sub>
                      </m:sSub>
                      <m:r>
                        <a:rPr lang="es-419" sz="20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ipse 12">
            <a:extLst>
              <a:ext uri="{FF2B5EF4-FFF2-40B4-BE49-F238E27FC236}">
                <a16:creationId xmlns:a16="http://schemas.microsoft.com/office/drawing/2014/main" id="{A9C9F5BB-9DAB-47C6-B6FB-F751CA1BA9C7}"/>
              </a:ext>
            </a:extLst>
          </p:cNvPr>
          <p:cNvSpPr/>
          <p:nvPr/>
        </p:nvSpPr>
        <p:spPr>
          <a:xfrm>
            <a:off x="11361731" y="58924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1ED84B15-87F9-4D0F-A962-19D29A8F73D9}"/>
              </a:ext>
            </a:extLst>
          </p:cNvPr>
          <p:cNvSpPr/>
          <p:nvPr/>
        </p:nvSpPr>
        <p:spPr>
          <a:xfrm rot="5400000">
            <a:off x="4354744" y="-470597"/>
            <a:ext cx="492370" cy="2912874"/>
          </a:xfrm>
          <a:prstGeom prst="leftBrace">
            <a:avLst>
              <a:gd name="adj1" fmla="val 65027"/>
              <a:gd name="adj2" fmla="val 47192"/>
            </a:avLst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/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blipFill>
                <a:blip r:embed="rId5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/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blipFill>
                <a:blip r:embed="rId6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/>
              <p:nvPr/>
            </p:nvSpPr>
            <p:spPr>
              <a:xfrm>
                <a:off x="6470786" y="2771137"/>
                <a:ext cx="4576689" cy="510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50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sSub>
                            <m:sSubPr>
                              <m:ctrlP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419" sz="25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𝐷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𝑠𝑒𝑛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𝐸</m:t>
                      </m:r>
                      <m:func>
                        <m:funcPr>
                          <m:ctrlPr>
                            <a:rPr lang="es-419" sz="2500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419" sz="2500" b="0" i="0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cos</m:t>
                          </m:r>
                        </m:fName>
                        <m:e>
                          <m:r>
                            <a:rPr lang="es-419" sz="2500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  <m:r>
                            <a:rPr lang="es-419" sz="2500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6" y="2771137"/>
                <a:ext cx="4576689" cy="510204"/>
              </a:xfrm>
              <a:prstGeom prst="rect">
                <a:avLst/>
              </a:prstGeom>
              <a:blipFill>
                <a:blip r:embed="rId7"/>
                <a:stretch>
                  <a:fillRect l="-399" b="-722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: esquinas diagonales redondeadas 8">
                <a:extLst>
                  <a:ext uri="{FF2B5EF4-FFF2-40B4-BE49-F238E27FC236}">
                    <a16:creationId xmlns:a16="http://schemas.microsoft.com/office/drawing/2014/main" id="{27B6EB25-9C44-46D1-909E-EC6BFA1B44E4}"/>
                  </a:ext>
                </a:extLst>
              </p:cNvPr>
              <p:cNvSpPr/>
              <p:nvPr/>
            </p:nvSpPr>
            <p:spPr>
              <a:xfrm>
                <a:off x="201117" y="2684638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sSub>
                            <m:sSubPr>
                              <m:ctrlP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𝟏</m:t>
                              </m:r>
                            </m:sub>
                          </m:sSub>
                        </m:sub>
                      </m:sSub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𝑨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𝟒</m:t>
                          </m:r>
                        </m:sup>
                      </m:sSup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𝑩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𝟑</m:t>
                          </m:r>
                        </m:sup>
                      </m:sSup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𝑪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2" name="Rectángulo: esquinas diagonales redondeadas 8">
                <a:extLst>
                  <a:ext uri="{FF2B5EF4-FFF2-40B4-BE49-F238E27FC236}">
                    <a16:creationId xmlns:a16="http://schemas.microsoft.com/office/drawing/2014/main" id="{27B6EB25-9C44-46D1-909E-EC6BFA1B44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17" y="2684638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8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Elipse 22">
            <a:extLst>
              <a:ext uri="{FF2B5EF4-FFF2-40B4-BE49-F238E27FC236}">
                <a16:creationId xmlns:a16="http://schemas.microsoft.com/office/drawing/2014/main" id="{92978B9F-9A1B-43E1-9610-CCA366BEFADF}"/>
              </a:ext>
            </a:extLst>
          </p:cNvPr>
          <p:cNvSpPr/>
          <p:nvPr/>
        </p:nvSpPr>
        <p:spPr>
          <a:xfrm>
            <a:off x="3160534" y="2355609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27" name="Abrir llave 26">
            <a:extLst>
              <a:ext uri="{FF2B5EF4-FFF2-40B4-BE49-F238E27FC236}">
                <a16:creationId xmlns:a16="http://schemas.microsoft.com/office/drawing/2014/main" id="{21091902-5A41-43BD-9AB8-71F9E64BFBB6}"/>
              </a:ext>
            </a:extLst>
          </p:cNvPr>
          <p:cNvSpPr/>
          <p:nvPr/>
        </p:nvSpPr>
        <p:spPr>
          <a:xfrm rot="16200000">
            <a:off x="3319285" y="1259535"/>
            <a:ext cx="265570" cy="787795"/>
          </a:xfrm>
          <a:prstGeom prst="leftBrace">
            <a:avLst>
              <a:gd name="adj1" fmla="val 30623"/>
              <a:gd name="adj2" fmla="val 44603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8" name="Abrir llave 27">
            <a:extLst>
              <a:ext uri="{FF2B5EF4-FFF2-40B4-BE49-F238E27FC236}">
                <a16:creationId xmlns:a16="http://schemas.microsoft.com/office/drawing/2014/main" id="{01B83138-5C3A-479F-B8FE-E4F1E6B2BDF4}"/>
              </a:ext>
            </a:extLst>
          </p:cNvPr>
          <p:cNvSpPr/>
          <p:nvPr/>
        </p:nvSpPr>
        <p:spPr>
          <a:xfrm rot="16200000">
            <a:off x="4846709" y="667005"/>
            <a:ext cx="372141" cy="2021039"/>
          </a:xfrm>
          <a:prstGeom prst="leftBrace">
            <a:avLst>
              <a:gd name="adj1" fmla="val 105422"/>
              <a:gd name="adj2" fmla="val 46496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24514AA9-AD86-46B3-8B2B-4E2E78BF24C7}"/>
                  </a:ext>
                </a:extLst>
              </p:cNvPr>
              <p:cNvSpPr txBox="1"/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24514AA9-AD86-46B3-8B2B-4E2E78BF2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blipFill>
                <a:blip r:embed="rId9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248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r>
                  <a:rPr lang="x-none" sz="3300" b="1" dirty="0">
                    <a:solidFill>
                      <a:srgbClr val="000000"/>
                    </a:solidFill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s-419" sz="25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C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𝐹</m:t>
                        </m:r>
                      </m:e>
                      <m:sub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</m:d>
                    <m:r>
                      <a:rPr lang="es-419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: </m:t>
                    </m:r>
                  </m:oMath>
                </a14:m>
                <a:endParaRPr lang="es-419" sz="25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7" name="Marcador de texto 1">
                <a:extLst>
                  <a:ext uri="{FF2B5EF4-FFF2-40B4-BE49-F238E27FC236}">
                    <a16:creationId xmlns:a16="http://schemas.microsoft.com/office/drawing/2014/main" id="{080EA391-085B-45CB-83B6-1936295A9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155" y="1503801"/>
                <a:ext cx="7238996" cy="2176613"/>
              </a:xfrm>
              <a:prstGeom prst="rect">
                <a:avLst/>
              </a:prstGeom>
              <a:blipFill>
                <a:blip r:embed="rId2"/>
                <a:stretch>
                  <a:fillRect l="-134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/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d>
                            <m:d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𝟒</m:t>
                              </m:r>
                            </m:e>
                          </m:d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𝟑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4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lipse 10">
            <a:extLst>
              <a:ext uri="{FF2B5EF4-FFF2-40B4-BE49-F238E27FC236}">
                <a16:creationId xmlns:a16="http://schemas.microsoft.com/office/drawing/2014/main" id="{A8497C18-299C-47C2-913B-D72736040010}"/>
              </a:ext>
            </a:extLst>
          </p:cNvPr>
          <p:cNvSpPr/>
          <p:nvPr/>
        </p:nvSpPr>
        <p:spPr>
          <a:xfrm>
            <a:off x="6869542" y="47842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/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𝑯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𝟑</m:t>
                          </m:r>
                        </m:sub>
                      </m:sSub>
                      <m:r>
                        <a:rPr lang="es-419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𝐂</m:t>
                          </m:r>
                        </m:e>
                        <m:sub>
                          <m:r>
                            <a:rPr lang="es-419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𝟒</m:t>
                          </m:r>
                        </m:sub>
                      </m:sSub>
                      <m:r>
                        <a:rPr lang="es-419" sz="20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ipse 12">
            <a:extLst>
              <a:ext uri="{FF2B5EF4-FFF2-40B4-BE49-F238E27FC236}">
                <a16:creationId xmlns:a16="http://schemas.microsoft.com/office/drawing/2014/main" id="{A9C9F5BB-9DAB-47C6-B6FB-F751CA1BA9C7}"/>
              </a:ext>
            </a:extLst>
          </p:cNvPr>
          <p:cNvSpPr/>
          <p:nvPr/>
        </p:nvSpPr>
        <p:spPr>
          <a:xfrm>
            <a:off x="11361731" y="58924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1ED84B15-87F9-4D0F-A962-19D29A8F73D9}"/>
              </a:ext>
            </a:extLst>
          </p:cNvPr>
          <p:cNvSpPr/>
          <p:nvPr/>
        </p:nvSpPr>
        <p:spPr>
          <a:xfrm rot="5400000">
            <a:off x="4354744" y="-470597"/>
            <a:ext cx="492370" cy="2912874"/>
          </a:xfrm>
          <a:prstGeom prst="leftBrace">
            <a:avLst>
              <a:gd name="adj1" fmla="val 65027"/>
              <a:gd name="adj2" fmla="val 47192"/>
            </a:avLst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/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blipFill>
                <a:blip r:embed="rId5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/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blipFill>
                <a:blip r:embed="rId6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/>
              <p:nvPr/>
            </p:nvSpPr>
            <p:spPr>
              <a:xfrm>
                <a:off x="6470786" y="2771137"/>
                <a:ext cx="4576689" cy="510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50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sSub>
                            <m:sSubPr>
                              <m:ctrlP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419" sz="25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𝐷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500" b="0" i="0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sen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𝐸</m:t>
                      </m:r>
                      <m:func>
                        <m:funcPr>
                          <m:ctrlPr>
                            <a:rPr lang="es-419" sz="2500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419" sz="2500" b="0" i="0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cos</m:t>
                          </m:r>
                        </m:fName>
                        <m:e>
                          <m:r>
                            <a:rPr lang="es-419" sz="2500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  <m:r>
                            <a:rPr lang="es-419" sz="2500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6" y="2771137"/>
                <a:ext cx="4576689" cy="510204"/>
              </a:xfrm>
              <a:prstGeom prst="rect">
                <a:avLst/>
              </a:prstGeom>
              <a:blipFill>
                <a:blip r:embed="rId7"/>
                <a:stretch>
                  <a:fillRect l="-399" b="-722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44B99589-58DC-4A1A-9D21-6F1E5A9AB219}"/>
                  </a:ext>
                </a:extLst>
              </p:cNvPr>
              <p:cNvSpPr txBox="1"/>
              <p:nvPr/>
            </p:nvSpPr>
            <p:spPr>
              <a:xfrm>
                <a:off x="6470784" y="4066843"/>
                <a:ext cx="4576689" cy="510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50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sSub>
                            <m:sSubPr>
                              <m:ctrlP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500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419" sz="25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500" b="0" i="1" kern="12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5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𝐷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500" i="0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sen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5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𝐸</m:t>
                      </m:r>
                      <m:func>
                        <m:funcPr>
                          <m:ctrlP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419" sz="2500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cos</m:t>
                          </m:r>
                        </m:fName>
                        <m:e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  <m:r>
                            <a:rPr lang="es-419" sz="2500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)</m:t>
                          </m:r>
                          <m:r>
                            <a:rPr lang="es-419" sz="2500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44B99589-58DC-4A1A-9D21-6F1E5A9AB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84" y="4066843"/>
                <a:ext cx="4576689" cy="510204"/>
              </a:xfrm>
              <a:prstGeom prst="rect">
                <a:avLst/>
              </a:prstGeom>
              <a:blipFill>
                <a:blip r:embed="rId8"/>
                <a:stretch>
                  <a:fillRect l="-399" b="-10714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: esquinas diagonales redondeadas 8">
                <a:extLst>
                  <a:ext uri="{FF2B5EF4-FFF2-40B4-BE49-F238E27FC236}">
                    <a16:creationId xmlns:a16="http://schemas.microsoft.com/office/drawing/2014/main" id="{27B6EB25-9C44-46D1-909E-EC6BFA1B44E4}"/>
                  </a:ext>
                </a:extLst>
              </p:cNvPr>
              <p:cNvSpPr/>
              <p:nvPr/>
            </p:nvSpPr>
            <p:spPr>
              <a:xfrm>
                <a:off x="201117" y="2684638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sSub>
                            <m:sSubPr>
                              <m:ctrlP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𝟏</m:t>
                              </m:r>
                            </m:sub>
                          </m:sSub>
                        </m:sub>
                      </m:sSub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𝑨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𝟒</m:t>
                          </m:r>
                        </m:sup>
                      </m:sSup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𝑩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𝟑</m:t>
                          </m:r>
                        </m:sup>
                      </m:sSup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𝑪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2" name="Rectángulo: esquinas diagonales redondeadas 8">
                <a:extLst>
                  <a:ext uri="{FF2B5EF4-FFF2-40B4-BE49-F238E27FC236}">
                    <a16:creationId xmlns:a16="http://schemas.microsoft.com/office/drawing/2014/main" id="{27B6EB25-9C44-46D1-909E-EC6BFA1B44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17" y="2684638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9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Elipse 22">
            <a:extLst>
              <a:ext uri="{FF2B5EF4-FFF2-40B4-BE49-F238E27FC236}">
                <a16:creationId xmlns:a16="http://schemas.microsoft.com/office/drawing/2014/main" id="{92978B9F-9A1B-43E1-9610-CCA366BEFADF}"/>
              </a:ext>
            </a:extLst>
          </p:cNvPr>
          <p:cNvSpPr/>
          <p:nvPr/>
        </p:nvSpPr>
        <p:spPr>
          <a:xfrm>
            <a:off x="3160534" y="2355609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27" name="Abrir llave 26">
            <a:extLst>
              <a:ext uri="{FF2B5EF4-FFF2-40B4-BE49-F238E27FC236}">
                <a16:creationId xmlns:a16="http://schemas.microsoft.com/office/drawing/2014/main" id="{21091902-5A41-43BD-9AB8-71F9E64BFBB6}"/>
              </a:ext>
            </a:extLst>
          </p:cNvPr>
          <p:cNvSpPr/>
          <p:nvPr/>
        </p:nvSpPr>
        <p:spPr>
          <a:xfrm rot="16200000">
            <a:off x="3319285" y="1259535"/>
            <a:ext cx="265570" cy="787795"/>
          </a:xfrm>
          <a:prstGeom prst="leftBrace">
            <a:avLst>
              <a:gd name="adj1" fmla="val 30623"/>
              <a:gd name="adj2" fmla="val 44603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8" name="Abrir llave 27">
            <a:extLst>
              <a:ext uri="{FF2B5EF4-FFF2-40B4-BE49-F238E27FC236}">
                <a16:creationId xmlns:a16="http://schemas.microsoft.com/office/drawing/2014/main" id="{01B83138-5C3A-479F-B8FE-E4F1E6B2BDF4}"/>
              </a:ext>
            </a:extLst>
          </p:cNvPr>
          <p:cNvSpPr/>
          <p:nvPr/>
        </p:nvSpPr>
        <p:spPr>
          <a:xfrm rot="16200000">
            <a:off x="4846709" y="667005"/>
            <a:ext cx="372141" cy="2021039"/>
          </a:xfrm>
          <a:prstGeom prst="leftBrace">
            <a:avLst>
              <a:gd name="adj1" fmla="val 105422"/>
              <a:gd name="adj2" fmla="val 46496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24514AA9-AD86-46B3-8B2B-4E2E78BF24C7}"/>
                  </a:ext>
                </a:extLst>
              </p:cNvPr>
              <p:cNvSpPr txBox="1"/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24514AA9-AD86-46B3-8B2B-4E2E78BF2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blipFill>
                <a:blip r:embed="rId10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brir llave 29">
            <a:extLst>
              <a:ext uri="{FF2B5EF4-FFF2-40B4-BE49-F238E27FC236}">
                <a16:creationId xmlns:a16="http://schemas.microsoft.com/office/drawing/2014/main" id="{4C2119A5-02E8-48A5-9403-9E9034212B3A}"/>
              </a:ext>
            </a:extLst>
          </p:cNvPr>
          <p:cNvSpPr/>
          <p:nvPr/>
        </p:nvSpPr>
        <p:spPr>
          <a:xfrm rot="16200000">
            <a:off x="8386013" y="2048558"/>
            <a:ext cx="353518" cy="2402373"/>
          </a:xfrm>
          <a:prstGeom prst="leftBrace">
            <a:avLst>
              <a:gd name="adj1" fmla="val 73391"/>
              <a:gd name="adj2" fmla="val 46021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1498D8B6-8075-4145-8C74-87B5B6C3C7EA}"/>
                  </a:ext>
                </a:extLst>
              </p:cNvPr>
              <p:cNvSpPr txBox="1"/>
              <p:nvPr/>
            </p:nvSpPr>
            <p:spPr>
              <a:xfrm>
                <a:off x="7788295" y="3460237"/>
                <a:ext cx="1378957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⊂</m:t>
                      </m:r>
                      <m:sSub>
                        <m:sSubPr>
                          <m:ctrlP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s-419" sz="25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sub>
                      </m:sSub>
                    </m:oMath>
                  </m:oMathPara>
                </a14:m>
                <a:endParaRPr lang="es-419" sz="2500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1498D8B6-8075-4145-8C74-87B5B6C3C7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8295" y="3460237"/>
                <a:ext cx="1378957" cy="4770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Signo de multiplicación 31">
            <a:extLst>
              <a:ext uri="{FF2B5EF4-FFF2-40B4-BE49-F238E27FC236}">
                <a16:creationId xmlns:a16="http://schemas.microsoft.com/office/drawing/2014/main" id="{2C284FF7-EC8A-401F-95E7-C8F13D1CF60D}"/>
              </a:ext>
            </a:extLst>
          </p:cNvPr>
          <p:cNvSpPr/>
          <p:nvPr/>
        </p:nvSpPr>
        <p:spPr>
          <a:xfrm>
            <a:off x="9944801" y="2777365"/>
            <a:ext cx="1726350" cy="690196"/>
          </a:xfrm>
          <a:prstGeom prst="mathMultiply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33" name="Abrir llave 32">
            <a:extLst>
              <a:ext uri="{FF2B5EF4-FFF2-40B4-BE49-F238E27FC236}">
                <a16:creationId xmlns:a16="http://schemas.microsoft.com/office/drawing/2014/main" id="{38ECE461-00B2-4324-94D8-EFACAAFDED3D}"/>
              </a:ext>
            </a:extLst>
          </p:cNvPr>
          <p:cNvSpPr/>
          <p:nvPr/>
        </p:nvSpPr>
        <p:spPr>
          <a:xfrm rot="16200000">
            <a:off x="8669667" y="3727798"/>
            <a:ext cx="178922" cy="2706017"/>
          </a:xfrm>
          <a:prstGeom prst="leftBrace">
            <a:avLst>
              <a:gd name="adj1" fmla="val 33598"/>
              <a:gd name="adj2" fmla="val 47192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BEA2ABBA-DD94-4093-9716-2BCE3DF079F6}"/>
                  </a:ext>
                </a:extLst>
              </p:cNvPr>
              <p:cNvSpPr txBox="1"/>
              <p:nvPr/>
            </p:nvSpPr>
            <p:spPr>
              <a:xfrm>
                <a:off x="8023857" y="5325778"/>
                <a:ext cx="1378957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⊄</m:t>
                      </m:r>
                      <m:sSub>
                        <m:sSubPr>
                          <m:ctrlPr>
                            <a:rPr lang="es-419" sz="25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5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s-419" sz="25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sub>
                      </m:sSub>
                    </m:oMath>
                  </m:oMathPara>
                </a14:m>
                <a:endParaRPr lang="es-419" sz="25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BEA2ABBA-DD94-4093-9716-2BCE3DF079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3857" y="5325778"/>
                <a:ext cx="1378957" cy="4770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Picture 2" descr="Resultado de imagen para imagen check">
            <a:extLst>
              <a:ext uri="{FF2B5EF4-FFF2-40B4-BE49-F238E27FC236}">
                <a16:creationId xmlns:a16="http://schemas.microsoft.com/office/drawing/2014/main" id="{AA37C93E-7546-4713-9A69-FE8F25E92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012" y="4297325"/>
            <a:ext cx="1064242" cy="106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>
                <a:extLst>
                  <a:ext uri="{FF2B5EF4-FFF2-40B4-BE49-F238E27FC236}">
                    <a16:creationId xmlns:a16="http://schemas.microsoft.com/office/drawing/2014/main" id="{156047BF-55B9-43D4-BDBB-0F9E6EE37D1C}"/>
                  </a:ext>
                </a:extLst>
              </p:cNvPr>
              <p:cNvSpPr/>
              <p:nvPr/>
            </p:nvSpPr>
            <p:spPr>
              <a:xfrm>
                <a:off x="6461600" y="4577047"/>
                <a:ext cx="3814249" cy="4770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419" sz="2500" kern="1200" dirty="0">
                    <a:solidFill>
                      <a:schemeClr val="tx1"/>
                    </a:solidFill>
                    <a:ea typeface="Cambria Math" panose="02040503050406030204" pitchFamily="18" charset="0"/>
                    <a:cs typeface="Arial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𝐷𝑥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 </m:t>
                    </m:r>
                    <m:r>
                      <m:rPr>
                        <m:sty m:val="p"/>
                      </m:rPr>
                      <a:rPr lang="es-419" sz="2500" i="0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sen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 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𝑥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𝐸𝑥</m:t>
                    </m:r>
                    <m:func>
                      <m:funcPr>
                        <m:ctrlP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cos</m:t>
                        </m:r>
                      </m:fName>
                      <m:e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 </m:t>
                        </m:r>
                      </m:e>
                    </m:func>
                  </m:oMath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Rectángulo 1">
                <a:extLst>
                  <a:ext uri="{FF2B5EF4-FFF2-40B4-BE49-F238E27FC236}">
                    <a16:creationId xmlns:a16="http://schemas.microsoft.com/office/drawing/2014/main" id="{156047BF-55B9-43D4-BDBB-0F9E6EE37D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600" y="4577047"/>
                <a:ext cx="3814249" cy="4770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ángulo: esquinas diagonales redondeadas 8">
                <a:extLst>
                  <a:ext uri="{FF2B5EF4-FFF2-40B4-BE49-F238E27FC236}">
                    <a16:creationId xmlns:a16="http://schemas.microsoft.com/office/drawing/2014/main" id="{41578B2E-61F3-4225-B36A-C4C20D96861F}"/>
                  </a:ext>
                </a:extLst>
              </p:cNvPr>
              <p:cNvSpPr/>
              <p:nvPr/>
            </p:nvSpPr>
            <p:spPr>
              <a:xfrm>
                <a:off x="215695" y="4428265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sSub>
                            <m:sSubPr>
                              <m:ctrlP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𝑫𝒙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𝒔𝒆𝒏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𝑬𝒙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𝒄𝒐𝒔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⁡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6" name="Rectángulo: esquinas diagonales redondeadas 8">
                <a:extLst>
                  <a:ext uri="{FF2B5EF4-FFF2-40B4-BE49-F238E27FC236}">
                    <a16:creationId xmlns:a16="http://schemas.microsoft.com/office/drawing/2014/main" id="{41578B2E-61F3-4225-B36A-C4C20D9686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95" y="4428265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15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Elipse 36">
            <a:extLst>
              <a:ext uri="{FF2B5EF4-FFF2-40B4-BE49-F238E27FC236}">
                <a16:creationId xmlns:a16="http://schemas.microsoft.com/office/drawing/2014/main" id="{D21C31F2-6AA6-4E54-BCD6-361EDCF4C1ED}"/>
              </a:ext>
            </a:extLst>
          </p:cNvPr>
          <p:cNvSpPr/>
          <p:nvPr/>
        </p:nvSpPr>
        <p:spPr>
          <a:xfrm>
            <a:off x="3175112" y="4099236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3681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0" grpId="0" animBg="1"/>
      <p:bldP spid="31" grpId="0"/>
      <p:bldP spid="32" grpId="0" animBg="1"/>
      <p:bldP spid="33" grpId="0" animBg="1"/>
      <p:bldP spid="34" grpId="0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ángulo: esquinas diagonales redondeadas 8">
            <a:extLst>
              <a:ext uri="{FF2B5EF4-FFF2-40B4-BE49-F238E27FC236}">
                <a16:creationId xmlns:a16="http://schemas.microsoft.com/office/drawing/2014/main" id="{91259DD7-BBA6-4EA0-99F6-729840F1E426}"/>
              </a:ext>
            </a:extLst>
          </p:cNvPr>
          <p:cNvSpPr/>
          <p:nvPr/>
        </p:nvSpPr>
        <p:spPr>
          <a:xfrm>
            <a:off x="4432155" y="2882518"/>
            <a:ext cx="7042349" cy="826384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0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Marcador de texto 1">
            <a:extLst>
              <a:ext uri="{FF2B5EF4-FFF2-40B4-BE49-F238E27FC236}">
                <a16:creationId xmlns:a16="http://schemas.microsoft.com/office/drawing/2014/main" id="{080EA391-085B-45CB-83B6-1936295A9C22}"/>
              </a:ext>
            </a:extLst>
          </p:cNvPr>
          <p:cNvSpPr txBox="1">
            <a:spLocks/>
          </p:cNvSpPr>
          <p:nvPr/>
        </p:nvSpPr>
        <p:spPr>
          <a:xfrm>
            <a:off x="4432155" y="1503801"/>
            <a:ext cx="7238996" cy="2176613"/>
          </a:xfrm>
          <a:prstGeom prst="rect">
            <a:avLst/>
          </a:prstGeom>
        </p:spPr>
        <p:txBody>
          <a:bodyPr wrap="square" numCol="1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x-none" sz="33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Solución</a:t>
            </a:r>
            <a:endParaRPr lang="es-419" sz="2500" dirty="0">
              <a:latin typeface="Arial" charset="0"/>
              <a:ea typeface="Cambria Math" panose="02040503050406030204" pitchFamily="18" charset="0"/>
              <a:cs typeface="Arial" charset="0"/>
            </a:endParaRPr>
          </a:p>
          <a:p>
            <a:pPr algn="l">
              <a:lnSpc>
                <a:spcPct val="150000"/>
              </a:lnSpc>
            </a:pPr>
            <a:endParaRPr lang="es-419" sz="2500" dirty="0">
              <a:latin typeface="Arial" charset="0"/>
              <a:ea typeface="Cambria Math" panose="02040503050406030204" pitchFamily="18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/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d>
                            <m:d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𝟒</m:t>
                              </m:r>
                            </m:e>
                          </m:d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𝟑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−</m:t>
                      </m:r>
                      <m:r>
                        <a:rPr lang="es-419" sz="2400" b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4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9203E85B-BD3D-4BF8-84B9-691D9776E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69" y="957712"/>
                <a:ext cx="7025816" cy="828507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2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lipse 10">
            <a:extLst>
              <a:ext uri="{FF2B5EF4-FFF2-40B4-BE49-F238E27FC236}">
                <a16:creationId xmlns:a16="http://schemas.microsoft.com/office/drawing/2014/main" id="{A8497C18-299C-47C2-913B-D72736040010}"/>
              </a:ext>
            </a:extLst>
          </p:cNvPr>
          <p:cNvSpPr/>
          <p:nvPr/>
        </p:nvSpPr>
        <p:spPr>
          <a:xfrm>
            <a:off x="6869542" y="47842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/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𝑯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𝟑</m:t>
                          </m:r>
                        </m:sub>
                      </m:sSub>
                      <m:r>
                        <a:rPr lang="es-419" sz="2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𝐬𝐞𝐧</m:t>
                      </m:r>
                      <m:r>
                        <a:rPr lang="es-419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𝐂</m:t>
                          </m:r>
                        </m:e>
                        <m:sub>
                          <m:r>
                            <a:rPr lang="es-419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𝟒</m:t>
                          </m:r>
                        </m:sub>
                      </m:sSub>
                      <m:r>
                        <a:rPr lang="es-419" sz="20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𝐜𝐨𝐬</m:t>
                      </m:r>
                      <m:r>
                        <a:rPr lang="es-419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58EC819E-7C38-4E84-AFE2-17515043A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878" y="957712"/>
                <a:ext cx="4322474" cy="82850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ipse 12">
            <a:extLst>
              <a:ext uri="{FF2B5EF4-FFF2-40B4-BE49-F238E27FC236}">
                <a16:creationId xmlns:a16="http://schemas.microsoft.com/office/drawing/2014/main" id="{A9C9F5BB-9DAB-47C6-B6FB-F751CA1BA9C7}"/>
              </a:ext>
            </a:extLst>
          </p:cNvPr>
          <p:cNvSpPr/>
          <p:nvPr/>
        </p:nvSpPr>
        <p:spPr>
          <a:xfrm>
            <a:off x="11361731" y="58924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1ED84B15-87F9-4D0F-A962-19D29A8F73D9}"/>
              </a:ext>
            </a:extLst>
          </p:cNvPr>
          <p:cNvSpPr/>
          <p:nvPr/>
        </p:nvSpPr>
        <p:spPr>
          <a:xfrm rot="5400000">
            <a:off x="4354744" y="-470597"/>
            <a:ext cx="492370" cy="2912874"/>
          </a:xfrm>
          <a:prstGeom prst="leftBrace">
            <a:avLst>
              <a:gd name="adj1" fmla="val 65027"/>
              <a:gd name="adj2" fmla="val 47192"/>
            </a:avLst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/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141FAF9-2996-419F-8438-5AA28C815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628" y="339545"/>
                <a:ext cx="1378957" cy="400110"/>
              </a:xfrm>
              <a:prstGeom prst="rect">
                <a:avLst/>
              </a:prstGeom>
              <a:blipFill>
                <a:blip r:embed="rId4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/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F9F1EBE-6284-40F2-8ABF-64B04677C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300" y="1955499"/>
                <a:ext cx="1378957" cy="400110"/>
              </a:xfrm>
              <a:prstGeom prst="rect">
                <a:avLst/>
              </a:prstGeom>
              <a:blipFill>
                <a:blip r:embed="rId5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/>
              <p:nvPr/>
            </p:nvSpPr>
            <p:spPr>
              <a:xfrm>
                <a:off x="4563415" y="2988134"/>
                <a:ext cx="66153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419" sz="25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𝑝</m:t>
                        </m:r>
                      </m:sub>
                    </m:sSub>
                    <m:r>
                      <a:rPr lang="es-419" sz="250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</m:oMath>
                </a14:m>
                <a:r>
                  <a:rPr lang="es-419" sz="2800" b="1" kern="1200" dirty="0">
                    <a:solidFill>
                      <a:schemeClr val="tx1"/>
                    </a:solidFill>
                    <a:ea typeface="Cambria Math" panose="02040503050406030204" pitchFamily="18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𝐴</m:t>
                    </m:r>
                    <m:sSup>
                      <m:sSupPr>
                        <m:ctrlP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5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  <m:sup>
                        <m:r>
                          <a:rPr lang="es-419" sz="25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4</m:t>
                        </m:r>
                      </m:sup>
                    </m:sSup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𝐵</m:t>
                    </m:r>
                    <m:sSup>
                      <m:sSupPr>
                        <m:ctrlP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5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  <m:sup>
                        <m:r>
                          <a:rPr lang="es-419" sz="25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3</m:t>
                        </m:r>
                      </m:sup>
                    </m:sSup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𝐶</m:t>
                    </m:r>
                    <m:sSup>
                      <m:sSupPr>
                        <m:ctrlPr>
                          <a:rPr lang="es-419" sz="250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5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𝑥</m:t>
                        </m:r>
                      </m:e>
                      <m:sup>
                        <m:r>
                          <a:rPr lang="es-419" sz="25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2</m:t>
                        </m:r>
                      </m:sup>
                    </m:sSup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𝐷𝑥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 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𝑠𝑒𝑛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 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𝑥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𝐸𝑥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 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𝑐𝑜𝑠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⁡</m:t>
                    </m:r>
                    <m:r>
                      <a:rPr lang="es-419" sz="25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𝑥</m:t>
                    </m:r>
                  </m:oMath>
                </a14:m>
                <a:endParaRPr lang="es-419" sz="25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4253248-139D-4E95-9702-36017106C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415" y="2988134"/>
                <a:ext cx="661532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: esquinas diagonales redondeadas 8">
                <a:extLst>
                  <a:ext uri="{FF2B5EF4-FFF2-40B4-BE49-F238E27FC236}">
                    <a16:creationId xmlns:a16="http://schemas.microsoft.com/office/drawing/2014/main" id="{27B6EB25-9C44-46D1-909E-EC6BFA1B44E4}"/>
                  </a:ext>
                </a:extLst>
              </p:cNvPr>
              <p:cNvSpPr/>
              <p:nvPr/>
            </p:nvSpPr>
            <p:spPr>
              <a:xfrm>
                <a:off x="201117" y="2684638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sSub>
                            <m:sSubPr>
                              <m:ctrlP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𝟏</m:t>
                              </m:r>
                            </m:sub>
                          </m:sSub>
                        </m:sub>
                      </m:sSub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𝑨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𝟒</m:t>
                          </m:r>
                        </m:sup>
                      </m:sSup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𝑩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𝟑</m:t>
                          </m:r>
                        </m:sup>
                      </m:sSup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𝑪</m:t>
                      </m:r>
                      <m:sSup>
                        <m:sSupPr>
                          <m:ctrlP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0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2" name="Rectángulo: esquinas diagonales redondeadas 8">
                <a:extLst>
                  <a:ext uri="{FF2B5EF4-FFF2-40B4-BE49-F238E27FC236}">
                    <a16:creationId xmlns:a16="http://schemas.microsoft.com/office/drawing/2014/main" id="{27B6EB25-9C44-46D1-909E-EC6BFA1B44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17" y="2684638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7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Elipse 22">
            <a:extLst>
              <a:ext uri="{FF2B5EF4-FFF2-40B4-BE49-F238E27FC236}">
                <a16:creationId xmlns:a16="http://schemas.microsoft.com/office/drawing/2014/main" id="{92978B9F-9A1B-43E1-9610-CCA366BEFADF}"/>
              </a:ext>
            </a:extLst>
          </p:cNvPr>
          <p:cNvSpPr/>
          <p:nvPr/>
        </p:nvSpPr>
        <p:spPr>
          <a:xfrm>
            <a:off x="3160534" y="2355609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27" name="Abrir llave 26">
            <a:extLst>
              <a:ext uri="{FF2B5EF4-FFF2-40B4-BE49-F238E27FC236}">
                <a16:creationId xmlns:a16="http://schemas.microsoft.com/office/drawing/2014/main" id="{21091902-5A41-43BD-9AB8-71F9E64BFBB6}"/>
              </a:ext>
            </a:extLst>
          </p:cNvPr>
          <p:cNvSpPr/>
          <p:nvPr/>
        </p:nvSpPr>
        <p:spPr>
          <a:xfrm rot="16200000">
            <a:off x="3319285" y="1259535"/>
            <a:ext cx="265570" cy="787795"/>
          </a:xfrm>
          <a:prstGeom prst="leftBrace">
            <a:avLst>
              <a:gd name="adj1" fmla="val 30623"/>
              <a:gd name="adj2" fmla="val 44603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8" name="Abrir llave 27">
            <a:extLst>
              <a:ext uri="{FF2B5EF4-FFF2-40B4-BE49-F238E27FC236}">
                <a16:creationId xmlns:a16="http://schemas.microsoft.com/office/drawing/2014/main" id="{01B83138-5C3A-479F-B8FE-E4F1E6B2BDF4}"/>
              </a:ext>
            </a:extLst>
          </p:cNvPr>
          <p:cNvSpPr/>
          <p:nvPr/>
        </p:nvSpPr>
        <p:spPr>
          <a:xfrm rot="16200000">
            <a:off x="4846709" y="667005"/>
            <a:ext cx="372141" cy="2021039"/>
          </a:xfrm>
          <a:prstGeom prst="leftBrace">
            <a:avLst>
              <a:gd name="adj1" fmla="val 105422"/>
              <a:gd name="adj2" fmla="val 46496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24514AA9-AD86-46B3-8B2B-4E2E78BF24C7}"/>
                  </a:ext>
                </a:extLst>
              </p:cNvPr>
              <p:cNvSpPr txBox="1"/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419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419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0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24514AA9-AD86-46B3-8B2B-4E2E78BF2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142" y="1952162"/>
                <a:ext cx="1378957" cy="400110"/>
              </a:xfrm>
              <a:prstGeom prst="rect">
                <a:avLst/>
              </a:prstGeom>
              <a:blipFill>
                <a:blip r:embed="rId8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brir llave 29">
            <a:extLst>
              <a:ext uri="{FF2B5EF4-FFF2-40B4-BE49-F238E27FC236}">
                <a16:creationId xmlns:a16="http://schemas.microsoft.com/office/drawing/2014/main" id="{4C2119A5-02E8-48A5-9403-9E9034212B3A}"/>
              </a:ext>
            </a:extLst>
          </p:cNvPr>
          <p:cNvSpPr/>
          <p:nvPr/>
        </p:nvSpPr>
        <p:spPr>
          <a:xfrm rot="16200000">
            <a:off x="6411319" y="2353520"/>
            <a:ext cx="251414" cy="2402373"/>
          </a:xfrm>
          <a:prstGeom prst="leftBrace">
            <a:avLst>
              <a:gd name="adj1" fmla="val 73391"/>
              <a:gd name="adj2" fmla="val 46021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ángulo: esquinas diagonales redondeadas 8">
                <a:extLst>
                  <a:ext uri="{FF2B5EF4-FFF2-40B4-BE49-F238E27FC236}">
                    <a16:creationId xmlns:a16="http://schemas.microsoft.com/office/drawing/2014/main" id="{41578B2E-61F3-4225-B36A-C4C20D96861F}"/>
                  </a:ext>
                </a:extLst>
              </p:cNvPr>
              <p:cNvSpPr/>
              <p:nvPr/>
            </p:nvSpPr>
            <p:spPr>
              <a:xfrm>
                <a:off x="215695" y="4428265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0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sSub>
                            <m:sSubPr>
                              <m:ctrlP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s-419" sz="2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𝑫𝒙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𝒔𝒆𝒏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𝑬𝒙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𝒄𝒐𝒔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⁡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0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6" name="Rectángulo: esquinas diagonales redondeadas 8">
                <a:extLst>
                  <a:ext uri="{FF2B5EF4-FFF2-40B4-BE49-F238E27FC236}">
                    <a16:creationId xmlns:a16="http://schemas.microsoft.com/office/drawing/2014/main" id="{41578B2E-61F3-4225-B36A-C4C20D9686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95" y="4428265"/>
                <a:ext cx="3386145" cy="1251671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9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Elipse 36">
            <a:extLst>
              <a:ext uri="{FF2B5EF4-FFF2-40B4-BE49-F238E27FC236}">
                <a16:creationId xmlns:a16="http://schemas.microsoft.com/office/drawing/2014/main" id="{D21C31F2-6AA6-4E54-BCD6-361EDCF4C1ED}"/>
              </a:ext>
            </a:extLst>
          </p:cNvPr>
          <p:cNvSpPr/>
          <p:nvPr/>
        </p:nvSpPr>
        <p:spPr>
          <a:xfrm>
            <a:off x="3175112" y="4099236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26" name="Abrir llave 25">
            <a:extLst>
              <a:ext uri="{FF2B5EF4-FFF2-40B4-BE49-F238E27FC236}">
                <a16:creationId xmlns:a16="http://schemas.microsoft.com/office/drawing/2014/main" id="{1FDFE7E9-4C8B-43A6-938C-728A9D505DE0}"/>
              </a:ext>
            </a:extLst>
          </p:cNvPr>
          <p:cNvSpPr/>
          <p:nvPr/>
        </p:nvSpPr>
        <p:spPr>
          <a:xfrm rot="16200000">
            <a:off x="9385512" y="2191596"/>
            <a:ext cx="251414" cy="2726220"/>
          </a:xfrm>
          <a:prstGeom prst="leftBrace">
            <a:avLst>
              <a:gd name="adj1" fmla="val 73391"/>
              <a:gd name="adj2" fmla="val 46021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419">
              <a:solidFill>
                <a:srgbClr val="00B050"/>
              </a:solidFill>
            </a:endParaRP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500B8E88-5D17-4BB6-B19B-2251881AAC98}"/>
              </a:ext>
            </a:extLst>
          </p:cNvPr>
          <p:cNvSpPr/>
          <p:nvPr/>
        </p:nvSpPr>
        <p:spPr>
          <a:xfrm>
            <a:off x="6119951" y="3956257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51C6D6BB-0FA6-4102-98C4-A890BF5E9162}"/>
              </a:ext>
            </a:extLst>
          </p:cNvPr>
          <p:cNvSpPr/>
          <p:nvPr/>
        </p:nvSpPr>
        <p:spPr>
          <a:xfrm>
            <a:off x="9064790" y="3975482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6963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0" grpId="0" animBg="1"/>
      <p:bldP spid="26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MA-2105 Plantilla Porta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07157130-106A-854C-A3E4-7A10AD2C3BB1}"/>
    </a:ext>
  </a:extLst>
</a:theme>
</file>

<file path=ppt/theme/theme2.xml><?xml version="1.0" encoding="utf-8"?>
<a:theme xmlns:a="http://schemas.openxmlformats.org/drawingml/2006/main" name="MA-2105 Plantilla Contenido">
  <a:themeElements>
    <a:clrScheme name="Personalizar 1">
      <a:dk1>
        <a:srgbClr val="000000"/>
      </a:dk1>
      <a:lt1>
        <a:srgbClr val="FFFFFF"/>
      </a:lt1>
      <a:dk2>
        <a:srgbClr val="D3DFFF"/>
      </a:dk2>
      <a:lt2>
        <a:srgbClr val="FFFFFF"/>
      </a:lt2>
      <a:accent1>
        <a:srgbClr val="150D38"/>
      </a:accent1>
      <a:accent2>
        <a:srgbClr val="2861FF"/>
      </a:accent2>
      <a:accent3>
        <a:srgbClr val="D3DFFF"/>
      </a:accent3>
      <a:accent4>
        <a:srgbClr val="FF6D00"/>
      </a:accent4>
      <a:accent5>
        <a:srgbClr val="FFE1CC"/>
      </a:accent5>
      <a:accent6>
        <a:srgbClr val="666666"/>
      </a:accent6>
      <a:hlink>
        <a:srgbClr val="2861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DB2A46A8-23B5-6248-B01E-BA2784B3DE70}"/>
    </a:ext>
  </a:extLst>
</a:theme>
</file>

<file path=ppt/theme/theme3.xml><?xml version="1.0" encoding="utf-8"?>
<a:theme xmlns:a="http://schemas.openxmlformats.org/drawingml/2006/main" name="MA-2105 Plantilla Crédi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969DC122-9B8B-8245-B879-B4B1D9D0ECEC}"/>
    </a:ext>
  </a:extLst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Ecuaciones Diferenciales</Template>
  <TotalTime>750</TotalTime>
  <Words>608</Words>
  <Application>Microsoft Office PowerPoint</Application>
  <PresentationFormat>Panorámica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Franklin Gothic Book</vt:lpstr>
      <vt:lpstr>Franklin Gothic Medium</vt:lpstr>
      <vt:lpstr>MA-2105 Plantilla Portada</vt:lpstr>
      <vt:lpstr>MA-2105 Plantilla Contenido</vt:lpstr>
      <vt:lpstr>MA-2105 Plantilla Créditos</vt:lpstr>
      <vt:lpstr>Ecuación diferencial lineal mediante  coeficientes indeterminados   M.Sc. Norberto Oviedo Ugalde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Solución implícita de una ecuación diferencial</dc:title>
  <dc:creator>Norberto</dc:creator>
  <cp:lastModifiedBy>Norberto Oviedo</cp:lastModifiedBy>
  <cp:revision>122</cp:revision>
  <dcterms:created xsi:type="dcterms:W3CDTF">2017-12-17T14:58:24Z</dcterms:created>
  <dcterms:modified xsi:type="dcterms:W3CDTF">2018-11-26T17:20:39Z</dcterms:modified>
</cp:coreProperties>
</file>