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3"/>
  </p:notesMasterIdLst>
  <p:handoutMasterIdLst>
    <p:handoutMasterId r:id="rId14"/>
  </p:handoutMasterIdLst>
  <p:sldIdLst>
    <p:sldId id="260" r:id="rId4"/>
    <p:sldId id="263" r:id="rId5"/>
    <p:sldId id="269" r:id="rId6"/>
    <p:sldId id="265" r:id="rId7"/>
    <p:sldId id="267" r:id="rId8"/>
    <p:sldId id="266" r:id="rId9"/>
    <p:sldId id="264" r:id="rId10"/>
    <p:sldId id="268" r:id="rId11"/>
    <p:sldId id="261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7E281-2D28-4B1A-8109-BCA74651EC94}" v="77" dt="2018-09-01T13:22:43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3" d="100"/>
          <a:sy n="63" d="100"/>
        </p:scale>
        <p:origin x="90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B37E281-2D28-4B1A-8109-BCA74651EC94}"/>
    <pc:docChg chg="undo custSel addSld modSld">
      <pc:chgData name="Norberto Oviedo Ugalde" userId="f6dd41cc-30ac-40c0-95f2-225f08fe1ba3" providerId="ADAL" clId="{AB37E281-2D28-4B1A-8109-BCA74651EC94}" dt="2018-09-01T13:22:43.548" v="329" actId="1076"/>
      <pc:docMkLst>
        <pc:docMk/>
      </pc:docMkLst>
      <pc:sldChg chg="modSp">
        <pc:chgData name="Norberto Oviedo Ugalde" userId="f6dd41cc-30ac-40c0-95f2-225f08fe1ba3" providerId="ADAL" clId="{AB37E281-2D28-4B1A-8109-BCA74651EC94}" dt="2018-09-01T12:48:12.839" v="260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B37E281-2D28-4B1A-8109-BCA74651EC94}" dt="2018-09-01T12:48:12.839" v="260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B37E281-2D28-4B1A-8109-BCA74651EC94}" dt="2018-08-26T22:18:58.037" v="13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AB37E281-2D28-4B1A-8109-BCA74651EC94}" dt="2018-08-26T22:18:58.037" v="13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B37E281-2D28-4B1A-8109-BCA74651EC94}" dt="2018-09-01T12:58:36.013" v="277" actId="1076"/>
        <pc:sldMkLst>
          <pc:docMk/>
          <pc:sldMk cId="83991214" sldId="264"/>
        </pc:sldMkLst>
        <pc:spChg chg="mod">
          <ac:chgData name="Norberto Oviedo Ugalde" userId="f6dd41cc-30ac-40c0-95f2-225f08fe1ba3" providerId="ADAL" clId="{AB37E281-2D28-4B1A-8109-BCA74651EC94}" dt="2018-09-01T12:58:36.013" v="277" actId="1076"/>
          <ac:spMkLst>
            <pc:docMk/>
            <pc:sldMk cId="83991214" sldId="264"/>
            <ac:spMk id="12" creationId="{0DBBAD4D-2FCC-4D9A-80F7-DD36DE0EE128}"/>
          </ac:spMkLst>
        </pc:spChg>
        <pc:spChg chg="mod">
          <ac:chgData name="Norberto Oviedo Ugalde" userId="f6dd41cc-30ac-40c0-95f2-225f08fe1ba3" providerId="ADAL" clId="{AB37E281-2D28-4B1A-8109-BCA74651EC94}" dt="2018-09-01T12:58:24.981" v="274" actId="1076"/>
          <ac:spMkLst>
            <pc:docMk/>
            <pc:sldMk cId="83991214" sldId="264"/>
            <ac:spMk id="13" creationId="{5AD58F5A-3C07-4A5A-ADE5-E2184BADD97F}"/>
          </ac:spMkLst>
        </pc:spChg>
        <pc:spChg chg="mod">
          <ac:chgData name="Norberto Oviedo Ugalde" userId="f6dd41cc-30ac-40c0-95f2-225f08fe1ba3" providerId="ADAL" clId="{AB37E281-2D28-4B1A-8109-BCA74651EC94}" dt="2018-09-01T12:58:27.229" v="275" actId="1076"/>
          <ac:spMkLst>
            <pc:docMk/>
            <pc:sldMk cId="83991214" sldId="264"/>
            <ac:spMk id="15" creationId="{6C0B739E-61CC-464D-AC72-040A11C00EE0}"/>
          </ac:spMkLst>
        </pc:spChg>
      </pc:sldChg>
      <pc:sldChg chg="addSp delSp modSp addAnim delAnim modAnim">
        <pc:chgData name="Norberto Oviedo Ugalde" userId="f6dd41cc-30ac-40c0-95f2-225f08fe1ba3" providerId="ADAL" clId="{AB37E281-2D28-4B1A-8109-BCA74651EC94}" dt="2018-09-01T13:22:43.548" v="329" actId="1076"/>
        <pc:sldMkLst>
          <pc:docMk/>
          <pc:sldMk cId="3698247692" sldId="268"/>
        </pc:sldMkLst>
        <pc:spChg chg="mod">
          <ac:chgData name="Norberto Oviedo Ugalde" userId="f6dd41cc-30ac-40c0-95f2-225f08fe1ba3" providerId="ADAL" clId="{AB37E281-2D28-4B1A-8109-BCA74651EC94}" dt="2018-09-01T13:22:43.548" v="329" actId="1076"/>
          <ac:spMkLst>
            <pc:docMk/>
            <pc:sldMk cId="3698247692" sldId="268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AB37E281-2D28-4B1A-8109-BCA74651EC94}" dt="2018-09-01T13:20:40.668" v="313" actId="1076"/>
          <ac:spMkLst>
            <pc:docMk/>
            <pc:sldMk cId="3698247692" sldId="268"/>
            <ac:spMk id="10" creationId="{F474B944-7C98-4192-B99A-37A4C375E920}"/>
          </ac:spMkLst>
        </pc:spChg>
        <pc:spChg chg="add del mod">
          <ac:chgData name="Norberto Oviedo Ugalde" userId="f6dd41cc-30ac-40c0-95f2-225f08fe1ba3" providerId="ADAL" clId="{AB37E281-2D28-4B1A-8109-BCA74651EC94}" dt="2018-09-01T13:20:35.812" v="312" actId="478"/>
          <ac:spMkLst>
            <pc:docMk/>
            <pc:sldMk cId="3698247692" sldId="268"/>
            <ac:spMk id="12" creationId="{76177DCF-1BEB-4313-8F97-AF39CEEF1288}"/>
          </ac:spMkLst>
        </pc:spChg>
        <pc:spChg chg="mod">
          <ac:chgData name="Norberto Oviedo Ugalde" userId="f6dd41cc-30ac-40c0-95f2-225f08fe1ba3" providerId="ADAL" clId="{AB37E281-2D28-4B1A-8109-BCA74651EC94}" dt="2018-09-01T13:03:25.258" v="284" actId="1076"/>
          <ac:spMkLst>
            <pc:docMk/>
            <pc:sldMk cId="3698247692" sldId="268"/>
            <ac:spMk id="13" creationId="{5AD58F5A-3C07-4A5A-ADE5-E2184BADD97F}"/>
          </ac:spMkLst>
        </pc:spChg>
        <pc:spChg chg="mod">
          <ac:chgData name="Norberto Oviedo Ugalde" userId="f6dd41cc-30ac-40c0-95f2-225f08fe1ba3" providerId="ADAL" clId="{AB37E281-2D28-4B1A-8109-BCA74651EC94}" dt="2018-09-01T13:03:27.130" v="285" actId="1076"/>
          <ac:spMkLst>
            <pc:docMk/>
            <pc:sldMk cId="3698247692" sldId="268"/>
            <ac:spMk id="15" creationId="{6C0B739E-61CC-464D-AC72-040A11C00EE0}"/>
          </ac:spMkLst>
        </pc:spChg>
        <pc:spChg chg="mod">
          <ac:chgData name="Norberto Oviedo Ugalde" userId="f6dd41cc-30ac-40c0-95f2-225f08fe1ba3" providerId="ADAL" clId="{AB37E281-2D28-4B1A-8109-BCA74651EC94}" dt="2018-09-01T13:03:32.106" v="287" actId="1076"/>
          <ac:spMkLst>
            <pc:docMk/>
            <pc:sldMk cId="3698247692" sldId="268"/>
            <ac:spMk id="17" creationId="{16F2E9C9-E6C6-4DEC-A8C8-06174076E412}"/>
          </ac:spMkLst>
        </pc:spChg>
      </pc:sldChg>
      <pc:sldChg chg="addSp delSp modSp add">
        <pc:chgData name="Norberto Oviedo Ugalde" userId="f6dd41cc-30ac-40c0-95f2-225f08fe1ba3" providerId="ADAL" clId="{AB37E281-2D28-4B1A-8109-BCA74651EC94}" dt="2018-09-01T12:45:23.741" v="95" actId="1076"/>
        <pc:sldMkLst>
          <pc:docMk/>
          <pc:sldMk cId="3157514088" sldId="269"/>
        </pc:sldMkLst>
        <pc:spChg chg="del">
          <ac:chgData name="Norberto Oviedo Ugalde" userId="f6dd41cc-30ac-40c0-95f2-225f08fe1ba3" providerId="ADAL" clId="{AB37E281-2D28-4B1A-8109-BCA74651EC94}" dt="2018-09-01T12:40:45.544" v="78"/>
          <ac:spMkLst>
            <pc:docMk/>
            <pc:sldMk cId="3157514088" sldId="269"/>
            <ac:spMk id="2" creationId="{555B0D55-0CE1-4F4C-98AA-B0C1E15D3933}"/>
          </ac:spMkLst>
        </pc:spChg>
        <pc:spChg chg="del">
          <ac:chgData name="Norberto Oviedo Ugalde" userId="f6dd41cc-30ac-40c0-95f2-225f08fe1ba3" providerId="ADAL" clId="{AB37E281-2D28-4B1A-8109-BCA74651EC94}" dt="2018-09-01T12:40:17.590" v="77" actId="478"/>
          <ac:spMkLst>
            <pc:docMk/>
            <pc:sldMk cId="3157514088" sldId="269"/>
            <ac:spMk id="3" creationId="{A1669A61-EAEF-4CB8-AFDF-728190118AD6}"/>
          </ac:spMkLst>
        </pc:spChg>
        <pc:spChg chg="add del mod">
          <ac:chgData name="Norberto Oviedo Ugalde" userId="f6dd41cc-30ac-40c0-95f2-225f08fe1ba3" providerId="ADAL" clId="{AB37E281-2D28-4B1A-8109-BCA74651EC94}" dt="2018-09-01T12:45:04.572" v="89" actId="478"/>
          <ac:spMkLst>
            <pc:docMk/>
            <pc:sldMk cId="3157514088" sldId="269"/>
            <ac:spMk id="6" creationId="{C567879E-9277-4C0C-8E45-A127EC4AD9E7}"/>
          </ac:spMkLst>
        </pc:spChg>
        <pc:picChg chg="add del mod">
          <ac:chgData name="Norberto Oviedo Ugalde" userId="f6dd41cc-30ac-40c0-95f2-225f08fe1ba3" providerId="ADAL" clId="{AB37E281-2D28-4B1A-8109-BCA74651EC94}" dt="2018-09-01T12:44:58.261" v="87" actId="478"/>
          <ac:picMkLst>
            <pc:docMk/>
            <pc:sldMk cId="3157514088" sldId="269"/>
            <ac:picMk id="4" creationId="{A136DAD2-1631-4A23-8AA9-85BCD75CFD7F}"/>
          </ac:picMkLst>
        </pc:picChg>
        <pc:picChg chg="add mod">
          <ac:chgData name="Norberto Oviedo Ugalde" userId="f6dd41cc-30ac-40c0-95f2-225f08fe1ba3" providerId="ADAL" clId="{AB37E281-2D28-4B1A-8109-BCA74651EC94}" dt="2018-09-01T12:45:23.741" v="95" actId="1076"/>
          <ac:picMkLst>
            <pc:docMk/>
            <pc:sldMk cId="3157514088" sldId="269"/>
            <ac:picMk id="7" creationId="{6321885F-4F39-4CDD-BC77-92CAC931602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01/09/2018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80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r>
              <a:rPr lang="es-ES_tradnl" dirty="0"/>
              <a:t>Segunda solución en una EDL  de orden dos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>
                <a:solidFill>
                  <a:schemeClr val="tx1"/>
                </a:solidFill>
              </a:rPr>
              <a:t>M.Sc</a:t>
            </a:r>
            <a:r>
              <a:rPr lang="es-ES_tradnl" sz="4800" dirty="0">
                <a:solidFill>
                  <a:schemeClr val="tx1"/>
                </a:solidFill>
              </a:rPr>
              <a:t>. Norberto Oviedo Ugalde</a:t>
            </a:r>
            <a:r>
              <a:rPr lang="es-ES_tradnl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diagonales redondeadas 8">
            <a:extLst>
              <a:ext uri="{FF2B5EF4-FFF2-40B4-BE49-F238E27FC236}">
                <a16:creationId xmlns:a16="http://schemas.microsoft.com/office/drawing/2014/main" id="{094B7BB8-C08E-484B-AB7A-1BF078D5EEFD}"/>
              </a:ext>
            </a:extLst>
          </p:cNvPr>
          <p:cNvSpPr/>
          <p:nvPr/>
        </p:nvSpPr>
        <p:spPr>
          <a:xfrm>
            <a:off x="690900" y="2258230"/>
            <a:ext cx="10810198" cy="1525761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531" y="843906"/>
                <a:ext cx="11310937" cy="5706002"/>
              </a:xfrm>
            </p:spPr>
            <p:txBody>
              <a:bodyPr numCol="1">
                <a:normAutofit/>
              </a:bodyPr>
              <a:lstStyle/>
              <a:p>
                <a:pPr marL="0" indent="0" algn="just">
                  <a:buNone/>
                </a:pP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Considere la ecuación diferencial: </a:t>
                </a: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514350" indent="-514350" algn="just">
                  <a:buFont typeface="+mj-lt"/>
                  <a:buAutoNum type="alphaLcParenR"/>
                </a:pP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Halle una solución de la forma </a:t>
                </a:r>
                <a14:m>
                  <m:oMath xmlns:m="http://schemas.openxmlformats.org/officeDocument/2006/math"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𝟏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+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𝒃𝒙</m:t>
                    </m:r>
                  </m:oMath>
                </a14:m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de la ecuación diferencial</a:t>
                </a:r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 1 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(debe encontrar el valor de </a:t>
                </a:r>
                <a14:m>
                  <m:oMath xmlns:m="http://schemas.openxmlformats.org/officeDocument/2006/math">
                    <m:r>
                      <a:rPr lang="es-CR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𝒃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)</a:t>
                </a:r>
              </a:p>
              <a:p>
                <a:pPr marL="514350" indent="-514350" algn="just">
                  <a:buFont typeface="+mj-lt"/>
                  <a:buAutoNum type="alphaLcParenR"/>
                </a:pP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Determinar la solución general de </a:t>
                </a:r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  <a:p>
                <a:pPr marL="0" indent="0" algn="just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531" y="843906"/>
                <a:ext cx="11310937" cy="5706002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1216600" y="268365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321885F-4F39-4CDD-BC77-92CAC9316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36" y="1406402"/>
            <a:ext cx="11473727" cy="35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1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">
            <a:extLst>
              <a:ext uri="{FF2B5EF4-FFF2-40B4-BE49-F238E27FC236}">
                <a16:creationId xmlns:a16="http://schemas.microsoft.com/office/drawing/2014/main" id="{473BEAF3-CA99-4E3F-8352-834C12EEC920}"/>
              </a:ext>
            </a:extLst>
          </p:cNvPr>
          <p:cNvSpPr txBox="1">
            <a:spLocks/>
          </p:cNvSpPr>
          <p:nvPr/>
        </p:nvSpPr>
        <p:spPr>
          <a:xfrm>
            <a:off x="3205127" y="4942115"/>
            <a:ext cx="9165770" cy="1362867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419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978015" y="2449451"/>
                <a:ext cx="8182979" cy="270560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a)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De la ecuación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𝑏</m:t>
                      </m:r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978015" y="2449451"/>
                <a:ext cx="8182979" cy="2705602"/>
              </a:xfrm>
              <a:blipFill>
                <a:blip r:embed="rId2"/>
                <a:stretch>
                  <a:fillRect l="-1192" t="-216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8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𝒃𝒙</m:t>
                      </m:r>
                    </m:oMath>
                  </m:oMathPara>
                </a14:m>
                <a:endParaRPr lang="es-419" sz="2400" b="1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94235" y="3483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229A0C22-C2B8-42EF-883C-DC3C9D51F9B0}"/>
                  </a:ext>
                </a:extLst>
              </p:cNvPr>
              <p:cNvSpPr/>
              <p:nvPr/>
            </p:nvSpPr>
            <p:spPr>
              <a:xfrm>
                <a:off x="421465" y="1968814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𝒃𝒙</m:t>
                      </m:r>
                    </m:oMath>
                  </m:oMathPara>
                </a14:m>
                <a:endParaRPr lang="es-419" sz="24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229A0C22-C2B8-42EF-883C-DC3C9D51F9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5" y="1968814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40558" y="170294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308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">
            <a:extLst>
              <a:ext uri="{FF2B5EF4-FFF2-40B4-BE49-F238E27FC236}">
                <a16:creationId xmlns:a16="http://schemas.microsoft.com/office/drawing/2014/main" id="{473BEAF3-CA99-4E3F-8352-834C12EEC920}"/>
              </a:ext>
            </a:extLst>
          </p:cNvPr>
          <p:cNvSpPr txBox="1">
            <a:spLocks/>
          </p:cNvSpPr>
          <p:nvPr/>
        </p:nvSpPr>
        <p:spPr>
          <a:xfrm>
            <a:off x="3205127" y="4942115"/>
            <a:ext cx="9165770" cy="1362867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419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978015" y="2040404"/>
                <a:ext cx="8182979" cy="270560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a)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De la ecuación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𝑏</m:t>
                      </m:r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′′=0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978015" y="2040404"/>
                <a:ext cx="8182979" cy="2705602"/>
              </a:xfrm>
              <a:blipFill>
                <a:blip r:embed="rId2"/>
                <a:stretch>
                  <a:fillRect l="-1192" t="-7883" b="-788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sz="24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8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𝒃𝒙</m:t>
                      </m:r>
                    </m:oMath>
                  </m:oMathPara>
                </a14:m>
                <a:endParaRPr lang="es-419" sz="2400" b="1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94235" y="3483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40558" y="170294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9308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diagonales redondeadas 8">
            <a:extLst>
              <a:ext uri="{FF2B5EF4-FFF2-40B4-BE49-F238E27FC236}">
                <a16:creationId xmlns:a16="http://schemas.microsoft.com/office/drawing/2014/main" id="{F474B944-7C98-4192-B99A-37A4C375E920}"/>
              </a:ext>
            </a:extLst>
          </p:cNvPr>
          <p:cNvSpPr/>
          <p:nvPr/>
        </p:nvSpPr>
        <p:spPr>
          <a:xfrm flipH="1" flipV="1">
            <a:off x="3991979" y="5689336"/>
            <a:ext cx="3152132" cy="89191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Marcador de texto 1">
            <a:extLst>
              <a:ext uri="{FF2B5EF4-FFF2-40B4-BE49-F238E27FC236}">
                <a16:creationId xmlns:a16="http://schemas.microsoft.com/office/drawing/2014/main" id="{473BEAF3-CA99-4E3F-8352-834C12EEC920}"/>
              </a:ext>
            </a:extLst>
          </p:cNvPr>
          <p:cNvSpPr txBox="1">
            <a:spLocks/>
          </p:cNvSpPr>
          <p:nvPr/>
        </p:nvSpPr>
        <p:spPr>
          <a:xfrm>
            <a:off x="3205127" y="4942115"/>
            <a:ext cx="9165770" cy="1362867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419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978015" y="2449451"/>
                <a:ext cx="8182979" cy="270560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a)</a:t>
                </a:r>
              </a:p>
              <a:p>
                <a:pPr algn="l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De la ecuación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𝑏</m:t>
                      </m:r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′′=0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0+2</m:t>
                      </m:r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1+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𝑏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−2</m:t>
                      </m:r>
                      <m:d>
                        <m:d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1+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𝑏𝑥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978015" y="2449451"/>
                <a:ext cx="8182979" cy="2705602"/>
              </a:xfrm>
              <a:blipFill>
                <a:blip r:embed="rId2"/>
                <a:stretch>
                  <a:fillRect l="-1192" t="-19144" b="-923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sz="2400" b="1" i="1" kern="120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 kern="120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8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5954483" cy="94555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𝒃𝒙</m:t>
                      </m:r>
                    </m:oMath>
                  </m:oMathPara>
                </a14:m>
                <a:endParaRPr lang="es-419" sz="2400" b="1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6" y="1968815"/>
                <a:ext cx="3570513" cy="136286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5994235" y="3483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arcador de texto 1">
                <a:extLst>
                  <a:ext uri="{FF2B5EF4-FFF2-40B4-BE49-F238E27FC236}">
                    <a16:creationId xmlns:a16="http://schemas.microsoft.com/office/drawing/2014/main" id="{A1322A38-4304-4857-87ED-6C53C9E78E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3982" y="4942114"/>
                <a:ext cx="8182979" cy="1567541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una solución de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es: </a:t>
                </a:r>
                <a:endParaRPr lang="es-419" sz="2400" b="1" i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b="1" dirty="0">
                    <a:ea typeface="Cambria Math" panose="02040503050406030204" pitchFamily="18" charset="0"/>
                    <a:cs typeface="Arial" charset="0"/>
                  </a:rPr>
                  <a:t> 					</a:t>
                </a:r>
                <a14:m>
                  <m:oMath xmlns:m="http://schemas.openxmlformats.org/officeDocument/2006/math"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𝒚</m:t>
                    </m:r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𝟏</m:t>
                    </m:r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</m:oMath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Marcador de texto 1">
                <a:extLst>
                  <a:ext uri="{FF2B5EF4-FFF2-40B4-BE49-F238E27FC236}">
                    <a16:creationId xmlns:a16="http://schemas.microsoft.com/office/drawing/2014/main" id="{A1322A38-4304-4857-87ED-6C53C9E7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82" y="4942114"/>
                <a:ext cx="8182979" cy="1567541"/>
              </a:xfrm>
              <a:prstGeom prst="rect">
                <a:avLst/>
              </a:prstGeom>
              <a:blipFill>
                <a:blip r:embed="rId5"/>
                <a:stretch>
                  <a:fillRect l="-119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5967DB5-ED8F-4E20-8261-A91CF1489293}"/>
                  </a:ext>
                </a:extLst>
              </p:cNvPr>
              <p:cNvSpPr txBox="1"/>
              <p:nvPr/>
            </p:nvSpPr>
            <p:spPr>
              <a:xfrm>
                <a:off x="10044333" y="5037520"/>
                <a:ext cx="1800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𝒃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5967DB5-ED8F-4E20-8261-A91CF1489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333" y="5037520"/>
                <a:ext cx="180066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40558" y="170294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0395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uiExpand="1" build="p"/>
      <p:bldP spid="3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896353" y="2389293"/>
                <a:ext cx="11008894" cy="2880539"/>
              </a:xfrm>
            </p:spPr>
            <p:txBody>
              <a:bodyPr numCol="1">
                <a:noAutofit/>
              </a:bodyPr>
              <a:lstStyle/>
              <a:p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CR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CR" sz="20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b)</a:t>
                </a:r>
                <a:endParaRPr lang="x-none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Para hallar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se recurre al teorema segunda solución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C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así</a:t>
                </a:r>
              </a:p>
              <a:p>
                <a:pPr algn="just"/>
                <a:endParaRPr lang="es-419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896353" y="2389293"/>
                <a:ext cx="11008894" cy="2880539"/>
              </a:xfrm>
              <a:blipFill>
                <a:blip r:embed="rId2"/>
                <a:stretch>
                  <a:fillRect l="-886" t="-2733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C9745A0-C328-4B37-B049-A2CE67FE3328}"/>
                  </a:ext>
                </a:extLst>
              </p:cNvPr>
              <p:cNvSpPr/>
              <p:nvPr/>
            </p:nvSpPr>
            <p:spPr>
              <a:xfrm>
                <a:off x="286753" y="651318"/>
                <a:ext cx="5796856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8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C9745A0-C328-4B37-B049-A2CE67FE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53" y="651318"/>
                <a:ext cx="5796856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5AD58F5A-3C07-4A5A-ADE5-E2184BADD97F}"/>
                  </a:ext>
                </a:extLst>
              </p:cNvPr>
              <p:cNvSpPr/>
              <p:nvPr/>
            </p:nvSpPr>
            <p:spPr>
              <a:xfrm>
                <a:off x="6310443" y="651318"/>
                <a:ext cx="1746389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dirty="0"/>
              </a:p>
            </p:txBody>
          </p:sp>
        </mc:Choice>
        <mc:Fallback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5AD58F5A-3C07-4A5A-ADE5-E2184BADD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443" y="651318"/>
                <a:ext cx="1746389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ipse 13">
            <a:extLst>
              <a:ext uri="{FF2B5EF4-FFF2-40B4-BE49-F238E27FC236}">
                <a16:creationId xmlns:a16="http://schemas.microsoft.com/office/drawing/2014/main" id="{CA1A4A27-C5E0-4D48-B809-F58ED2D0FFD3}"/>
              </a:ext>
            </a:extLst>
          </p:cNvPr>
          <p:cNvSpPr/>
          <p:nvPr/>
        </p:nvSpPr>
        <p:spPr>
          <a:xfrm>
            <a:off x="5537394" y="329323"/>
            <a:ext cx="579571" cy="5610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C0B739E-61CC-464D-AC72-040A11C00EE0}"/>
              </a:ext>
            </a:extLst>
          </p:cNvPr>
          <p:cNvSpPr/>
          <p:nvPr/>
        </p:nvSpPr>
        <p:spPr>
          <a:xfrm>
            <a:off x="7670739" y="370810"/>
            <a:ext cx="579571" cy="561015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0DBBAD4D-2FCC-4D9A-80F7-DD36DE0EE128}"/>
                  </a:ext>
                </a:extLst>
              </p:cNvPr>
              <p:cNvSpPr/>
              <p:nvPr/>
            </p:nvSpPr>
            <p:spPr>
              <a:xfrm>
                <a:off x="8380817" y="682352"/>
                <a:ext cx="3549769" cy="90581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C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419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CR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s-419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s-CR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𝒑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(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𝒙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)</m:t>
                                      </m:r>
                                      <m:r>
                                        <a:rPr lang="es-419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𝒅𝒙</m:t>
                                      </m:r>
                                    </m:e>
                                  </m:nary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419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s-419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419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s-CR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s-CR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CR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𝒅𝒙</m:t>
                      </m:r>
                    </m:oMath>
                  </m:oMathPara>
                </a14:m>
                <a:endParaRPr lang="es-419" sz="2400" b="1" dirty="0"/>
              </a:p>
            </p:txBody>
          </p:sp>
        </mc:Choice>
        <mc:Fallback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0DBBAD4D-2FCC-4D9A-80F7-DD36DE0EE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817" y="682352"/>
                <a:ext cx="3549769" cy="90581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 t="-201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diagonales redondeadas 8">
            <a:extLst>
              <a:ext uri="{FF2B5EF4-FFF2-40B4-BE49-F238E27FC236}">
                <a16:creationId xmlns:a16="http://schemas.microsoft.com/office/drawing/2014/main" id="{F474B944-7C98-4192-B99A-37A4C375E920}"/>
              </a:ext>
            </a:extLst>
          </p:cNvPr>
          <p:cNvSpPr/>
          <p:nvPr/>
        </p:nvSpPr>
        <p:spPr>
          <a:xfrm flipV="1">
            <a:off x="4185198" y="4757740"/>
            <a:ext cx="4896853" cy="89191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805996" y="2100260"/>
                <a:ext cx="11008894" cy="2880539"/>
              </a:xfrm>
            </p:spPr>
            <p:txBody>
              <a:bodyPr numCol="1">
                <a:noAutofit/>
              </a:bodyPr>
              <a:lstStyle/>
              <a:p>
                <a:endParaRPr lang="es-CR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CR" sz="2000" b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s-CR" sz="20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Para hallar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se recurre al teorema segunda solución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C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𝟏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así</a:t>
                </a:r>
              </a:p>
              <a:p>
                <a:pPr algn="just"/>
                <a:endParaRPr lang="es-419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b>
                        <m:sSubPr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419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C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es-419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CR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s-CR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𝟐</m:t>
                                          </m:r>
                                        </m:num>
                                        <m:den>
                                          <m:r>
                                            <a:rPr lang="es-419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𝒙</m:t>
                                          </m:r>
                                          <m:r>
                                            <a:rPr lang="es-419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s-419" sz="2400" b="1" i="1" smtClean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Arial" charset="0"/>
                                            </a:rPr>
                                            <m:t>𝟏</m:t>
                                          </m:r>
                                        </m:den>
                                      </m:f>
                                      <m:r>
                                        <a:rPr lang="es-419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𝑑𝑥</m:t>
                                      </m:r>
                                    </m:e>
                                  </m:nary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419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419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𝒙</m:t>
                                      </m:r>
                                      <m:r>
                                        <a:rPr lang="es-419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+</m:t>
                                      </m:r>
                                      <m:r>
                                        <a:rPr lang="es-419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419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C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e>
                      </m:d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la solución general de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viene dada por: </a:t>
                </a:r>
              </a:p>
              <a:p>
                <a:pPr algn="just"/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e>
                      </m:d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sSup>
                        <m:sSup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805996" y="2100260"/>
                <a:ext cx="11008894" cy="2880539"/>
              </a:xfrm>
              <a:blipFill>
                <a:blip r:embed="rId2"/>
                <a:stretch>
                  <a:fillRect l="-886" t="-17585" b="-228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Marcador de texto 1">
            <a:extLst>
              <a:ext uri="{FF2B5EF4-FFF2-40B4-BE49-F238E27FC236}">
                <a16:creationId xmlns:a16="http://schemas.microsoft.com/office/drawing/2014/main" id="{473BEAF3-CA99-4E3F-8352-834C12EEC920}"/>
              </a:ext>
            </a:extLst>
          </p:cNvPr>
          <p:cNvSpPr txBox="1">
            <a:spLocks/>
          </p:cNvSpPr>
          <p:nvPr/>
        </p:nvSpPr>
        <p:spPr>
          <a:xfrm>
            <a:off x="3205127" y="4942115"/>
            <a:ext cx="9165770" cy="1362867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419" sz="24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x-none" sz="24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C9745A0-C328-4B37-B049-A2CE67FE3328}"/>
                  </a:ext>
                </a:extLst>
              </p:cNvPr>
              <p:cNvSpPr/>
              <p:nvPr/>
            </p:nvSpPr>
            <p:spPr>
              <a:xfrm>
                <a:off x="286753" y="651318"/>
                <a:ext cx="5796856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kern="12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d>
                        <m:d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sSup>
                        <m:sSupPr>
                          <m:ctrlP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kern="12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es-419" sz="2800" b="1" kern="1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C9745A0-C328-4B37-B049-A2CE67FE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53" y="651318"/>
                <a:ext cx="5796856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5AD58F5A-3C07-4A5A-ADE5-E2184BADD97F}"/>
                  </a:ext>
                </a:extLst>
              </p:cNvPr>
              <p:cNvSpPr/>
              <p:nvPr/>
            </p:nvSpPr>
            <p:spPr>
              <a:xfrm>
                <a:off x="6310443" y="638467"/>
                <a:ext cx="1746389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r>
                        <a:rPr lang="es-419" sz="2400" b="1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5AD58F5A-3C07-4A5A-ADE5-E2184BADD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443" y="638467"/>
                <a:ext cx="1746389" cy="880114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ipse 13">
            <a:extLst>
              <a:ext uri="{FF2B5EF4-FFF2-40B4-BE49-F238E27FC236}">
                <a16:creationId xmlns:a16="http://schemas.microsoft.com/office/drawing/2014/main" id="{CA1A4A27-C5E0-4D48-B809-F58ED2D0FFD3}"/>
              </a:ext>
            </a:extLst>
          </p:cNvPr>
          <p:cNvSpPr/>
          <p:nvPr/>
        </p:nvSpPr>
        <p:spPr>
          <a:xfrm>
            <a:off x="5537394" y="329323"/>
            <a:ext cx="579571" cy="5610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C0B739E-61CC-464D-AC72-040A11C00EE0}"/>
              </a:ext>
            </a:extLst>
          </p:cNvPr>
          <p:cNvSpPr/>
          <p:nvPr/>
        </p:nvSpPr>
        <p:spPr>
          <a:xfrm>
            <a:off x="7670739" y="329322"/>
            <a:ext cx="579571" cy="561015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16F2E9C9-E6C6-4DEC-A8C8-06174076E412}"/>
                  </a:ext>
                </a:extLst>
              </p:cNvPr>
              <p:cNvSpPr/>
              <p:nvPr/>
            </p:nvSpPr>
            <p:spPr>
              <a:xfrm>
                <a:off x="8355478" y="651318"/>
                <a:ext cx="3549769" cy="905816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C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CR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es-419" sz="24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s-CR" sz="2400" b="1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𝒑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(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𝒙</m:t>
                                      </m:r>
                                      <m:r>
                                        <a:rPr lang="es-CR" sz="2400" b="1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)</m:t>
                                      </m:r>
                                      <m:r>
                                        <a:rPr lang="es-419" sz="24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𝒅𝒙</m:t>
                                      </m:r>
                                    </m:e>
                                  </m:nary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419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s-419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419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s-C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s-CR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s-C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s-419" sz="2400" b="1" dirty="0"/>
              </a:p>
            </p:txBody>
          </p:sp>
        </mc:Choice>
        <mc:Fallback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16F2E9C9-E6C6-4DEC-A8C8-06174076E4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478" y="651318"/>
                <a:ext cx="3549769" cy="905816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 t="-202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2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527</TotalTime>
  <Words>352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Segunda solución en una EDL  de orden dos   M.Sc. Norberto Oviedo Ugalde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78</cp:revision>
  <dcterms:created xsi:type="dcterms:W3CDTF">2017-12-17T14:58:24Z</dcterms:created>
  <dcterms:modified xsi:type="dcterms:W3CDTF">2018-09-01T13:22:48Z</dcterms:modified>
</cp:coreProperties>
</file>