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84" r:id="rId1"/>
    <p:sldMasterId id="2147483672" r:id="rId2"/>
    <p:sldMasterId id="2147483688" r:id="rId3"/>
  </p:sldMasterIdLst>
  <p:notesMasterIdLst>
    <p:notesMasterId r:id="rId10"/>
  </p:notesMasterIdLst>
  <p:handoutMasterIdLst>
    <p:handoutMasterId r:id="rId11"/>
  </p:handoutMasterIdLst>
  <p:sldIdLst>
    <p:sldId id="260" r:id="rId4"/>
    <p:sldId id="274" r:id="rId5"/>
    <p:sldId id="275" r:id="rId6"/>
    <p:sldId id="278" r:id="rId7"/>
    <p:sldId id="277" r:id="rId8"/>
    <p:sldId id="261" r:id="rId9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268FF"/>
    <a:srgbClr val="150D39"/>
    <a:srgbClr val="CDDAFF"/>
    <a:srgbClr val="66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462" autoAdjust="0"/>
    <p:restoredTop sz="94607"/>
  </p:normalViewPr>
  <p:slideViewPr>
    <p:cSldViewPr snapToGrid="0">
      <p:cViewPr varScale="1">
        <p:scale>
          <a:sx n="67" d="100"/>
          <a:sy n="67" d="100"/>
        </p:scale>
        <p:origin x="594" y="3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9" d="100"/>
          <a:sy n="99" d="100"/>
        </p:scale>
        <p:origin x="1880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orberto Oviedo Ugalde" userId="f6dd41cc-30ac-40c0-95f2-225f08fe1ba3" providerId="ADAL" clId="{68E06657-D62D-43EC-95AC-6AB99FF86F84}"/>
    <pc:docChg chg="undo modSld">
      <pc:chgData name="Norberto Oviedo Ugalde" userId="f6dd41cc-30ac-40c0-95f2-225f08fe1ba3" providerId="ADAL" clId="{68E06657-D62D-43EC-95AC-6AB99FF86F84}" dt="2018-11-26T17:45:48.114" v="47" actId="20577"/>
      <pc:docMkLst>
        <pc:docMk/>
      </pc:docMkLst>
      <pc:sldChg chg="modSp">
        <pc:chgData name="Norberto Oviedo Ugalde" userId="f6dd41cc-30ac-40c0-95f2-225f08fe1ba3" providerId="ADAL" clId="{68E06657-D62D-43EC-95AC-6AB99FF86F84}" dt="2018-11-26T17:45:48.114" v="47" actId="20577"/>
        <pc:sldMkLst>
          <pc:docMk/>
          <pc:sldMk cId="1334696463" sldId="274"/>
        </pc:sldMkLst>
        <pc:spChg chg="mod">
          <ac:chgData name="Norberto Oviedo Ugalde" userId="f6dd41cc-30ac-40c0-95f2-225f08fe1ba3" providerId="ADAL" clId="{68E06657-D62D-43EC-95AC-6AB99FF86F84}" dt="2018-11-26T17:45:48.114" v="47" actId="20577"/>
          <ac:spMkLst>
            <pc:docMk/>
            <pc:sldMk cId="1334696463" sldId="274"/>
            <ac:spMk id="2" creationId="{00000000-0000-0000-0000-000000000000}"/>
          </ac:spMkLst>
        </pc:spChg>
        <pc:spChg chg="mod">
          <ac:chgData name="Norberto Oviedo Ugalde" userId="f6dd41cc-30ac-40c0-95f2-225f08fe1ba3" providerId="ADAL" clId="{68E06657-D62D-43EC-95AC-6AB99FF86F84}" dt="2018-11-26T17:45:27.959" v="40" actId="1076"/>
          <ac:spMkLst>
            <pc:docMk/>
            <pc:sldMk cId="1334696463" sldId="274"/>
            <ac:spMk id="5" creationId="{094B7BB8-C08E-484B-AB7A-1BF078D5EEFD}"/>
          </ac:spMkLst>
        </pc:spChg>
        <pc:spChg chg="mod">
          <ac:chgData name="Norberto Oviedo Ugalde" userId="f6dd41cc-30ac-40c0-95f2-225f08fe1ba3" providerId="ADAL" clId="{68E06657-D62D-43EC-95AC-6AB99FF86F84}" dt="2018-11-26T17:45:08.967" v="37" actId="1076"/>
          <ac:spMkLst>
            <pc:docMk/>
            <pc:sldMk cId="1334696463" sldId="274"/>
            <ac:spMk id="6" creationId="{9D04A1E7-F3B1-44AA-805D-DF665DECA00C}"/>
          </ac:spMkLst>
        </pc:spChg>
        <pc:spChg chg="mod">
          <ac:chgData name="Norberto Oviedo Ugalde" userId="f6dd41cc-30ac-40c0-95f2-225f08fe1ba3" providerId="ADAL" clId="{68E06657-D62D-43EC-95AC-6AB99FF86F84}" dt="2018-11-26T17:45:10.567" v="38" actId="1076"/>
          <ac:spMkLst>
            <pc:docMk/>
            <pc:sldMk cId="1334696463" sldId="274"/>
            <ac:spMk id="7" creationId="{4BF4B638-A374-49E9-ACC4-00F66AAB8856}"/>
          </ac:spMkLst>
        </pc:spChg>
        <pc:spChg chg="mod">
          <ac:chgData name="Norberto Oviedo Ugalde" userId="f6dd41cc-30ac-40c0-95f2-225f08fe1ba3" providerId="ADAL" clId="{68E06657-D62D-43EC-95AC-6AB99FF86F84}" dt="2018-11-26T17:45:29.695" v="41" actId="1076"/>
          <ac:spMkLst>
            <pc:docMk/>
            <pc:sldMk cId="1334696463" sldId="274"/>
            <ac:spMk id="8" creationId="{07A27592-5C14-43FC-BB49-1C63F2C4BF32}"/>
          </ac:spMkLst>
        </pc:spChg>
      </pc:sldChg>
    </pc:docChg>
  </pc:docChgLst>
  <pc:docChgLst>
    <pc:chgData name="Norberto Oviedo Ugalde" userId="f6dd41cc-30ac-40c0-95f2-225f08fe1ba3" providerId="ADAL" clId="{57BA3523-1AFE-45F9-8DD6-CE50CA5A074F}"/>
    <pc:docChg chg="delSld modSld">
      <pc:chgData name="Norberto Oviedo Ugalde" userId="f6dd41cc-30ac-40c0-95f2-225f08fe1ba3" providerId="ADAL" clId="{57BA3523-1AFE-45F9-8DD6-CE50CA5A074F}" dt="2018-11-26T17:23:59.234" v="15" actId="2696"/>
      <pc:docMkLst>
        <pc:docMk/>
      </pc:docMkLst>
      <pc:sldChg chg="modSp">
        <pc:chgData name="Norberto Oviedo Ugalde" userId="f6dd41cc-30ac-40c0-95f2-225f08fe1ba3" providerId="ADAL" clId="{57BA3523-1AFE-45F9-8DD6-CE50CA5A074F}" dt="2018-11-26T17:23:38.090" v="7" actId="20577"/>
        <pc:sldMkLst>
          <pc:docMk/>
          <pc:sldMk cId="173496091" sldId="260"/>
        </pc:sldMkLst>
        <pc:spChg chg="mod">
          <ac:chgData name="Norberto Oviedo Ugalde" userId="f6dd41cc-30ac-40c0-95f2-225f08fe1ba3" providerId="ADAL" clId="{57BA3523-1AFE-45F9-8DD6-CE50CA5A074F}" dt="2018-11-26T17:23:38.090" v="7" actId="20577"/>
          <ac:spMkLst>
            <pc:docMk/>
            <pc:sldMk cId="173496091" sldId="260"/>
            <ac:spMk id="2" creationId="{00000000-0000-0000-0000-000000000000}"/>
          </ac:spMkLst>
        </pc:spChg>
      </pc:sldChg>
      <pc:sldChg chg="del">
        <pc:chgData name="Norberto Oviedo Ugalde" userId="f6dd41cc-30ac-40c0-95f2-225f08fe1ba3" providerId="ADAL" clId="{57BA3523-1AFE-45F9-8DD6-CE50CA5A074F}" dt="2018-11-26T17:23:56.636" v="8" actId="2696"/>
        <pc:sldMkLst>
          <pc:docMk/>
          <pc:sldMk cId="1580782875" sldId="263"/>
        </pc:sldMkLst>
      </pc:sldChg>
      <pc:sldChg chg="del">
        <pc:chgData name="Norberto Oviedo Ugalde" userId="f6dd41cc-30ac-40c0-95f2-225f08fe1ba3" providerId="ADAL" clId="{57BA3523-1AFE-45F9-8DD6-CE50CA5A074F}" dt="2018-11-26T17:23:56.890" v="9" actId="2696"/>
        <pc:sldMkLst>
          <pc:docMk/>
          <pc:sldMk cId="3901979300" sldId="267"/>
        </pc:sldMkLst>
      </pc:sldChg>
      <pc:sldChg chg="del">
        <pc:chgData name="Norberto Oviedo Ugalde" userId="f6dd41cc-30ac-40c0-95f2-225f08fe1ba3" providerId="ADAL" clId="{57BA3523-1AFE-45F9-8DD6-CE50CA5A074F}" dt="2018-11-26T17:23:58.449" v="13" actId="2696"/>
        <pc:sldMkLst>
          <pc:docMk/>
          <pc:sldMk cId="2662488420" sldId="268"/>
        </pc:sldMkLst>
      </pc:sldChg>
      <pc:sldChg chg="del">
        <pc:chgData name="Norberto Oviedo Ugalde" userId="f6dd41cc-30ac-40c0-95f2-225f08fe1ba3" providerId="ADAL" clId="{57BA3523-1AFE-45F9-8DD6-CE50CA5A074F}" dt="2018-11-26T17:23:57.596" v="11" actId="2696"/>
        <pc:sldMkLst>
          <pc:docMk/>
          <pc:sldMk cId="1756057845" sldId="269"/>
        </pc:sldMkLst>
      </pc:sldChg>
      <pc:sldChg chg="del">
        <pc:chgData name="Norberto Oviedo Ugalde" userId="f6dd41cc-30ac-40c0-95f2-225f08fe1ba3" providerId="ADAL" clId="{57BA3523-1AFE-45F9-8DD6-CE50CA5A074F}" dt="2018-11-26T17:23:57.191" v="10" actId="2696"/>
        <pc:sldMkLst>
          <pc:docMk/>
          <pc:sldMk cId="3860956282" sldId="270"/>
        </pc:sldMkLst>
      </pc:sldChg>
      <pc:sldChg chg="del">
        <pc:chgData name="Norberto Oviedo Ugalde" userId="f6dd41cc-30ac-40c0-95f2-225f08fe1ba3" providerId="ADAL" clId="{57BA3523-1AFE-45F9-8DD6-CE50CA5A074F}" dt="2018-11-26T17:23:58.066" v="12" actId="2696"/>
        <pc:sldMkLst>
          <pc:docMk/>
          <pc:sldMk cId="2942998815" sldId="271"/>
        </pc:sldMkLst>
      </pc:sldChg>
      <pc:sldChg chg="del">
        <pc:chgData name="Norberto Oviedo Ugalde" userId="f6dd41cc-30ac-40c0-95f2-225f08fe1ba3" providerId="ADAL" clId="{57BA3523-1AFE-45F9-8DD6-CE50CA5A074F}" dt="2018-11-26T17:23:58.923" v="14" actId="2696"/>
        <pc:sldMkLst>
          <pc:docMk/>
          <pc:sldMk cId="1336818645" sldId="272"/>
        </pc:sldMkLst>
      </pc:sldChg>
      <pc:sldChg chg="del">
        <pc:chgData name="Norberto Oviedo Ugalde" userId="f6dd41cc-30ac-40c0-95f2-225f08fe1ba3" providerId="ADAL" clId="{57BA3523-1AFE-45F9-8DD6-CE50CA5A074F}" dt="2018-11-26T17:23:59.234" v="15" actId="2696"/>
        <pc:sldMkLst>
          <pc:docMk/>
          <pc:sldMk cId="1269638790" sldId="273"/>
        </pc:sldMkLst>
      </pc:sldChg>
    </pc:docChg>
  </pc:docChgLst>
  <pc:docChgLst>
    <pc:chgData name="Norberto Oviedo Ugalde" userId="f6dd41cc-30ac-40c0-95f2-225f08fe1ba3" providerId="ADAL" clId="{A7017231-18D3-4E7F-AC09-A3AE7A36EE75}"/>
    <pc:docChg chg="undo custSel modSld">
      <pc:chgData name="Norberto Oviedo Ugalde" userId="f6dd41cc-30ac-40c0-95f2-225f08fe1ba3" providerId="ADAL" clId="{A7017231-18D3-4E7F-AC09-A3AE7A36EE75}" dt="2018-10-12T16:12:56.247" v="432" actId="20577"/>
      <pc:docMkLst>
        <pc:docMk/>
      </pc:docMkLst>
      <pc:sldChg chg="modSp">
        <pc:chgData name="Norberto Oviedo Ugalde" userId="f6dd41cc-30ac-40c0-95f2-225f08fe1ba3" providerId="ADAL" clId="{A7017231-18D3-4E7F-AC09-A3AE7A36EE75}" dt="2018-10-12T16:12:56.247" v="432" actId="20577"/>
        <pc:sldMkLst>
          <pc:docMk/>
          <pc:sldMk cId="173496091" sldId="260"/>
        </pc:sldMkLst>
        <pc:spChg chg="mod">
          <ac:chgData name="Norberto Oviedo Ugalde" userId="f6dd41cc-30ac-40c0-95f2-225f08fe1ba3" providerId="ADAL" clId="{A7017231-18D3-4E7F-AC09-A3AE7A36EE75}" dt="2018-10-12T16:12:56.247" v="432" actId="20577"/>
          <ac:spMkLst>
            <pc:docMk/>
            <pc:sldMk cId="173496091" sldId="260"/>
            <ac:spMk id="2" creationId="{00000000-0000-0000-0000-000000000000}"/>
          </ac:spMkLst>
        </pc:spChg>
      </pc:sldChg>
      <pc:sldChg chg="modSp">
        <pc:chgData name="Norberto Oviedo Ugalde" userId="f6dd41cc-30ac-40c0-95f2-225f08fe1ba3" providerId="ADAL" clId="{A7017231-18D3-4E7F-AC09-A3AE7A36EE75}" dt="2018-10-12T13:54:37.701" v="412" actId="113"/>
        <pc:sldMkLst>
          <pc:docMk/>
          <pc:sldMk cId="946608536" sldId="261"/>
        </pc:sldMkLst>
        <pc:spChg chg="mod">
          <ac:chgData name="Norberto Oviedo Ugalde" userId="f6dd41cc-30ac-40c0-95f2-225f08fe1ba3" providerId="ADAL" clId="{A7017231-18D3-4E7F-AC09-A3AE7A36EE75}" dt="2018-10-12T13:54:37.701" v="412" actId="113"/>
          <ac:spMkLst>
            <pc:docMk/>
            <pc:sldMk cId="946608536" sldId="261"/>
            <ac:spMk id="2" creationId="{00000000-0000-0000-0000-000000000000}"/>
          </ac:spMkLst>
        </pc:spChg>
      </pc:sldChg>
      <pc:sldChg chg="modSp">
        <pc:chgData name="Norberto Oviedo Ugalde" userId="f6dd41cc-30ac-40c0-95f2-225f08fe1ba3" providerId="ADAL" clId="{A7017231-18D3-4E7F-AC09-A3AE7A36EE75}" dt="2018-10-12T13:39:47.001" v="274" actId="207"/>
        <pc:sldMkLst>
          <pc:docMk/>
          <pc:sldMk cId="1334696463" sldId="274"/>
        </pc:sldMkLst>
        <pc:spChg chg="mod">
          <ac:chgData name="Norberto Oviedo Ugalde" userId="f6dd41cc-30ac-40c0-95f2-225f08fe1ba3" providerId="ADAL" clId="{A7017231-18D3-4E7F-AC09-A3AE7A36EE75}" dt="2018-10-12T13:39:47.001" v="274" actId="207"/>
          <ac:spMkLst>
            <pc:docMk/>
            <pc:sldMk cId="1334696463" sldId="274"/>
            <ac:spMk id="2" creationId="{00000000-0000-0000-0000-000000000000}"/>
          </ac:spMkLst>
        </pc:spChg>
        <pc:spChg chg="mod">
          <ac:chgData name="Norberto Oviedo Ugalde" userId="f6dd41cc-30ac-40c0-95f2-225f08fe1ba3" providerId="ADAL" clId="{A7017231-18D3-4E7F-AC09-A3AE7A36EE75}" dt="2018-10-12T13:39:34.913" v="273" actId="1076"/>
          <ac:spMkLst>
            <pc:docMk/>
            <pc:sldMk cId="1334696463" sldId="274"/>
            <ac:spMk id="6" creationId="{9D04A1E7-F3B1-44AA-805D-DF665DECA00C}"/>
          </ac:spMkLst>
        </pc:spChg>
      </pc:sldChg>
      <pc:sldChg chg="addSp delSp modSp delAnim modAnim">
        <pc:chgData name="Norberto Oviedo Ugalde" userId="f6dd41cc-30ac-40c0-95f2-225f08fe1ba3" providerId="ADAL" clId="{A7017231-18D3-4E7F-AC09-A3AE7A36EE75}" dt="2018-10-12T13:53:49.908" v="410" actId="1076"/>
        <pc:sldMkLst>
          <pc:docMk/>
          <pc:sldMk cId="2396654009" sldId="275"/>
        </pc:sldMkLst>
        <pc:spChg chg="mod">
          <ac:chgData name="Norberto Oviedo Ugalde" userId="f6dd41cc-30ac-40c0-95f2-225f08fe1ba3" providerId="ADAL" clId="{A7017231-18D3-4E7F-AC09-A3AE7A36EE75}" dt="2018-10-12T13:51:43.173" v="398" actId="1076"/>
          <ac:spMkLst>
            <pc:docMk/>
            <pc:sldMk cId="2396654009" sldId="275"/>
            <ac:spMk id="4" creationId="{34253248-139D-4E95-9702-36017106CBBB}"/>
          </ac:spMkLst>
        </pc:spChg>
        <pc:spChg chg="mod">
          <ac:chgData name="Norberto Oviedo Ugalde" userId="f6dd41cc-30ac-40c0-95f2-225f08fe1ba3" providerId="ADAL" clId="{A7017231-18D3-4E7F-AC09-A3AE7A36EE75}" dt="2018-10-12T13:52:48.588" v="405" actId="14100"/>
          <ac:spMkLst>
            <pc:docMk/>
            <pc:sldMk cId="2396654009" sldId="275"/>
            <ac:spMk id="7" creationId="{080EA391-085B-45CB-83B6-1936295A9C22}"/>
          </ac:spMkLst>
        </pc:spChg>
        <pc:spChg chg="mod">
          <ac:chgData name="Norberto Oviedo Ugalde" userId="f6dd41cc-30ac-40c0-95f2-225f08fe1ba3" providerId="ADAL" clId="{A7017231-18D3-4E7F-AC09-A3AE7A36EE75}" dt="2018-10-12T13:53:49.908" v="410" actId="1076"/>
          <ac:spMkLst>
            <pc:docMk/>
            <pc:sldMk cId="2396654009" sldId="275"/>
            <ac:spMk id="13" creationId="{A9C9F5BB-9DAB-47C6-B6FB-F751CA1BA9C7}"/>
          </ac:spMkLst>
        </pc:spChg>
        <pc:spChg chg="del mod">
          <ac:chgData name="Norberto Oviedo Ugalde" userId="f6dd41cc-30ac-40c0-95f2-225f08fe1ba3" providerId="ADAL" clId="{A7017231-18D3-4E7F-AC09-A3AE7A36EE75}" dt="2018-10-12T13:52:31.670" v="403" actId="478"/>
          <ac:spMkLst>
            <pc:docMk/>
            <pc:sldMk cId="2396654009" sldId="275"/>
            <ac:spMk id="15" creationId="{1BF384A7-A2E7-45FB-97A2-C7FA57BE0261}"/>
          </ac:spMkLst>
        </pc:spChg>
        <pc:spChg chg="add del mod">
          <ac:chgData name="Norberto Oviedo Ugalde" userId="f6dd41cc-30ac-40c0-95f2-225f08fe1ba3" providerId="ADAL" clId="{A7017231-18D3-4E7F-AC09-A3AE7A36EE75}" dt="2018-10-12T13:53:06.065" v="409"/>
          <ac:spMkLst>
            <pc:docMk/>
            <pc:sldMk cId="2396654009" sldId="275"/>
            <ac:spMk id="20" creationId="{AD36FFB6-271C-42A3-974D-FF694D5C39EB}"/>
          </ac:spMkLst>
        </pc:spChg>
        <pc:spChg chg="mod">
          <ac:chgData name="Norberto Oviedo Ugalde" userId="f6dd41cc-30ac-40c0-95f2-225f08fe1ba3" providerId="ADAL" clId="{A7017231-18D3-4E7F-AC09-A3AE7A36EE75}" dt="2018-10-12T13:51:14.460" v="395" actId="1076"/>
          <ac:spMkLst>
            <pc:docMk/>
            <pc:sldMk cId="2396654009" sldId="275"/>
            <ac:spMk id="21" creationId="{DE4DB83F-972F-4314-B654-1D8FA4317361}"/>
          </ac:spMkLst>
        </pc:spChg>
        <pc:spChg chg="mod">
          <ac:chgData name="Norberto Oviedo Ugalde" userId="f6dd41cc-30ac-40c0-95f2-225f08fe1ba3" providerId="ADAL" clId="{A7017231-18D3-4E7F-AC09-A3AE7A36EE75}" dt="2018-10-12T13:51:18.301" v="396" actId="1076"/>
          <ac:spMkLst>
            <pc:docMk/>
            <pc:sldMk cId="2396654009" sldId="275"/>
            <ac:spMk id="22" creationId="{EE4560F5-2AAC-4E77-BD69-5C5103F83E1B}"/>
          </ac:spMkLst>
        </pc:spChg>
        <pc:spChg chg="mod">
          <ac:chgData name="Norberto Oviedo Ugalde" userId="f6dd41cc-30ac-40c0-95f2-225f08fe1ba3" providerId="ADAL" clId="{A7017231-18D3-4E7F-AC09-A3AE7A36EE75}" dt="2018-10-12T13:52:05.884" v="400" actId="1076"/>
          <ac:spMkLst>
            <pc:docMk/>
            <pc:sldMk cId="2396654009" sldId="275"/>
            <ac:spMk id="23" creationId="{8ED512A5-6EB7-40E2-959D-A501C76237C8}"/>
          </ac:spMkLst>
        </pc:spChg>
        <pc:spChg chg="mod">
          <ac:chgData name="Norberto Oviedo Ugalde" userId="f6dd41cc-30ac-40c0-95f2-225f08fe1ba3" providerId="ADAL" clId="{A7017231-18D3-4E7F-AC09-A3AE7A36EE75}" dt="2018-10-12T13:50:59.198" v="392" actId="1076"/>
          <ac:spMkLst>
            <pc:docMk/>
            <pc:sldMk cId="2396654009" sldId="275"/>
            <ac:spMk id="24" creationId="{0B3816C5-DFE4-448D-AC72-0978A8620BCB}"/>
          </ac:spMkLst>
        </pc:spChg>
        <pc:spChg chg="mod">
          <ac:chgData name="Norberto Oviedo Ugalde" userId="f6dd41cc-30ac-40c0-95f2-225f08fe1ba3" providerId="ADAL" clId="{A7017231-18D3-4E7F-AC09-A3AE7A36EE75}" dt="2018-10-12T13:50:45.997" v="389" actId="1076"/>
          <ac:spMkLst>
            <pc:docMk/>
            <pc:sldMk cId="2396654009" sldId="275"/>
            <ac:spMk id="25" creationId="{5FE1E20A-D20D-4943-B43E-06FA7F2B3B62}"/>
          </ac:spMkLst>
        </pc:spChg>
        <pc:spChg chg="mod">
          <ac:chgData name="Norberto Oviedo Ugalde" userId="f6dd41cc-30ac-40c0-95f2-225f08fe1ba3" providerId="ADAL" clId="{A7017231-18D3-4E7F-AC09-A3AE7A36EE75}" dt="2018-10-12T13:50:55.173" v="391" actId="1076"/>
          <ac:spMkLst>
            <pc:docMk/>
            <pc:sldMk cId="2396654009" sldId="275"/>
            <ac:spMk id="26" creationId="{E51EC050-0908-461A-96EF-2817EE2DA930}"/>
          </ac:spMkLst>
        </pc:spChg>
        <pc:spChg chg="mod">
          <ac:chgData name="Norberto Oviedo Ugalde" userId="f6dd41cc-30ac-40c0-95f2-225f08fe1ba3" providerId="ADAL" clId="{A7017231-18D3-4E7F-AC09-A3AE7A36EE75}" dt="2018-10-12T13:50:42.965" v="388" actId="1076"/>
          <ac:spMkLst>
            <pc:docMk/>
            <pc:sldMk cId="2396654009" sldId="275"/>
            <ac:spMk id="27" creationId="{F53126B6-F659-4404-8DA8-71B4F4D847AA}"/>
          </ac:spMkLst>
        </pc:spChg>
        <pc:spChg chg="mod">
          <ac:chgData name="Norberto Oviedo Ugalde" userId="f6dd41cc-30ac-40c0-95f2-225f08fe1ba3" providerId="ADAL" clId="{A7017231-18D3-4E7F-AC09-A3AE7A36EE75}" dt="2018-10-12T13:51:52.445" v="399" actId="1076"/>
          <ac:spMkLst>
            <pc:docMk/>
            <pc:sldMk cId="2396654009" sldId="275"/>
            <ac:spMk id="28" creationId="{8DEA5F94-466C-4EB2-9EE2-18F531B682FE}"/>
          </ac:spMkLst>
        </pc:spChg>
        <pc:spChg chg="mod">
          <ac:chgData name="Norberto Oviedo Ugalde" userId="f6dd41cc-30ac-40c0-95f2-225f08fe1ba3" providerId="ADAL" clId="{A7017231-18D3-4E7F-AC09-A3AE7A36EE75}" dt="2018-10-12T13:49:42.285" v="378" actId="1076"/>
          <ac:spMkLst>
            <pc:docMk/>
            <pc:sldMk cId="2396654009" sldId="275"/>
            <ac:spMk id="29" creationId="{728D0C7E-86D4-4994-AA5B-8DEE8B392ECB}"/>
          </ac:spMkLst>
        </pc:spChg>
        <pc:spChg chg="mod">
          <ac:chgData name="Norberto Oviedo Ugalde" userId="f6dd41cc-30ac-40c0-95f2-225f08fe1ba3" providerId="ADAL" clId="{A7017231-18D3-4E7F-AC09-A3AE7A36EE75}" dt="2018-10-12T13:49:56.422" v="381" actId="1076"/>
          <ac:spMkLst>
            <pc:docMk/>
            <pc:sldMk cId="2396654009" sldId="275"/>
            <ac:spMk id="30" creationId="{EE7BA889-A886-45A4-BB07-1CF270554CBA}"/>
          </ac:spMkLst>
        </pc:spChg>
        <pc:spChg chg="mod">
          <ac:chgData name="Norberto Oviedo Ugalde" userId="f6dd41cc-30ac-40c0-95f2-225f08fe1ba3" providerId="ADAL" clId="{A7017231-18D3-4E7F-AC09-A3AE7A36EE75}" dt="2018-10-12T13:50:08.725" v="385" actId="1076"/>
          <ac:spMkLst>
            <pc:docMk/>
            <pc:sldMk cId="2396654009" sldId="275"/>
            <ac:spMk id="31" creationId="{B66C9ED3-3676-4F27-A3AD-02604DEDF336}"/>
          </ac:spMkLst>
        </pc:spChg>
        <pc:spChg chg="mod">
          <ac:chgData name="Norberto Oviedo Ugalde" userId="f6dd41cc-30ac-40c0-95f2-225f08fe1ba3" providerId="ADAL" clId="{A7017231-18D3-4E7F-AC09-A3AE7A36EE75}" dt="2018-10-12T13:50:19.077" v="387" actId="1076"/>
          <ac:spMkLst>
            <pc:docMk/>
            <pc:sldMk cId="2396654009" sldId="275"/>
            <ac:spMk id="32" creationId="{D1DB0711-89B2-4D56-9AEE-AD8FA38F963C}"/>
          </ac:spMkLst>
        </pc:spChg>
      </pc:sldChg>
      <pc:sldChg chg="addSp modSp modAnim">
        <pc:chgData name="Norberto Oviedo Ugalde" userId="f6dd41cc-30ac-40c0-95f2-225f08fe1ba3" providerId="ADAL" clId="{A7017231-18D3-4E7F-AC09-A3AE7A36EE75}" dt="2018-10-12T13:28:11.638" v="121"/>
        <pc:sldMkLst>
          <pc:docMk/>
          <pc:sldMk cId="956169604" sldId="277"/>
        </pc:sldMkLst>
        <pc:spChg chg="mod">
          <ac:chgData name="Norberto Oviedo Ugalde" userId="f6dd41cc-30ac-40c0-95f2-225f08fe1ba3" providerId="ADAL" clId="{A7017231-18D3-4E7F-AC09-A3AE7A36EE75}" dt="2018-10-12T13:26:27.781" v="115" actId="20577"/>
          <ac:spMkLst>
            <pc:docMk/>
            <pc:sldMk cId="956169604" sldId="277"/>
            <ac:spMk id="2" creationId="{5CC4CB02-CA9B-49B1-BFA5-F58762B7C0DF}"/>
          </ac:spMkLst>
        </pc:spChg>
        <pc:spChg chg="mod">
          <ac:chgData name="Norberto Oviedo Ugalde" userId="f6dd41cc-30ac-40c0-95f2-225f08fe1ba3" providerId="ADAL" clId="{A7017231-18D3-4E7F-AC09-A3AE7A36EE75}" dt="2018-10-12T13:23:42.534" v="85" actId="20577"/>
          <ac:spMkLst>
            <pc:docMk/>
            <pc:sldMk cId="956169604" sldId="277"/>
            <ac:spMk id="17" creationId="{67BD95DB-19AA-4A73-AD67-36BFD5529ABD}"/>
          </ac:spMkLst>
        </pc:spChg>
        <pc:spChg chg="mod">
          <ac:chgData name="Norberto Oviedo Ugalde" userId="f6dd41cc-30ac-40c0-95f2-225f08fe1ba3" providerId="ADAL" clId="{A7017231-18D3-4E7F-AC09-A3AE7A36EE75}" dt="2018-10-12T13:23:49.777" v="86" actId="20577"/>
          <ac:spMkLst>
            <pc:docMk/>
            <pc:sldMk cId="956169604" sldId="277"/>
            <ac:spMk id="18" creationId="{90B0C874-77EF-4E5B-AC37-9E272528F17E}"/>
          </ac:spMkLst>
        </pc:spChg>
        <pc:spChg chg="mod">
          <ac:chgData name="Norberto Oviedo Ugalde" userId="f6dd41cc-30ac-40c0-95f2-225f08fe1ba3" providerId="ADAL" clId="{A7017231-18D3-4E7F-AC09-A3AE7A36EE75}" dt="2018-10-12T13:26:32.063" v="116" actId="1076"/>
          <ac:spMkLst>
            <pc:docMk/>
            <pc:sldMk cId="956169604" sldId="277"/>
            <ac:spMk id="19" creationId="{3BE81D43-8717-465E-BC02-5BBB3200185A}"/>
          </ac:spMkLst>
        </pc:spChg>
        <pc:cxnChg chg="add mod">
          <ac:chgData name="Norberto Oviedo Ugalde" userId="f6dd41cc-30ac-40c0-95f2-225f08fe1ba3" providerId="ADAL" clId="{A7017231-18D3-4E7F-AC09-A3AE7A36EE75}" dt="2018-10-12T13:26:09.519" v="112" actId="1076"/>
          <ac:cxnSpMkLst>
            <pc:docMk/>
            <pc:sldMk cId="956169604" sldId="277"/>
            <ac:cxnSpMk id="4" creationId="{2FE7B77A-5E6E-4317-949D-F8DD3A9FE40F}"/>
          </ac:cxnSpMkLst>
        </pc:cxnChg>
        <pc:cxnChg chg="add mod">
          <ac:chgData name="Norberto Oviedo Ugalde" userId="f6dd41cc-30ac-40c0-95f2-225f08fe1ba3" providerId="ADAL" clId="{A7017231-18D3-4E7F-AC09-A3AE7A36EE75}" dt="2018-10-12T13:25:53.367" v="106" actId="1076"/>
          <ac:cxnSpMkLst>
            <pc:docMk/>
            <pc:sldMk cId="956169604" sldId="277"/>
            <ac:cxnSpMk id="21" creationId="{4AD49C77-56B0-4521-868B-18D39F79078F}"/>
          </ac:cxnSpMkLst>
        </pc:cxn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4D7D36-A37E-C04A-BDEF-32FA869F084B}" type="datetimeFigureOut">
              <a:rPr lang="es-ES_tradnl" smtClean="0"/>
              <a:t>26/11/2018</a:t>
            </a:fld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011D69-43E9-C04C-8657-0C491594E0F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608235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5997150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-2105 Portada (solo titul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57200" y="1122362"/>
            <a:ext cx="11277600" cy="5295371"/>
          </a:xfrm>
        </p:spPr>
        <p:txBody>
          <a:bodyPr anchor="ctr" anchorCtr="1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920296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MA-2105 Portada (titulo y subtitul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S_tradnl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 anchor="t" anchorCtr="1"/>
          <a:lstStyle>
            <a:lvl1pPr marL="0" indent="0">
              <a:buNone/>
              <a:defRPr sz="2400">
                <a:solidFill>
                  <a:srgbClr val="666666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1020622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-2105 Contenido (Bloque centrad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Marcador de texto 9"/>
          <p:cNvSpPr>
            <a:spLocks noGrp="1"/>
          </p:cNvSpPr>
          <p:nvPr>
            <p:ph type="body" sz="quarter" idx="10"/>
          </p:nvPr>
        </p:nvSpPr>
        <p:spPr>
          <a:xfrm>
            <a:off x="423863" y="677334"/>
            <a:ext cx="11310937" cy="5739870"/>
          </a:xfrm>
          <a:prstGeom prst="rect">
            <a:avLst/>
          </a:prstGeom>
        </p:spPr>
        <p:txBody>
          <a:bodyPr wrap="square" anchor="ctr" anchorCtr="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Tx/>
              <a:buSzTx/>
              <a:buFontTx/>
              <a:buNone/>
              <a:tabLst/>
              <a:defRPr baseline="0">
                <a:ln>
                  <a:noFill/>
                </a:ln>
              </a:defRPr>
            </a:lvl1pPr>
          </a:lstStyle>
          <a:p>
            <a:pPr lvl="0"/>
            <a:r>
              <a:rPr lang="es-ES_tradnl" dirty="0"/>
              <a:t>Haga clic para modificar los estilos de texto del patrón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-2105 Contenido (dos bloque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14867" y="674157"/>
            <a:ext cx="5511800" cy="5743575"/>
          </a:xfrm>
          <a:prstGeom prst="rect">
            <a:avLst/>
          </a:prstGeom>
        </p:spPr>
        <p:txBody>
          <a:bodyPr anchor="ctr" anchorCtr="1"/>
          <a:lstStyle>
            <a:lvl1pPr marL="0" indent="0" algn="l">
              <a:buFontTx/>
              <a:buNone/>
              <a:defRPr/>
            </a:lvl1pPr>
          </a:lstStyle>
          <a:p>
            <a:pPr lvl="0"/>
            <a:r>
              <a:rPr lang="es-ES_tradnl" dirty="0"/>
              <a:t>Haga clic para modificar los estilos de texto del patrón</a:t>
            </a:r>
          </a:p>
        </p:txBody>
      </p:sp>
      <p:sp>
        <p:nvSpPr>
          <p:cNvPr id="11" name="Marcador de contenido 2"/>
          <p:cNvSpPr>
            <a:spLocks noGrp="1"/>
          </p:cNvSpPr>
          <p:nvPr>
            <p:ph idx="10"/>
          </p:nvPr>
        </p:nvSpPr>
        <p:spPr>
          <a:xfrm>
            <a:off x="6249409" y="674157"/>
            <a:ext cx="5485391" cy="5743575"/>
          </a:xfrm>
          <a:prstGeom prst="rect">
            <a:avLst/>
          </a:prstGeom>
        </p:spPr>
        <p:txBody>
          <a:bodyPr anchor="ctr" anchorCtr="1"/>
          <a:lstStyle>
            <a:lvl1pPr marL="0" indent="0" algn="l">
              <a:buFontTx/>
              <a:buNone/>
              <a:defRPr/>
            </a:lvl1pPr>
          </a:lstStyle>
          <a:p>
            <a:pPr lvl="0"/>
            <a:r>
              <a:rPr lang="es-ES_tradnl" dirty="0"/>
              <a:t>Haga clic para modificar los estilos de texto del patrón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-2105 Contenido (con bloque lateral izq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14867" y="674157"/>
            <a:ext cx="3623733" cy="5743575"/>
          </a:xfrm>
          <a:prstGeom prst="rect">
            <a:avLst/>
          </a:prstGeom>
        </p:spPr>
        <p:txBody>
          <a:bodyPr anchor="ctr" anchorCtr="1"/>
          <a:lstStyle>
            <a:lvl1pPr marL="0" indent="0" algn="l">
              <a:buFontTx/>
              <a:buNone/>
              <a:defRPr/>
            </a:lvl1pPr>
          </a:lstStyle>
          <a:p>
            <a:pPr lvl="0"/>
            <a:r>
              <a:rPr lang="es-ES_tradnl" dirty="0"/>
              <a:t>Haga clic para modificar los estilos de texto del patrón</a:t>
            </a:r>
          </a:p>
        </p:txBody>
      </p:sp>
      <p:sp>
        <p:nvSpPr>
          <p:cNvPr id="11" name="Marcador de contenido 2"/>
          <p:cNvSpPr>
            <a:spLocks noGrp="1"/>
          </p:cNvSpPr>
          <p:nvPr>
            <p:ph idx="10"/>
          </p:nvPr>
        </p:nvSpPr>
        <p:spPr>
          <a:xfrm>
            <a:off x="4354287" y="674157"/>
            <a:ext cx="7380514" cy="5743575"/>
          </a:xfrm>
          <a:prstGeom prst="rect">
            <a:avLst/>
          </a:prstGeom>
        </p:spPr>
        <p:txBody>
          <a:bodyPr anchor="ctr" anchorCtr="1"/>
          <a:lstStyle>
            <a:lvl1pPr marL="0" indent="0" algn="l">
              <a:buFontTx/>
              <a:buNone/>
              <a:defRPr/>
            </a:lvl1pPr>
          </a:lstStyle>
          <a:p>
            <a:pPr lvl="0"/>
            <a:r>
              <a:rPr lang="es-ES_tradnl" dirty="0"/>
              <a:t>Haga clic para modificar los estilos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-2105 Contenido (con bloque lateral der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14867" y="674157"/>
            <a:ext cx="7401076" cy="5743575"/>
          </a:xfrm>
          <a:prstGeom prst="rect">
            <a:avLst/>
          </a:prstGeom>
        </p:spPr>
        <p:txBody>
          <a:bodyPr anchor="ctr" anchorCtr="1"/>
          <a:lstStyle>
            <a:lvl1pPr marL="0" indent="0" algn="l">
              <a:buFontTx/>
              <a:buNone/>
              <a:defRPr/>
            </a:lvl1pPr>
          </a:lstStyle>
          <a:p>
            <a:pPr lvl="0"/>
            <a:r>
              <a:rPr lang="es-ES_tradnl" dirty="0"/>
              <a:t>Haga clic para modificar los estilos de texto del patrón</a:t>
            </a:r>
          </a:p>
        </p:txBody>
      </p:sp>
      <p:sp>
        <p:nvSpPr>
          <p:cNvPr id="11" name="Marcador de contenido 2"/>
          <p:cNvSpPr>
            <a:spLocks noGrp="1"/>
          </p:cNvSpPr>
          <p:nvPr>
            <p:ph idx="10"/>
          </p:nvPr>
        </p:nvSpPr>
        <p:spPr>
          <a:xfrm>
            <a:off x="8142513" y="674157"/>
            <a:ext cx="3592287" cy="5743575"/>
          </a:xfrm>
          <a:prstGeom prst="rect">
            <a:avLst/>
          </a:prstGeom>
        </p:spPr>
        <p:txBody>
          <a:bodyPr anchor="ctr" anchorCtr="1"/>
          <a:lstStyle>
            <a:lvl1pPr marL="0" indent="0" algn="l">
              <a:buFontTx/>
              <a:buNone/>
              <a:defRPr/>
            </a:lvl1pPr>
          </a:lstStyle>
          <a:p>
            <a:pPr lvl="0"/>
            <a:r>
              <a:rPr lang="es-ES_tradnl" dirty="0"/>
              <a:t>Haga clic para modificar los estilos de texto del patrón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-2105 Crédi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1778001"/>
            <a:ext cx="9144000" cy="4436530"/>
          </a:xfrm>
          <a:prstGeom prst="rect">
            <a:avLst/>
          </a:prstGeom>
        </p:spPr>
        <p:txBody>
          <a:bodyPr anchor="ctr" anchorCtr="1"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_tradnl" dirty="0"/>
              <a:t>Haga clic para modificar el estilo de subtítulo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116839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.jpe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1439333"/>
            <a:ext cx="10515600" cy="4927600"/>
          </a:xfrm>
          <a:prstGeom prst="rect">
            <a:avLst/>
          </a:prstGeom>
        </p:spPr>
        <p:txBody>
          <a:bodyPr vert="horz" wrap="square" lIns="91440" tIns="45720" rIns="91440" bIns="45720" rtlCol="0" anchor="ctr" anchorCtr="1">
            <a:normAutofit/>
          </a:bodyPr>
          <a:lstStyle/>
          <a:p>
            <a:r>
              <a:rPr lang="es-ES_tradnl" dirty="0"/>
              <a:t>Haga clic para modificar el estilo de 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88857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7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150D39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49126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92" r:id="rId3"/>
    <p:sldLayoutId id="2147483693" r:id="rId4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0626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png"/><Relationship Id="rId3" Type="http://schemas.openxmlformats.org/officeDocument/2006/relationships/image" Target="../media/image360.png"/><Relationship Id="rId7" Type="http://schemas.openxmlformats.org/officeDocument/2006/relationships/image" Target="../media/image40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9.png"/><Relationship Id="rId5" Type="http://schemas.openxmlformats.org/officeDocument/2006/relationships/image" Target="../media/image38.png"/><Relationship Id="rId10" Type="http://schemas.openxmlformats.org/officeDocument/2006/relationships/image" Target="../media/image43.png"/><Relationship Id="rId4" Type="http://schemas.openxmlformats.org/officeDocument/2006/relationships/image" Target="../media/image37.png"/><Relationship Id="rId9" Type="http://schemas.openxmlformats.org/officeDocument/2006/relationships/image" Target="../media/image4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0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7.png"/><Relationship Id="rId5" Type="http://schemas.openxmlformats.org/officeDocument/2006/relationships/image" Target="../media/image46.png"/><Relationship Id="rId4" Type="http://schemas.openxmlformats.org/officeDocument/2006/relationships/image" Target="../media/image4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png"/><Relationship Id="rId3" Type="http://schemas.openxmlformats.org/officeDocument/2006/relationships/image" Target="../media/image360.png"/><Relationship Id="rId7" Type="http://schemas.openxmlformats.org/officeDocument/2006/relationships/image" Target="../media/image49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6.png"/><Relationship Id="rId5" Type="http://schemas.openxmlformats.org/officeDocument/2006/relationships/image" Target="../media/image45.png"/><Relationship Id="rId4" Type="http://schemas.openxmlformats.org/officeDocument/2006/relationships/image" Target="../media/image48.png"/><Relationship Id="rId9" Type="http://schemas.openxmlformats.org/officeDocument/2006/relationships/image" Target="../media/image5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57199" y="903997"/>
            <a:ext cx="11387797" cy="5295371"/>
          </a:xfrm>
        </p:spPr>
        <p:txBody>
          <a:bodyPr/>
          <a:lstStyle/>
          <a:p>
            <a:r>
              <a:rPr lang="es-ES_tradnl" sz="4800" dirty="0"/>
              <a:t>Ecuación diferencial lineal mediante </a:t>
            </a:r>
            <a:br>
              <a:rPr lang="es-ES_tradnl" sz="4800" dirty="0"/>
            </a:br>
            <a:r>
              <a:rPr lang="es-ES_tradnl" sz="4800" dirty="0"/>
              <a:t>operadores </a:t>
            </a:r>
            <a:br>
              <a:rPr lang="es-ES_tradnl" dirty="0"/>
            </a:br>
            <a:br>
              <a:rPr lang="es-ES_tradnl" dirty="0"/>
            </a:br>
            <a:br>
              <a:rPr lang="es-ES_tradnl" dirty="0"/>
            </a:br>
            <a:r>
              <a:rPr lang="es-ES_tradnl" sz="5400" dirty="0" err="1"/>
              <a:t>M.Sc</a:t>
            </a:r>
            <a:r>
              <a:rPr lang="es-ES_tradnl" sz="5400" dirty="0"/>
              <a:t>. Norberto Oviedo Ugalde</a:t>
            </a:r>
          </a:p>
        </p:txBody>
      </p:sp>
    </p:spTree>
    <p:extLst>
      <p:ext uri="{BB962C8B-B14F-4D97-AF65-F5344CB8AC3E}">
        <p14:creationId xmlns:p14="http://schemas.microsoft.com/office/powerpoint/2010/main" val="1734960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ángulo: esquinas diagonales redondeadas 8">
                <a:extLst>
                  <a:ext uri="{FF2B5EF4-FFF2-40B4-BE49-F238E27FC236}">
                    <a16:creationId xmlns:a16="http://schemas.microsoft.com/office/drawing/2014/main" id="{094B7BB8-C08E-484B-AB7A-1BF078D5EEFD}"/>
                  </a:ext>
                </a:extLst>
              </p:cNvPr>
              <p:cNvSpPr/>
              <p:nvPr/>
            </p:nvSpPr>
            <p:spPr>
              <a:xfrm>
                <a:off x="972379" y="2025083"/>
                <a:ext cx="10284500" cy="1251671"/>
              </a:xfrm>
              <a:prstGeom prst="round2DiagRect">
                <a:avLst>
                  <a:gd name="adj1" fmla="val 50000"/>
                  <a:gd name="adj2" fmla="val 5000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419" sz="28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8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𝒚</m:t>
                          </m:r>
                        </m:e>
                        <m:sup>
                          <m:d>
                            <m:dPr>
                              <m:ctrlPr>
                                <a:rPr lang="es-419" sz="28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</m:ctrlPr>
                            </m:dPr>
                            <m:e>
                              <m:r>
                                <a:rPr lang="es-419" sz="28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𝟒</m:t>
                              </m:r>
                            </m:e>
                          </m:d>
                        </m:sup>
                      </m:sSup>
                      <m:r>
                        <a:rPr lang="es-419" sz="28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+</m:t>
                      </m:r>
                      <m:sSup>
                        <m:sSupPr>
                          <m:ctrlPr>
                            <a:rPr lang="es-419" sz="28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8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𝒚</m:t>
                          </m:r>
                        </m:e>
                        <m:sup>
                          <m:r>
                            <a:rPr lang="es-419" sz="28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′′</m:t>
                          </m:r>
                        </m:sup>
                      </m:sSup>
                      <m:r>
                        <a:rPr lang="es-419" sz="28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=</m:t>
                      </m:r>
                      <m:r>
                        <a:rPr lang="es-419" sz="28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𝟑</m:t>
                      </m:r>
                      <m:sSup>
                        <m:sSupPr>
                          <m:ctrlPr>
                            <a:rPr lang="es-419" sz="28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8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𝒙</m:t>
                          </m:r>
                        </m:e>
                        <m:sup>
                          <m:r>
                            <a:rPr lang="es-419" sz="28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𝟐</m:t>
                          </m:r>
                        </m:sup>
                      </m:sSup>
                      <m:r>
                        <a:rPr lang="es-419" sz="28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+</m:t>
                      </m:r>
                      <m:r>
                        <a:rPr lang="es-419" sz="28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𝟒</m:t>
                      </m:r>
                      <m:r>
                        <a:rPr lang="es-419" sz="2800" b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𝐬𝐞𝐧</m:t>
                      </m:r>
                      <m:r>
                        <a:rPr lang="es-419" sz="28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</m:t>
                      </m:r>
                      <m:r>
                        <a:rPr lang="es-419" sz="28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𝒙</m:t>
                      </m:r>
                      <m:r>
                        <a:rPr lang="es-419" sz="28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−</m:t>
                      </m:r>
                      <m:r>
                        <a:rPr lang="es-419" sz="2800" b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𝐜𝐨𝐬</m:t>
                      </m:r>
                      <m:r>
                        <a:rPr lang="es-419" sz="28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</m:t>
                      </m:r>
                      <m:r>
                        <a:rPr lang="es-419" sz="28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𝒙</m:t>
                      </m:r>
                    </m:oMath>
                  </m:oMathPara>
                </a14:m>
                <a:endParaRPr lang="x-none" sz="2800" b="1" dirty="0">
                  <a:solidFill>
                    <a:srgbClr val="3268FF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</mc:Choice>
        <mc:Fallback>
          <p:sp>
            <p:nvSpPr>
              <p:cNvPr id="5" name="Rectángulo: esquinas diagonales redondeadas 8">
                <a:extLst>
                  <a:ext uri="{FF2B5EF4-FFF2-40B4-BE49-F238E27FC236}">
                    <a16:creationId xmlns:a16="http://schemas.microsoft.com/office/drawing/2014/main" id="{094B7BB8-C08E-484B-AB7A-1BF078D5EEF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2379" y="2025083"/>
                <a:ext cx="10284500" cy="1251671"/>
              </a:xfrm>
              <a:prstGeom prst="round2DiagRect">
                <a:avLst>
                  <a:gd name="adj1" fmla="val 50000"/>
                  <a:gd name="adj2" fmla="val 50000"/>
                </a:avLst>
              </a:prstGeom>
              <a:blipFill>
                <a:blip r:embed="rId2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Marcador de texto 1"/>
          <p:cNvSpPr>
            <a:spLocks noGrp="1"/>
          </p:cNvSpPr>
          <p:nvPr>
            <p:ph type="body" sz="quarter" idx="10"/>
          </p:nvPr>
        </p:nvSpPr>
        <p:spPr>
          <a:xfrm>
            <a:off x="440532" y="0"/>
            <a:ext cx="11348194" cy="6316394"/>
          </a:xfrm>
        </p:spPr>
        <p:txBody>
          <a:bodyPr numCol="1"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endParaRPr lang="es-CR" b="1" dirty="0">
              <a:solidFill>
                <a:schemeClr val="tx2">
                  <a:lumMod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pPr marL="0" indent="0" algn="l">
              <a:lnSpc>
                <a:spcPct val="100000"/>
              </a:lnSpc>
              <a:buNone/>
            </a:pPr>
            <a:r>
              <a:rPr lang="es-CR" dirty="0">
                <a:latin typeface="Arial" charset="0"/>
                <a:cs typeface="Arial" charset="0"/>
              </a:rPr>
              <a:t>Considere:</a:t>
            </a:r>
            <a:r>
              <a:rPr lang="es-CR" b="1" dirty="0">
                <a:latin typeface="Arial" charset="0"/>
                <a:ea typeface="Arial" charset="0"/>
                <a:cs typeface="Arial" charset="0"/>
              </a:rPr>
              <a:t> 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es-CR" dirty="0">
              <a:latin typeface="Arial" charset="0"/>
              <a:ea typeface="Arial" charset="0"/>
              <a:cs typeface="Arial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endParaRPr lang="es-CR" dirty="0">
              <a:latin typeface="Arial" charset="0"/>
              <a:ea typeface="Arial" charset="0"/>
              <a:cs typeface="Arial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endParaRPr lang="es-CR" dirty="0">
              <a:latin typeface="Arial" charset="0"/>
              <a:ea typeface="Arial" charset="0"/>
              <a:cs typeface="Arial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endParaRPr lang="es-CR" dirty="0">
              <a:latin typeface="Arial" charset="0"/>
              <a:ea typeface="Arial" charset="0"/>
              <a:cs typeface="Arial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endParaRPr lang="es-CR" dirty="0">
              <a:latin typeface="Arial" charset="0"/>
              <a:ea typeface="Arial" charset="0"/>
              <a:cs typeface="Arial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es-CR" dirty="0">
                <a:latin typeface="Arial" charset="0"/>
                <a:ea typeface="Arial" charset="0"/>
                <a:cs typeface="Arial" charset="0"/>
              </a:rPr>
              <a:t>       Determine la </a:t>
            </a:r>
            <a:r>
              <a:rPr lang="es-CR" b="1" dirty="0">
                <a:solidFill>
                  <a:schemeClr val="accent4"/>
                </a:solidFill>
                <a:latin typeface="Arial" charset="0"/>
                <a:ea typeface="Arial" charset="0"/>
                <a:cs typeface="Arial" charset="0"/>
              </a:rPr>
              <a:t>forma</a:t>
            </a:r>
            <a:r>
              <a:rPr lang="es-CR" dirty="0">
                <a:latin typeface="Arial" charset="0"/>
                <a:ea typeface="Arial" charset="0"/>
                <a:cs typeface="Arial" charset="0"/>
              </a:rPr>
              <a:t> de la solución particular.</a:t>
            </a:r>
            <a:endParaRPr lang="es-CR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" name="Elipse 7">
            <a:extLst>
              <a:ext uri="{FF2B5EF4-FFF2-40B4-BE49-F238E27FC236}">
                <a16:creationId xmlns:a16="http://schemas.microsoft.com/office/drawing/2014/main" id="{07A27592-5C14-43FC-BB49-1C63F2C4BF32}"/>
              </a:ext>
            </a:extLst>
          </p:cNvPr>
          <p:cNvSpPr/>
          <p:nvPr/>
        </p:nvSpPr>
        <p:spPr>
          <a:xfrm>
            <a:off x="985331" y="2313461"/>
            <a:ext cx="674914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ángulo: esquinas diagonales redondeadas 8">
                <a:extLst>
                  <a:ext uri="{FF2B5EF4-FFF2-40B4-BE49-F238E27FC236}">
                    <a16:creationId xmlns:a16="http://schemas.microsoft.com/office/drawing/2014/main" id="{9D04A1E7-F3B1-44AA-805D-DF665DECA00C}"/>
                  </a:ext>
                </a:extLst>
              </p:cNvPr>
              <p:cNvSpPr/>
              <p:nvPr/>
            </p:nvSpPr>
            <p:spPr>
              <a:xfrm>
                <a:off x="1123295" y="3725838"/>
                <a:ext cx="10284500" cy="1251671"/>
              </a:xfrm>
              <a:prstGeom prst="round2DiagRect">
                <a:avLst>
                  <a:gd name="adj1" fmla="val 50000"/>
                  <a:gd name="adj2" fmla="val 5000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419" sz="2800" b="1" i="1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sz="2800" b="1" i="1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𝒚</m:t>
                          </m:r>
                        </m:e>
                        <m:sub>
                          <m:r>
                            <a:rPr lang="es-419" sz="2800" b="1" i="1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𝑯</m:t>
                          </m:r>
                        </m:sub>
                      </m:sSub>
                      <m:r>
                        <a:rPr lang="es-419" sz="2800" b="1" i="1" smtClean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=</m:t>
                      </m:r>
                      <m:sSub>
                        <m:sSubPr>
                          <m:ctrlPr>
                            <a:rPr lang="es-419" sz="2800" b="1" i="1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sz="2800" b="1" i="1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𝑪</m:t>
                          </m:r>
                        </m:e>
                        <m:sub>
                          <m:r>
                            <a:rPr lang="es-419" sz="2800" b="1" i="1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𝟏</m:t>
                          </m:r>
                        </m:sub>
                      </m:sSub>
                      <m:r>
                        <a:rPr lang="es-419" sz="2800" b="1" i="1" smtClean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+</m:t>
                      </m:r>
                      <m:sSub>
                        <m:sSubPr>
                          <m:ctrlPr>
                            <a:rPr lang="es-419" sz="2800" b="1" i="1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sz="2800" b="1" i="1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𝑪</m:t>
                          </m:r>
                        </m:e>
                        <m:sub>
                          <m:r>
                            <a:rPr lang="es-419" sz="2800" b="1" i="1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𝟐</m:t>
                          </m:r>
                        </m:sub>
                      </m:sSub>
                      <m:r>
                        <a:rPr lang="es-419" sz="2800" b="1" i="1" smtClean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𝒙</m:t>
                      </m:r>
                      <m:r>
                        <a:rPr lang="es-419" sz="2800" b="1" i="1" smtClean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+</m:t>
                      </m:r>
                      <m:sSub>
                        <m:sSubPr>
                          <m:ctrlPr>
                            <a:rPr lang="es-419" sz="2800" b="1" i="1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sz="2800" b="1" i="1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𝑪</m:t>
                          </m:r>
                        </m:e>
                        <m:sub>
                          <m:r>
                            <a:rPr lang="es-419" sz="2800" b="1" i="1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𝟑</m:t>
                          </m:r>
                        </m:sub>
                      </m:sSub>
                      <m:r>
                        <a:rPr lang="es-419" sz="2800" b="1" i="0" smtClean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𝐬𝐞𝐧</m:t>
                      </m:r>
                      <m:r>
                        <a:rPr lang="es-419" sz="2800" b="1" i="1" smtClean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</m:t>
                      </m:r>
                      <m:r>
                        <a:rPr lang="es-419" sz="2800" b="1" i="1" smtClean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𝒙</m:t>
                      </m:r>
                      <m:r>
                        <a:rPr lang="es-419" sz="2800" b="1" i="0" smtClean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+</m:t>
                      </m:r>
                      <m:sSub>
                        <m:sSubPr>
                          <m:ctrlPr>
                            <a:rPr lang="es-419" sz="2800" b="1" i="1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sz="2800" b="1" i="0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𝐂</m:t>
                          </m:r>
                        </m:e>
                        <m:sub>
                          <m:r>
                            <a:rPr lang="es-419" sz="2800" b="1" i="0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𝟒</m:t>
                          </m:r>
                        </m:sub>
                      </m:sSub>
                      <m:r>
                        <a:rPr lang="es-419" sz="2800" b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𝐜𝐨𝐬</m:t>
                      </m:r>
                      <m:r>
                        <a:rPr lang="es-419" sz="28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</m:t>
                      </m:r>
                      <m:r>
                        <a:rPr lang="es-419" sz="28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𝒙</m:t>
                      </m:r>
                    </m:oMath>
                  </m:oMathPara>
                </a14:m>
                <a:endParaRPr lang="x-none" sz="2800" b="1" dirty="0">
                  <a:solidFill>
                    <a:srgbClr val="3268FF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</mc:Choice>
        <mc:Fallback>
          <p:sp>
            <p:nvSpPr>
              <p:cNvPr id="6" name="Rectángulo: esquinas diagonales redondeadas 8">
                <a:extLst>
                  <a:ext uri="{FF2B5EF4-FFF2-40B4-BE49-F238E27FC236}">
                    <a16:creationId xmlns:a16="http://schemas.microsoft.com/office/drawing/2014/main" id="{9D04A1E7-F3B1-44AA-805D-DF665DECA00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3295" y="3725838"/>
                <a:ext cx="10284500" cy="1251671"/>
              </a:xfrm>
              <a:prstGeom prst="round2DiagRect">
                <a:avLst>
                  <a:gd name="adj1" fmla="val 50000"/>
                  <a:gd name="adj2" fmla="val 50000"/>
                </a:avLst>
              </a:prstGeom>
              <a:blipFill>
                <a:blip r:embed="rId3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Elipse 6">
            <a:extLst>
              <a:ext uri="{FF2B5EF4-FFF2-40B4-BE49-F238E27FC236}">
                <a16:creationId xmlns:a16="http://schemas.microsoft.com/office/drawing/2014/main" id="{4BF4B638-A374-49E9-ACC4-00F66AAB8856}"/>
              </a:ext>
            </a:extLst>
          </p:cNvPr>
          <p:cNvSpPr/>
          <p:nvPr/>
        </p:nvSpPr>
        <p:spPr>
          <a:xfrm>
            <a:off x="1123295" y="3965140"/>
            <a:ext cx="674914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3346964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ángulo: esquinas diagonales redondeadas 8">
            <a:extLst>
              <a:ext uri="{FF2B5EF4-FFF2-40B4-BE49-F238E27FC236}">
                <a16:creationId xmlns:a16="http://schemas.microsoft.com/office/drawing/2014/main" id="{B66C9ED3-3676-4F27-A3AD-02604DEDF336}"/>
              </a:ext>
            </a:extLst>
          </p:cNvPr>
          <p:cNvSpPr/>
          <p:nvPr/>
        </p:nvSpPr>
        <p:spPr>
          <a:xfrm>
            <a:off x="4354277" y="5692803"/>
            <a:ext cx="4193135" cy="741355"/>
          </a:xfrm>
          <a:prstGeom prst="round2DiagRect">
            <a:avLst>
              <a:gd name="adj1" fmla="val 0"/>
              <a:gd name="adj2" fmla="val 0"/>
            </a:avLst>
          </a:prstGeom>
          <a:solidFill>
            <a:srgbClr val="CDDAFF"/>
          </a:solidFill>
          <a:ln w="3810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x-none" sz="2000" b="1" dirty="0">
              <a:solidFill>
                <a:srgbClr val="3268FF"/>
              </a:solidFill>
              <a:latin typeface="Arial" charset="0"/>
              <a:ea typeface="Arial" charset="0"/>
              <a:cs typeface="Arial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Marcador de texto 1">
                <a:extLst>
                  <a:ext uri="{FF2B5EF4-FFF2-40B4-BE49-F238E27FC236}">
                    <a16:creationId xmlns:a16="http://schemas.microsoft.com/office/drawing/2014/main" id="{080EA391-085B-45CB-83B6-1936295A9C22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590096" y="1302953"/>
                <a:ext cx="10651847" cy="4238842"/>
              </a:xfrm>
              <a:prstGeom prst="rect">
                <a:avLst/>
              </a:prstGeom>
            </p:spPr>
            <p:txBody>
              <a:bodyPr wrap="square" numCol="1" anchor="ctr" anchorCtr="0">
                <a:noAutofit/>
              </a:bodyPr>
              <a:lstStyle>
                <a:lvl1pPr marL="0" marR="0" indent="0" algn="ctr" defTabSz="914400" rtl="0" eaLnBrk="1" fontAlgn="auto" latinLnBrk="0" hangingPunct="1">
                  <a:lnSpc>
                    <a:spcPct val="90000"/>
                  </a:lnSpc>
                  <a:spcBef>
                    <a:spcPts val="16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2800" kern="1200" baseline="0">
                    <a:ln>
                      <a:noFill/>
                    </a:ln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lvl="0"/>
                <a:endParaRPr lang="es-419" sz="1000" b="1" dirty="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endParaRPr>
              </a:p>
              <a:p>
                <a:pPr algn="l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s-419" sz="25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s-419" sz="25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</m:ctrlPr>
                            </m:sSupPr>
                            <m:e>
                              <m:r>
                                <a:rPr lang="es-419" sz="25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𝐷</m:t>
                              </m:r>
                            </m:e>
                            <m:sup>
                              <m:r>
                                <a:rPr lang="es-419" sz="25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4</m:t>
                              </m:r>
                            </m:sup>
                          </m:sSup>
                          <m:r>
                            <a:rPr lang="es-419" sz="25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s-419" sz="25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</m:ctrlPr>
                            </m:sSupPr>
                            <m:e>
                              <m:r>
                                <a:rPr lang="es-419" sz="25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𝐷</m:t>
                              </m:r>
                            </m:e>
                            <m:sup>
                              <m:r>
                                <a:rPr lang="es-419" sz="25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r>
                        <a:rPr lang="es-419" sz="25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𝑦</m:t>
                      </m:r>
                      <m:r>
                        <a:rPr lang="es-419" sz="25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=3</m:t>
                      </m:r>
                      <m:sSup>
                        <m:sSupPr>
                          <m:ctrlPr>
                            <a:rPr lang="es-419" sz="25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5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𝑥</m:t>
                          </m:r>
                        </m:e>
                        <m:sup>
                          <m:r>
                            <a:rPr lang="es-419" sz="25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2</m:t>
                          </m:r>
                        </m:sup>
                      </m:sSup>
                      <m:r>
                        <a:rPr lang="es-419" sz="25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+4 </m:t>
                      </m:r>
                      <m:r>
                        <a:rPr lang="es-419" sz="25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𝑠𝑒𝑛</m:t>
                      </m:r>
                      <m:r>
                        <a:rPr lang="es-419" sz="25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 </m:t>
                      </m:r>
                      <m:r>
                        <a:rPr lang="es-419" sz="25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𝑥</m:t>
                      </m:r>
                      <m:r>
                        <a:rPr lang="es-419" sz="25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 −</m:t>
                      </m:r>
                      <m:func>
                        <m:funcPr>
                          <m:ctrlPr>
                            <a:rPr lang="es-419" sz="25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s-419" sz="25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cos</m:t>
                          </m:r>
                        </m:fName>
                        <m:e>
                          <m:r>
                            <a:rPr lang="es-419" sz="25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𝑥</m:t>
                          </m:r>
                        </m:e>
                      </m:func>
                      <m:r>
                        <a:rPr lang="es-419" sz="25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  </m:t>
                      </m:r>
                    </m:oMath>
                  </m:oMathPara>
                </a14:m>
                <a:endParaRPr lang="es-419" sz="2500" dirty="0">
                  <a:latin typeface="Arial" charset="0"/>
                  <a:ea typeface="Cambria Math" panose="02040503050406030204" pitchFamily="18" charset="0"/>
                  <a:cs typeface="Arial" charset="0"/>
                </a:endParaRPr>
              </a:p>
              <a:p>
                <a:pPr algn="l">
                  <a:lnSpc>
                    <a:spcPct val="150000"/>
                  </a:lnSpc>
                </a:pPr>
                <a:endParaRPr lang="es-419" sz="200" dirty="0">
                  <a:latin typeface="Arial" charset="0"/>
                  <a:ea typeface="Cambria Math" panose="02040503050406030204" pitchFamily="18" charset="0"/>
                  <a:cs typeface="Arial" charset="0"/>
                </a:endParaRPr>
              </a:p>
              <a:p>
                <a:pPr algn="l">
                  <a:lnSpc>
                    <a:spcPct val="150000"/>
                  </a:lnSpc>
                </a:pPr>
                <a:r>
                  <a:rPr lang="es-419" sz="2500" dirty="0">
                    <a:latin typeface="Arial" charset="0"/>
                    <a:ea typeface="Cambria Math" panose="02040503050406030204" pitchFamily="18" charset="0"/>
                    <a:cs typeface="Arial" charset="0"/>
                  </a:rPr>
                  <a:t>Para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419" sz="25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</m:ctrlPr>
                      </m:sSubPr>
                      <m:e>
                        <m:r>
                          <a:rPr lang="es-CR" sz="25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𝐹</m:t>
                        </m:r>
                      </m:e>
                      <m:sub>
                        <m:r>
                          <a:rPr lang="es-419" sz="25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es-419" sz="25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</m:ctrlPr>
                      </m:dPr>
                      <m:e>
                        <m:r>
                          <a:rPr lang="es-419" sz="25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𝑥</m:t>
                        </m:r>
                      </m:e>
                    </m:d>
                    <m:r>
                      <a:rPr lang="es-419" sz="25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charset="0"/>
                      </a:rPr>
                      <m:t>:</m:t>
                    </m:r>
                  </m:oMath>
                </a14:m>
                <a:r>
                  <a:rPr lang="es-419" sz="2500" dirty="0">
                    <a:latin typeface="Arial" charset="0"/>
                    <a:ea typeface="Cambria Math" panose="02040503050406030204" pitchFamily="18" charset="0"/>
                    <a:cs typeface="Arial" charset="0"/>
                  </a:rPr>
                  <a:t> 	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419" sz="25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</m:ctrlPr>
                      </m:sSupPr>
                      <m:e>
                        <m:r>
                          <a:rPr lang="es-419" sz="25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𝐷</m:t>
                        </m:r>
                      </m:e>
                      <m:sup>
                        <m:r>
                          <a:rPr lang="es-419" sz="25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3</m:t>
                        </m:r>
                      </m:sup>
                    </m:sSup>
                  </m:oMath>
                </a14:m>
                <a:endParaRPr lang="es-419" sz="2500" dirty="0">
                  <a:latin typeface="Arial" charset="0"/>
                  <a:ea typeface="Cambria Math" panose="02040503050406030204" pitchFamily="18" charset="0"/>
                  <a:cs typeface="Arial" charset="0"/>
                </a:endParaRPr>
              </a:p>
              <a:p>
                <a:pPr algn="l">
                  <a:lnSpc>
                    <a:spcPct val="150000"/>
                  </a:lnSpc>
                </a:pPr>
                <a:r>
                  <a:rPr lang="es-419" sz="2500" dirty="0">
                    <a:latin typeface="Arial" charset="0"/>
                    <a:ea typeface="Cambria Math" panose="02040503050406030204" pitchFamily="18" charset="0"/>
                    <a:cs typeface="Arial" charset="0"/>
                  </a:rPr>
                  <a:t>Para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419" sz="25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</m:ctrlPr>
                      </m:sSubPr>
                      <m:e>
                        <m:r>
                          <a:rPr lang="es-CR" sz="25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𝐹</m:t>
                        </m:r>
                      </m:e>
                      <m:sub>
                        <m:r>
                          <a:rPr lang="es-419" sz="25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2</m:t>
                        </m:r>
                      </m:sub>
                    </m:sSub>
                    <m:d>
                      <m:dPr>
                        <m:ctrlPr>
                          <a:rPr lang="es-419" sz="25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</m:ctrlPr>
                      </m:dPr>
                      <m:e>
                        <m:r>
                          <a:rPr lang="es-419" sz="25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𝑥</m:t>
                        </m:r>
                      </m:e>
                    </m:d>
                    <m:r>
                      <a:rPr lang="es-419" sz="25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charset="0"/>
                      </a:rPr>
                      <m:t>:</m:t>
                    </m:r>
                  </m:oMath>
                </a14:m>
                <a:r>
                  <a:rPr lang="es-419" sz="2500" dirty="0">
                    <a:latin typeface="Arial" charset="0"/>
                    <a:ea typeface="Cambria Math" panose="02040503050406030204" pitchFamily="18" charset="0"/>
                    <a:cs typeface="Arial" charset="0"/>
                  </a:rPr>
                  <a:t> 	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419" sz="25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</m:ctrlPr>
                      </m:sSupPr>
                      <m:e>
                        <m:r>
                          <a:rPr lang="es-419" sz="25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𝐷</m:t>
                        </m:r>
                      </m:e>
                      <m:sup>
                        <m:r>
                          <a:rPr lang="es-419" sz="25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2</m:t>
                        </m:r>
                      </m:sup>
                    </m:sSup>
                    <m:r>
                      <a:rPr lang="es-419" sz="25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charset="0"/>
                      </a:rPr>
                      <m:t>+1</m:t>
                    </m:r>
                  </m:oMath>
                </a14:m>
                <a:endParaRPr lang="es-419" sz="2500" dirty="0">
                  <a:latin typeface="Arial" charset="0"/>
                  <a:ea typeface="Cambria Math" panose="02040503050406030204" pitchFamily="18" charset="0"/>
                  <a:cs typeface="Arial" charset="0"/>
                </a:endParaRPr>
              </a:p>
              <a:p>
                <a:pPr algn="l">
                  <a:lnSpc>
                    <a:spcPct val="150000"/>
                  </a:lnSpc>
                </a:pPr>
                <a:r>
                  <a:rPr lang="es-419" sz="2500" dirty="0">
                    <a:latin typeface="Arial" charset="0"/>
                    <a:ea typeface="Cambria Math" panose="02040503050406030204" pitchFamily="18" charset="0"/>
                    <a:cs typeface="Arial" charset="0"/>
                  </a:rPr>
                  <a:t>Así, aplicando en la ecuación 2 el operador aniquilador se tiene: </a:t>
                </a:r>
              </a:p>
            </p:txBody>
          </p:sp>
        </mc:Choice>
        <mc:Fallback xmlns="">
          <p:sp>
            <p:nvSpPr>
              <p:cNvPr id="7" name="Marcador de texto 1">
                <a:extLst>
                  <a:ext uri="{FF2B5EF4-FFF2-40B4-BE49-F238E27FC236}">
                    <a16:creationId xmlns:a16="http://schemas.microsoft.com/office/drawing/2014/main" id="{080EA391-085B-45CB-83B6-1936295A9C2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0096" y="1302953"/>
                <a:ext cx="10651847" cy="4238842"/>
              </a:xfrm>
              <a:prstGeom prst="rect">
                <a:avLst/>
              </a:prstGeom>
              <a:blipFill>
                <a:blip r:embed="rId2"/>
                <a:stretch>
                  <a:fillRect l="-973"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ángulo: esquinas diagonales redondeadas 8">
                <a:extLst>
                  <a:ext uri="{FF2B5EF4-FFF2-40B4-BE49-F238E27FC236}">
                    <a16:creationId xmlns:a16="http://schemas.microsoft.com/office/drawing/2014/main" id="{9203E85B-BD3D-4BF8-84B9-691D9776E50D}"/>
                  </a:ext>
                </a:extLst>
              </p:cNvPr>
              <p:cNvSpPr/>
              <p:nvPr/>
            </p:nvSpPr>
            <p:spPr>
              <a:xfrm>
                <a:off x="451965" y="649769"/>
                <a:ext cx="5841633" cy="828507"/>
              </a:xfrm>
              <a:prstGeom prst="round2DiagRect">
                <a:avLst>
                  <a:gd name="adj1" fmla="val 0"/>
                  <a:gd name="adj2" fmla="val 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𝒚</m:t>
                          </m:r>
                        </m:e>
                        <m:sup>
                          <m:d>
                            <m:dPr>
                              <m:ctrlPr>
                                <a:rPr lang="es-419" sz="24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</m:ctrlPr>
                            </m:dPr>
                            <m:e>
                              <m:r>
                                <a:rPr lang="es-419" sz="24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𝟒</m:t>
                              </m:r>
                            </m:e>
                          </m:d>
                        </m:sup>
                      </m:sSup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+</m:t>
                      </m:r>
                      <m:sSup>
                        <m:sSupPr>
                          <m:ctrlP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𝒚</m:t>
                          </m:r>
                        </m:e>
                        <m:sup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′′</m:t>
                          </m:r>
                        </m:sup>
                      </m:sSup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=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𝟑</m:t>
                      </m:r>
                      <m:sSup>
                        <m:sSupPr>
                          <m:ctrlP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𝒙</m:t>
                          </m:r>
                        </m:e>
                        <m:sup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𝟐</m:t>
                          </m:r>
                        </m:sup>
                      </m:sSup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+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𝟒</m:t>
                      </m:r>
                      <m:r>
                        <a:rPr lang="es-419" sz="2400" b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𝐬𝐞𝐧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𝒙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−</m:t>
                      </m:r>
                      <m:r>
                        <a:rPr lang="es-419" sz="2400" b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𝐜𝐨𝐬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𝒙</m:t>
                      </m:r>
                    </m:oMath>
                  </m:oMathPara>
                </a14:m>
                <a:endParaRPr lang="x-none" sz="2400" b="1" dirty="0">
                  <a:solidFill>
                    <a:srgbClr val="3268FF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8" name="Rectángulo: esquinas diagonales redondeadas 8">
                <a:extLst>
                  <a:ext uri="{FF2B5EF4-FFF2-40B4-BE49-F238E27FC236}">
                    <a16:creationId xmlns:a16="http://schemas.microsoft.com/office/drawing/2014/main" id="{9203E85B-BD3D-4BF8-84B9-691D9776E50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965" y="649769"/>
                <a:ext cx="5841633" cy="828507"/>
              </a:xfrm>
              <a:prstGeom prst="round2DiagRect">
                <a:avLst>
                  <a:gd name="adj1" fmla="val 0"/>
                  <a:gd name="adj2" fmla="val 0"/>
                </a:avLst>
              </a:prstGeom>
              <a:blipFill>
                <a:blip r:embed="rId3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Elipse 10">
            <a:extLst>
              <a:ext uri="{FF2B5EF4-FFF2-40B4-BE49-F238E27FC236}">
                <a16:creationId xmlns:a16="http://schemas.microsoft.com/office/drawing/2014/main" id="{A8497C18-299C-47C2-913B-D72736040010}"/>
              </a:ext>
            </a:extLst>
          </p:cNvPr>
          <p:cNvSpPr/>
          <p:nvPr/>
        </p:nvSpPr>
        <p:spPr>
          <a:xfrm>
            <a:off x="5916020" y="347365"/>
            <a:ext cx="674914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sp>
        <p:nvSpPr>
          <p:cNvPr id="13" name="Elipse 12">
            <a:extLst>
              <a:ext uri="{FF2B5EF4-FFF2-40B4-BE49-F238E27FC236}">
                <a16:creationId xmlns:a16="http://schemas.microsoft.com/office/drawing/2014/main" id="{A9C9F5BB-9DAB-47C6-B6FB-F751CA1BA9C7}"/>
              </a:ext>
            </a:extLst>
          </p:cNvPr>
          <p:cNvSpPr/>
          <p:nvPr/>
        </p:nvSpPr>
        <p:spPr>
          <a:xfrm>
            <a:off x="8573604" y="1951364"/>
            <a:ext cx="674914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uadroTexto 3">
                <a:extLst>
                  <a:ext uri="{FF2B5EF4-FFF2-40B4-BE49-F238E27FC236}">
                    <a16:creationId xmlns:a16="http://schemas.microsoft.com/office/drawing/2014/main" id="{34253248-139D-4E95-9702-36017106CBBB}"/>
                  </a:ext>
                </a:extLst>
              </p:cNvPr>
              <p:cNvSpPr txBox="1"/>
              <p:nvPr/>
            </p:nvSpPr>
            <p:spPr>
              <a:xfrm>
                <a:off x="4750485" y="3429000"/>
                <a:ext cx="1758640" cy="4770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419" sz="2500" b="0" i="1" kern="12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500" b="0" i="1" kern="12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𝐷</m:t>
                          </m:r>
                        </m:e>
                        <m:sup>
                          <m:r>
                            <a:rPr lang="es-419" sz="2500" b="0" i="1" kern="12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3</m:t>
                          </m:r>
                        </m:sup>
                      </m:sSup>
                      <m:r>
                        <a:rPr lang="es-419" sz="2500" b="0" i="1" kern="120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(</m:t>
                      </m:r>
                      <m:sSup>
                        <m:sSupPr>
                          <m:ctrlPr>
                            <a:rPr lang="es-419" sz="2500" b="0" i="1" kern="12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500" b="0" i="1" kern="12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𝐷</m:t>
                          </m:r>
                        </m:e>
                        <m:sup>
                          <m:r>
                            <a:rPr lang="es-419" sz="2500" b="0" i="1" kern="12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2</m:t>
                          </m:r>
                        </m:sup>
                      </m:sSup>
                      <m:r>
                        <a:rPr lang="es-419" sz="2500" b="0" i="1" kern="120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+1)</m:t>
                      </m:r>
                    </m:oMath>
                  </m:oMathPara>
                </a14:m>
                <a:endParaRPr lang="es-419" sz="25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4" name="CuadroTexto 3">
                <a:extLst>
                  <a:ext uri="{FF2B5EF4-FFF2-40B4-BE49-F238E27FC236}">
                    <a16:creationId xmlns:a16="http://schemas.microsoft.com/office/drawing/2014/main" id="{34253248-139D-4E95-9702-36017106CBB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0485" y="3429000"/>
                <a:ext cx="1758640" cy="47705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Abrir llave 20">
            <a:extLst>
              <a:ext uri="{FF2B5EF4-FFF2-40B4-BE49-F238E27FC236}">
                <a16:creationId xmlns:a16="http://schemas.microsoft.com/office/drawing/2014/main" id="{DE4DB83F-972F-4314-B654-1D8FA4317361}"/>
              </a:ext>
            </a:extLst>
          </p:cNvPr>
          <p:cNvSpPr/>
          <p:nvPr/>
        </p:nvSpPr>
        <p:spPr>
          <a:xfrm rot="5400000">
            <a:off x="6468056" y="508282"/>
            <a:ext cx="492370" cy="2912874"/>
          </a:xfrm>
          <a:prstGeom prst="leftBrace">
            <a:avLst>
              <a:gd name="adj1" fmla="val 65027"/>
              <a:gd name="adj2" fmla="val 47192"/>
            </a:avLst>
          </a:prstGeom>
          <a:noFill/>
          <a:ln w="285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419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CuadroTexto 21">
                <a:extLst>
                  <a:ext uri="{FF2B5EF4-FFF2-40B4-BE49-F238E27FC236}">
                    <a16:creationId xmlns:a16="http://schemas.microsoft.com/office/drawing/2014/main" id="{EE4560F5-2AAC-4E77-BD69-5C5103F83E1B}"/>
                  </a:ext>
                </a:extLst>
              </p:cNvPr>
              <p:cNvSpPr txBox="1"/>
              <p:nvPr/>
            </p:nvSpPr>
            <p:spPr>
              <a:xfrm>
                <a:off x="6105861" y="1247061"/>
                <a:ext cx="137895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000" b="1" i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𝑭</m:t>
                      </m:r>
                      <m:r>
                        <a:rPr lang="es-419" sz="2000" b="1" i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s-419" sz="2000" b="1" i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s-419" sz="2000" b="1" i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s-419" sz="2000" b="1" i="1" dirty="0">
                  <a:solidFill>
                    <a:schemeClr val="accent3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2" name="CuadroTexto 21">
                <a:extLst>
                  <a:ext uri="{FF2B5EF4-FFF2-40B4-BE49-F238E27FC236}">
                    <a16:creationId xmlns:a16="http://schemas.microsoft.com/office/drawing/2014/main" id="{EE4560F5-2AAC-4E77-BD69-5C5103F83E1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05861" y="1247061"/>
                <a:ext cx="1378957" cy="400110"/>
              </a:xfrm>
              <a:prstGeom prst="rect">
                <a:avLst/>
              </a:prstGeom>
              <a:blipFill>
                <a:blip r:embed="rId5"/>
                <a:stretch>
                  <a:fillRect b="-18462"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CuadroTexto 22">
                <a:extLst>
                  <a:ext uri="{FF2B5EF4-FFF2-40B4-BE49-F238E27FC236}">
                    <a16:creationId xmlns:a16="http://schemas.microsoft.com/office/drawing/2014/main" id="{8ED512A5-6EB7-40E2-959D-A501C76237C8}"/>
                  </a:ext>
                </a:extLst>
              </p:cNvPr>
              <p:cNvSpPr txBox="1"/>
              <p:nvPr/>
            </p:nvSpPr>
            <p:spPr>
              <a:xfrm>
                <a:off x="6522494" y="2683249"/>
                <a:ext cx="137895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419" sz="2000" b="1" i="1" dirty="0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419" sz="2000" b="1" i="1" dirty="0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  <m:t>𝑭</m:t>
                          </m:r>
                        </m:e>
                        <m:sub>
                          <m:r>
                            <a:rPr lang="es-419" sz="2000" b="1" i="1" dirty="0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s-419" sz="2000" b="1" i="1" dirty="0" smtClean="0">
                          <a:solidFill>
                            <a:schemeClr val="accent4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s-419" sz="2000" b="1" i="1" dirty="0" smtClean="0">
                          <a:solidFill>
                            <a:schemeClr val="accent4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s-419" sz="2000" b="1" i="1" dirty="0" smtClean="0">
                          <a:solidFill>
                            <a:schemeClr val="accent4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s-419" sz="2000" b="1" i="1" dirty="0">
                  <a:solidFill>
                    <a:schemeClr val="accent4">
                      <a:lumMod val="60000"/>
                      <a:lumOff val="4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3" name="CuadroTexto 22">
                <a:extLst>
                  <a:ext uri="{FF2B5EF4-FFF2-40B4-BE49-F238E27FC236}">
                    <a16:creationId xmlns:a16="http://schemas.microsoft.com/office/drawing/2014/main" id="{8ED512A5-6EB7-40E2-959D-A501C76237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22494" y="2683249"/>
                <a:ext cx="1378957" cy="400110"/>
              </a:xfrm>
              <a:prstGeom prst="rect">
                <a:avLst/>
              </a:prstGeom>
              <a:blipFill>
                <a:blip r:embed="rId6"/>
                <a:stretch>
                  <a:fillRect b="-18182"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Abrir llave 23">
            <a:extLst>
              <a:ext uri="{FF2B5EF4-FFF2-40B4-BE49-F238E27FC236}">
                <a16:creationId xmlns:a16="http://schemas.microsoft.com/office/drawing/2014/main" id="{0B3816C5-DFE4-448D-AC72-0978A8620BCB}"/>
              </a:ext>
            </a:extLst>
          </p:cNvPr>
          <p:cNvSpPr/>
          <p:nvPr/>
        </p:nvSpPr>
        <p:spPr>
          <a:xfrm rot="16200000">
            <a:off x="5488169" y="2158513"/>
            <a:ext cx="206981" cy="613781"/>
          </a:xfrm>
          <a:prstGeom prst="leftBrace">
            <a:avLst>
              <a:gd name="adj1" fmla="val 30623"/>
              <a:gd name="adj2" fmla="val 44603"/>
            </a:avLst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419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5" name="Abrir llave 24">
            <a:extLst>
              <a:ext uri="{FF2B5EF4-FFF2-40B4-BE49-F238E27FC236}">
                <a16:creationId xmlns:a16="http://schemas.microsoft.com/office/drawing/2014/main" id="{5FE1E20A-D20D-4943-B43E-06FA7F2B3B62}"/>
              </a:ext>
            </a:extLst>
          </p:cNvPr>
          <p:cNvSpPr/>
          <p:nvPr/>
        </p:nvSpPr>
        <p:spPr>
          <a:xfrm rot="16200000">
            <a:off x="7118710" y="1512267"/>
            <a:ext cx="206983" cy="2021039"/>
          </a:xfrm>
          <a:prstGeom prst="leftBrace">
            <a:avLst>
              <a:gd name="adj1" fmla="val 105422"/>
              <a:gd name="adj2" fmla="val 47888"/>
            </a:avLst>
          </a:prstGeom>
          <a:ln w="381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419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CuadroTexto 25">
                <a:extLst>
                  <a:ext uri="{FF2B5EF4-FFF2-40B4-BE49-F238E27FC236}">
                    <a16:creationId xmlns:a16="http://schemas.microsoft.com/office/drawing/2014/main" id="{E51EC050-0908-461A-96EF-2817EE2DA930}"/>
                  </a:ext>
                </a:extLst>
              </p:cNvPr>
              <p:cNvSpPr txBox="1"/>
              <p:nvPr/>
            </p:nvSpPr>
            <p:spPr>
              <a:xfrm>
                <a:off x="4854023" y="2673988"/>
                <a:ext cx="137895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419" sz="2000" b="1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419" sz="2000" b="1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𝑭</m:t>
                          </m:r>
                        </m:e>
                        <m:sub>
                          <m:r>
                            <a:rPr lang="es-419" sz="2000" b="1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s-419" sz="2000" b="1" i="1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s-419" sz="2000" b="1" i="1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s-419" sz="2000" b="1" i="1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s-419" sz="2000" b="1" i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26" name="CuadroTexto 25">
                <a:extLst>
                  <a:ext uri="{FF2B5EF4-FFF2-40B4-BE49-F238E27FC236}">
                    <a16:creationId xmlns:a16="http://schemas.microsoft.com/office/drawing/2014/main" id="{E51EC050-0908-461A-96EF-2817EE2DA9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4023" y="2673988"/>
                <a:ext cx="1378957" cy="400110"/>
              </a:xfrm>
              <a:prstGeom prst="rect">
                <a:avLst/>
              </a:prstGeom>
              <a:blipFill>
                <a:blip r:embed="rId7"/>
                <a:stretch>
                  <a:fillRect b="-18462"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Abrir llave 26">
            <a:extLst>
              <a:ext uri="{FF2B5EF4-FFF2-40B4-BE49-F238E27FC236}">
                <a16:creationId xmlns:a16="http://schemas.microsoft.com/office/drawing/2014/main" id="{F53126B6-F659-4404-8DA8-71B4F4D847AA}"/>
              </a:ext>
            </a:extLst>
          </p:cNvPr>
          <p:cNvSpPr/>
          <p:nvPr/>
        </p:nvSpPr>
        <p:spPr>
          <a:xfrm rot="10800000">
            <a:off x="4339949" y="2925411"/>
            <a:ext cx="221012" cy="1619123"/>
          </a:xfrm>
          <a:prstGeom prst="leftBrace">
            <a:avLst>
              <a:gd name="adj1" fmla="val 105422"/>
              <a:gd name="adj2" fmla="val 50808"/>
            </a:avLst>
          </a:prstGeom>
          <a:ln w="381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419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CuadroTexto 27">
                <a:extLst>
                  <a:ext uri="{FF2B5EF4-FFF2-40B4-BE49-F238E27FC236}">
                    <a16:creationId xmlns:a16="http://schemas.microsoft.com/office/drawing/2014/main" id="{8DEA5F94-466C-4EB2-9EE2-18F531B682FE}"/>
                  </a:ext>
                </a:extLst>
              </p:cNvPr>
              <p:cNvSpPr txBox="1"/>
              <p:nvPr/>
            </p:nvSpPr>
            <p:spPr>
              <a:xfrm>
                <a:off x="6590934" y="3467403"/>
                <a:ext cx="3965341" cy="4770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419" sz="2500" b="0" i="1" kern="120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⇒</m:t>
                      </m:r>
                      <m:sSup>
                        <m:sSupPr>
                          <m:ctrlPr>
                            <a:rPr lang="es-419" sz="2500" b="0" i="1" kern="12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500" b="0" i="1" kern="12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𝐷</m:t>
                          </m:r>
                        </m:e>
                        <m:sup>
                          <m:r>
                            <a:rPr lang="es-419" sz="2500" b="0" i="1" kern="12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3</m:t>
                          </m:r>
                        </m:sup>
                      </m:sSup>
                      <m:d>
                        <m:dPr>
                          <m:ctrlPr>
                            <a:rPr lang="es-419" sz="2500" b="0" i="1" kern="12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s-419" sz="2500" b="0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</m:ctrlPr>
                            </m:sSupPr>
                            <m:e>
                              <m:r>
                                <a:rPr lang="es-419" sz="2500" b="0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𝐷</m:t>
                              </m:r>
                            </m:e>
                            <m:sup>
                              <m:r>
                                <a:rPr lang="es-419" sz="2500" b="0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s-419" sz="2500" b="0" i="1" kern="12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+1</m:t>
                          </m:r>
                        </m:e>
                      </m:d>
                      <m:r>
                        <a:rPr lang="es-419" sz="2500" b="0" i="1" kern="120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𝐹</m:t>
                      </m:r>
                      <m:d>
                        <m:dPr>
                          <m:ctrlPr>
                            <a:rPr lang="es-419" sz="2500" b="0" i="1" kern="12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dPr>
                        <m:e>
                          <m:r>
                            <a:rPr lang="es-419" sz="2500" b="0" i="1" kern="12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𝑥</m:t>
                          </m:r>
                        </m:e>
                      </m:d>
                      <m:r>
                        <a:rPr lang="es-419" sz="2500" b="0" i="1" kern="120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=0</m:t>
                      </m:r>
                    </m:oMath>
                  </m:oMathPara>
                </a14:m>
                <a:endParaRPr lang="es-419" sz="25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28" name="CuadroTexto 27">
                <a:extLst>
                  <a:ext uri="{FF2B5EF4-FFF2-40B4-BE49-F238E27FC236}">
                    <a16:creationId xmlns:a16="http://schemas.microsoft.com/office/drawing/2014/main" id="{8DEA5F94-466C-4EB2-9EE2-18F531B682F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90934" y="3467403"/>
                <a:ext cx="3965341" cy="47705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CuadroTexto 28">
                <a:extLst>
                  <a:ext uri="{FF2B5EF4-FFF2-40B4-BE49-F238E27FC236}">
                    <a16:creationId xmlns:a16="http://schemas.microsoft.com/office/drawing/2014/main" id="{728D0C7E-86D4-4994-AA5B-8DEE8B392ECB}"/>
                  </a:ext>
                </a:extLst>
              </p:cNvPr>
              <p:cNvSpPr txBox="1"/>
              <p:nvPr/>
            </p:nvSpPr>
            <p:spPr>
              <a:xfrm>
                <a:off x="1613758" y="5220458"/>
                <a:ext cx="9954352" cy="4770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s-419" sz="2500" b="0" i="1" kern="120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charset="0"/>
                      </a:rPr>
                      <m:t>⇒</m:t>
                    </m:r>
                    <m:sSup>
                      <m:sSupPr>
                        <m:ctrlPr>
                          <a:rPr lang="es-419" sz="2500" b="0" i="1" kern="12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</m:ctrlPr>
                      </m:sSupPr>
                      <m:e>
                        <m:r>
                          <a:rPr lang="es-419" sz="2500" b="0" i="1" kern="12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𝐷</m:t>
                        </m:r>
                      </m:e>
                      <m:sup>
                        <m:r>
                          <a:rPr lang="es-419" sz="2500" b="0" i="1" kern="12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3</m:t>
                        </m:r>
                      </m:sup>
                    </m:sSup>
                    <m:d>
                      <m:dPr>
                        <m:ctrlPr>
                          <a:rPr lang="es-419" sz="2500" b="0" i="1" kern="12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s-419" sz="2500" b="0" i="1" kern="120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charset="0"/>
                              </a:rPr>
                            </m:ctrlPr>
                          </m:sSupPr>
                          <m:e>
                            <m:r>
                              <a:rPr lang="es-419" sz="2500" b="0" i="1" kern="120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charset="0"/>
                              </a:rPr>
                              <m:t>𝐷</m:t>
                            </m:r>
                          </m:e>
                          <m:sup>
                            <m:r>
                              <a:rPr lang="es-419" sz="2500" b="0" i="1" kern="120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charset="0"/>
                              </a:rPr>
                              <m:t>2</m:t>
                            </m:r>
                          </m:sup>
                        </m:sSup>
                        <m:r>
                          <a:rPr lang="es-419" sz="2500" b="0" i="1" kern="12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+1</m:t>
                        </m:r>
                      </m:e>
                    </m:d>
                    <m:d>
                      <m:dPr>
                        <m:ctrlPr>
                          <a:rPr lang="es-419" sz="25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s-419" sz="25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charset="0"/>
                              </a:rPr>
                            </m:ctrlPr>
                          </m:sSupPr>
                          <m:e>
                            <m:r>
                              <a:rPr lang="es-419" sz="25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charset="0"/>
                              </a:rPr>
                              <m:t>𝐷</m:t>
                            </m:r>
                          </m:e>
                          <m:sup>
                            <m:r>
                              <a:rPr lang="es-419" sz="25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charset="0"/>
                              </a:rPr>
                              <m:t>4</m:t>
                            </m:r>
                          </m:sup>
                        </m:sSup>
                        <m:r>
                          <a:rPr lang="es-419" sz="25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+</m:t>
                        </m:r>
                        <m:sSup>
                          <m:sSupPr>
                            <m:ctrlPr>
                              <a:rPr lang="es-419" sz="25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charset="0"/>
                              </a:rPr>
                            </m:ctrlPr>
                          </m:sSupPr>
                          <m:e>
                            <m:r>
                              <a:rPr lang="es-419" sz="25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charset="0"/>
                              </a:rPr>
                              <m:t>𝐷</m:t>
                            </m:r>
                          </m:e>
                          <m:sup>
                            <m:r>
                              <a:rPr lang="es-419" sz="25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charset="0"/>
                              </a:rPr>
                              <m:t>2</m:t>
                            </m:r>
                          </m:sup>
                        </m:sSup>
                      </m:e>
                    </m:d>
                    <m:r>
                      <a:rPr lang="es-419" sz="25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charset="0"/>
                      </a:rPr>
                      <m:t>𝑦</m:t>
                    </m:r>
                    <m:r>
                      <a:rPr lang="es-419" sz="25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charset="0"/>
                      </a:rPr>
                      <m:t>=</m:t>
                    </m:r>
                    <m:sSup>
                      <m:sSupPr>
                        <m:ctrlPr>
                          <a:rPr lang="es-419" sz="2500" i="1" kern="12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</m:ctrlPr>
                      </m:sSupPr>
                      <m:e>
                        <m:r>
                          <a:rPr lang="es-419" sz="2500" i="1" kern="12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𝐷</m:t>
                        </m:r>
                      </m:e>
                      <m:sup>
                        <m:r>
                          <a:rPr lang="es-419" sz="2500" i="1" kern="12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3</m:t>
                        </m:r>
                      </m:sup>
                    </m:sSup>
                    <m:d>
                      <m:dPr>
                        <m:ctrlPr>
                          <a:rPr lang="es-419" sz="2500" i="1" kern="12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s-419" sz="2500" i="1" kern="12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charset="0"/>
                              </a:rPr>
                            </m:ctrlPr>
                          </m:sSupPr>
                          <m:e>
                            <m:r>
                              <a:rPr lang="es-419" sz="2500" i="1" kern="12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charset="0"/>
                              </a:rPr>
                              <m:t>𝐷</m:t>
                            </m:r>
                          </m:e>
                          <m:sup>
                            <m:r>
                              <a:rPr lang="es-419" sz="2500" i="1" kern="12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charset="0"/>
                              </a:rPr>
                              <m:t>2</m:t>
                            </m:r>
                          </m:sup>
                        </m:sSup>
                        <m:r>
                          <a:rPr lang="es-419" sz="2500" i="1" kern="12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+1</m:t>
                        </m:r>
                      </m:e>
                    </m:d>
                    <m:d>
                      <m:dPr>
                        <m:ctrlPr>
                          <a:rPr lang="es-419" sz="2500" b="0" i="1" kern="12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</m:ctrlPr>
                      </m:dPr>
                      <m:e>
                        <m:r>
                          <a:rPr lang="es-419" sz="25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3</m:t>
                        </m:r>
                        <m:sSup>
                          <m:sSupPr>
                            <m:ctrlPr>
                              <a:rPr lang="es-419" sz="25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charset="0"/>
                              </a:rPr>
                            </m:ctrlPr>
                          </m:sSupPr>
                          <m:e>
                            <m:r>
                              <a:rPr lang="es-419" sz="25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s-419" sz="25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charset="0"/>
                              </a:rPr>
                              <m:t>2</m:t>
                            </m:r>
                          </m:sup>
                        </m:sSup>
                        <m:r>
                          <a:rPr lang="es-419" sz="25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+4 </m:t>
                        </m:r>
                        <m:r>
                          <a:rPr lang="es-419" sz="25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𝑠𝑒𝑛</m:t>
                        </m:r>
                        <m:r>
                          <a:rPr lang="es-419" sz="25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 </m:t>
                        </m:r>
                        <m:r>
                          <a:rPr lang="es-419" sz="25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𝑥</m:t>
                        </m:r>
                        <m:r>
                          <a:rPr lang="es-419" sz="25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 −</m:t>
                        </m:r>
                        <m:func>
                          <m:funcPr>
                            <m:ctrlPr>
                              <a:rPr lang="es-419" sz="25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s-419" sz="250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charset="0"/>
                              </a:rPr>
                              <m:t>cos</m:t>
                            </m:r>
                          </m:fName>
                          <m:e>
                            <m:r>
                              <a:rPr lang="es-419" sz="25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charset="0"/>
                              </a:rPr>
                              <m:t>𝑥</m:t>
                            </m:r>
                          </m:e>
                        </m:func>
                      </m:e>
                    </m:d>
                    <m:r>
                      <a:rPr lang="es-419" sz="2500" b="0" i="1" kern="120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charset="0"/>
                      </a:rPr>
                      <m:t>=0</m:t>
                    </m:r>
                  </m:oMath>
                </a14:m>
                <a:r>
                  <a:rPr lang="es-419" sz="2500" i="1" kern="1200" dirty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charset="0"/>
                  </a:rPr>
                  <a:t> </a:t>
                </a:r>
              </a:p>
            </p:txBody>
          </p:sp>
        </mc:Choice>
        <mc:Fallback xmlns="">
          <p:sp>
            <p:nvSpPr>
              <p:cNvPr id="29" name="CuadroTexto 28">
                <a:extLst>
                  <a:ext uri="{FF2B5EF4-FFF2-40B4-BE49-F238E27FC236}">
                    <a16:creationId xmlns:a16="http://schemas.microsoft.com/office/drawing/2014/main" id="{728D0C7E-86D4-4994-AA5B-8DEE8B392EC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3758" y="5220458"/>
                <a:ext cx="9954352" cy="47705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CuadroTexto 29">
                <a:extLst>
                  <a:ext uri="{FF2B5EF4-FFF2-40B4-BE49-F238E27FC236}">
                    <a16:creationId xmlns:a16="http://schemas.microsoft.com/office/drawing/2014/main" id="{EE7BA889-A886-45A4-BB07-1CF270554CBA}"/>
                  </a:ext>
                </a:extLst>
              </p:cNvPr>
              <p:cNvSpPr txBox="1"/>
              <p:nvPr/>
            </p:nvSpPr>
            <p:spPr>
              <a:xfrm>
                <a:off x="4616839" y="5801736"/>
                <a:ext cx="9954352" cy="4814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s-419" sz="2500" b="0" i="1" kern="120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charset="0"/>
                      </a:rPr>
                      <m:t>⇒</m:t>
                    </m:r>
                    <m:sSup>
                      <m:sSupPr>
                        <m:ctrlPr>
                          <a:rPr lang="es-419" sz="2500" b="0" i="1" kern="12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</m:ctrlPr>
                      </m:sSupPr>
                      <m:e>
                        <m:r>
                          <a:rPr lang="es-419" sz="2500" b="0" i="1" kern="12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𝐷</m:t>
                        </m:r>
                      </m:e>
                      <m:sup>
                        <m:r>
                          <a:rPr lang="es-419" sz="2500" b="0" i="1" kern="12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5</m:t>
                        </m:r>
                      </m:sup>
                    </m:sSup>
                    <m:sSup>
                      <m:sSupPr>
                        <m:ctrlPr>
                          <a:rPr lang="es-419" sz="2500" b="0" i="1" kern="12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s-419" sz="2500" b="0" i="1" kern="120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s-419" sz="2500" b="0" i="1" kern="120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charset="0"/>
                                  </a:rPr>
                                </m:ctrlPr>
                              </m:sSupPr>
                              <m:e>
                                <m:r>
                                  <a:rPr lang="es-419" sz="2500" b="0" i="1" kern="120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charset="0"/>
                                  </a:rPr>
                                  <m:t>𝐷</m:t>
                                </m:r>
                              </m:e>
                              <m:sup>
                                <m:r>
                                  <a:rPr lang="es-419" sz="2500" b="0" i="1" kern="120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s-419" sz="2500" b="0" i="1" kern="120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charset="0"/>
                              </a:rPr>
                              <m:t>+1</m:t>
                            </m:r>
                          </m:e>
                        </m:d>
                      </m:e>
                      <m:sup>
                        <m:r>
                          <a:rPr lang="es-419" sz="2500" b="0" i="1" kern="12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2</m:t>
                        </m:r>
                      </m:sup>
                    </m:sSup>
                    <m:r>
                      <a:rPr lang="es-419" sz="25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charset="0"/>
                      </a:rPr>
                      <m:t>𝑦</m:t>
                    </m:r>
                    <m:r>
                      <a:rPr lang="es-419" sz="25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charset="0"/>
                      </a:rPr>
                      <m:t>=</m:t>
                    </m:r>
                    <m:r>
                      <a:rPr lang="es-419" sz="2500" b="0" i="1" kern="120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charset="0"/>
                      </a:rPr>
                      <m:t>0</m:t>
                    </m:r>
                  </m:oMath>
                </a14:m>
                <a:r>
                  <a:rPr lang="es-419" sz="2500" i="1" kern="1200" dirty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charset="0"/>
                  </a:rPr>
                  <a:t> </a:t>
                </a:r>
              </a:p>
            </p:txBody>
          </p:sp>
        </mc:Choice>
        <mc:Fallback xmlns="">
          <p:sp>
            <p:nvSpPr>
              <p:cNvPr id="30" name="CuadroTexto 29">
                <a:extLst>
                  <a:ext uri="{FF2B5EF4-FFF2-40B4-BE49-F238E27FC236}">
                    <a16:creationId xmlns:a16="http://schemas.microsoft.com/office/drawing/2014/main" id="{EE7BA889-A886-45A4-BB07-1CF270554C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6839" y="5801736"/>
                <a:ext cx="9954352" cy="481414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Elipse 31">
            <a:extLst>
              <a:ext uri="{FF2B5EF4-FFF2-40B4-BE49-F238E27FC236}">
                <a16:creationId xmlns:a16="http://schemas.microsoft.com/office/drawing/2014/main" id="{D1DB0711-89B2-4D56-9AEE-AD8FA38F963C}"/>
              </a:ext>
            </a:extLst>
          </p:cNvPr>
          <p:cNvSpPr/>
          <p:nvPr/>
        </p:nvSpPr>
        <p:spPr>
          <a:xfrm>
            <a:off x="8188980" y="5704986"/>
            <a:ext cx="674914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396654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13" grpId="0" animBg="1"/>
      <p:bldP spid="4" grpId="0"/>
      <p:bldP spid="21" grpId="0" animBg="1"/>
      <p:bldP spid="22" grpId="0"/>
      <p:bldP spid="23" grpId="0"/>
      <p:bldP spid="24" grpId="0" animBg="1"/>
      <p:bldP spid="25" grpId="0" animBg="1"/>
      <p:bldP spid="26" grpId="0"/>
      <p:bldP spid="27" grpId="0" animBg="1"/>
      <p:bldP spid="28" grpId="0"/>
      <p:bldP spid="29" grpId="0"/>
      <p:bldP spid="30" grpId="0"/>
      <p:bldP spid="3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ángulo: esquinas diagonales redondeadas 8">
                <a:extLst>
                  <a:ext uri="{FF2B5EF4-FFF2-40B4-BE49-F238E27FC236}">
                    <a16:creationId xmlns:a16="http://schemas.microsoft.com/office/drawing/2014/main" id="{1BF384A7-A2E7-45FB-97A2-C7FA57BE0261}"/>
                  </a:ext>
                </a:extLst>
              </p:cNvPr>
              <p:cNvSpPr/>
              <p:nvPr/>
            </p:nvSpPr>
            <p:spPr>
              <a:xfrm>
                <a:off x="6765996" y="651601"/>
                <a:ext cx="4634412" cy="794897"/>
              </a:xfrm>
              <a:prstGeom prst="round2DiagRect">
                <a:avLst>
                  <a:gd name="adj1" fmla="val 0"/>
                  <a:gd name="adj2" fmla="val 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s-419" sz="2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s-419" sz="2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</m:ctrlPr>
                            </m:sSupPr>
                            <m:e>
                              <m:r>
                                <a:rPr lang="es-419" sz="2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𝑫</m:t>
                              </m:r>
                            </m:e>
                            <m:sup>
                              <m:r>
                                <a:rPr lang="es-419" sz="2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𝟒</m:t>
                              </m:r>
                            </m:sup>
                          </m:sSup>
                          <m:r>
                            <a:rPr lang="es-419" sz="2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s-419" sz="2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</m:ctrlPr>
                            </m:sSupPr>
                            <m:e>
                              <m:r>
                                <a:rPr lang="es-419" sz="2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𝑫</m:t>
                              </m:r>
                            </m:e>
                            <m:sup>
                              <m:r>
                                <a:rPr lang="es-419" sz="2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𝟐</m:t>
                              </m:r>
                            </m:sup>
                          </m:sSup>
                        </m:e>
                      </m:d>
                      <m:r>
                        <a:rPr lang="es-419" sz="20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𝒚</m:t>
                      </m:r>
                      <m:r>
                        <a:rPr lang="es-419" sz="20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=</m:t>
                      </m:r>
                      <m:r>
                        <a:rPr lang="es-419" sz="20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𝟑</m:t>
                      </m:r>
                      <m:sSup>
                        <m:sSupPr>
                          <m:ctrlPr>
                            <a:rPr lang="es-419" sz="2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𝒙</m:t>
                          </m:r>
                        </m:e>
                        <m:sup>
                          <m:r>
                            <a:rPr lang="es-419" sz="2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𝟐</m:t>
                          </m:r>
                        </m:sup>
                      </m:sSup>
                      <m:r>
                        <a:rPr lang="es-419" sz="20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+</m:t>
                      </m:r>
                      <m:r>
                        <a:rPr lang="es-419" sz="20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𝟒</m:t>
                      </m:r>
                      <m:r>
                        <a:rPr lang="es-419" sz="20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 </m:t>
                      </m:r>
                      <m:r>
                        <a:rPr lang="es-419" sz="20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𝒔𝒆𝒏</m:t>
                      </m:r>
                      <m:r>
                        <a:rPr lang="es-419" sz="20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 </m:t>
                      </m:r>
                      <m:r>
                        <a:rPr lang="es-419" sz="20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𝒙</m:t>
                      </m:r>
                      <m:r>
                        <a:rPr lang="es-419" sz="20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 −</m:t>
                      </m:r>
                      <m:func>
                        <m:funcPr>
                          <m:ctrlPr>
                            <a:rPr lang="es-419" sz="2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funcPr>
                        <m:fName>
                          <m:r>
                            <a:rPr lang="es-419" sz="2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𝒄𝒐𝒔</m:t>
                          </m:r>
                        </m:fName>
                        <m:e>
                          <m:r>
                            <a:rPr lang="es-419" sz="2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𝒙</m:t>
                          </m:r>
                        </m:e>
                      </m:func>
                    </m:oMath>
                  </m:oMathPara>
                </a14:m>
                <a:endParaRPr lang="x-none" sz="2000" b="1" dirty="0">
                  <a:solidFill>
                    <a:srgbClr val="3268FF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15" name="Rectángulo: esquinas diagonales redondeadas 8">
                <a:extLst>
                  <a:ext uri="{FF2B5EF4-FFF2-40B4-BE49-F238E27FC236}">
                    <a16:creationId xmlns:a16="http://schemas.microsoft.com/office/drawing/2014/main" id="{1BF384A7-A2E7-45FB-97A2-C7FA57BE026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65996" y="651601"/>
                <a:ext cx="4634412" cy="794897"/>
              </a:xfrm>
              <a:prstGeom prst="round2DiagRect">
                <a:avLst>
                  <a:gd name="adj1" fmla="val 0"/>
                  <a:gd name="adj2" fmla="val 0"/>
                </a:avLst>
              </a:prstGeom>
              <a:blipFill>
                <a:blip r:embed="rId2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Marcador de texto 1">
            <a:extLst>
              <a:ext uri="{FF2B5EF4-FFF2-40B4-BE49-F238E27FC236}">
                <a16:creationId xmlns:a16="http://schemas.microsoft.com/office/drawing/2014/main" id="{080EA391-085B-45CB-83B6-1936295A9C22}"/>
              </a:ext>
            </a:extLst>
          </p:cNvPr>
          <p:cNvSpPr txBox="1">
            <a:spLocks/>
          </p:cNvSpPr>
          <p:nvPr/>
        </p:nvSpPr>
        <p:spPr>
          <a:xfrm>
            <a:off x="2027082" y="2630372"/>
            <a:ext cx="7858118" cy="977318"/>
          </a:xfrm>
          <a:prstGeom prst="rect">
            <a:avLst/>
          </a:prstGeom>
        </p:spPr>
        <p:txBody>
          <a:bodyPr wrap="square" numCol="1" anchor="ctr" anchorCtr="0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kern="1200" baseline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x-none" sz="3300" b="1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Solución</a:t>
            </a:r>
            <a:endParaRPr lang="es-419" sz="3300" b="1" dirty="0">
              <a:solidFill>
                <a:srgbClr val="000000"/>
              </a:solidFill>
              <a:latin typeface="Arial" charset="0"/>
              <a:ea typeface="Arial" charset="0"/>
              <a:cs typeface="Arial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ángulo: esquinas diagonales redondeadas 8">
                <a:extLst>
                  <a:ext uri="{FF2B5EF4-FFF2-40B4-BE49-F238E27FC236}">
                    <a16:creationId xmlns:a16="http://schemas.microsoft.com/office/drawing/2014/main" id="{9203E85B-BD3D-4BF8-84B9-691D9776E50D}"/>
                  </a:ext>
                </a:extLst>
              </p:cNvPr>
              <p:cNvSpPr/>
              <p:nvPr/>
            </p:nvSpPr>
            <p:spPr>
              <a:xfrm>
                <a:off x="451965" y="649769"/>
                <a:ext cx="5841633" cy="828507"/>
              </a:xfrm>
              <a:prstGeom prst="round2DiagRect">
                <a:avLst>
                  <a:gd name="adj1" fmla="val 0"/>
                  <a:gd name="adj2" fmla="val 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𝒚</m:t>
                          </m:r>
                        </m:e>
                        <m:sup>
                          <m:d>
                            <m:dPr>
                              <m:ctrlPr>
                                <a:rPr lang="es-419" sz="24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</m:ctrlPr>
                            </m:dPr>
                            <m:e>
                              <m:r>
                                <a:rPr lang="es-419" sz="24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𝟒</m:t>
                              </m:r>
                            </m:e>
                          </m:d>
                        </m:sup>
                      </m:sSup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+</m:t>
                      </m:r>
                      <m:sSup>
                        <m:sSupPr>
                          <m:ctrlP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𝒚</m:t>
                          </m:r>
                        </m:e>
                        <m:sup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′′</m:t>
                          </m:r>
                        </m:sup>
                      </m:sSup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=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𝟑</m:t>
                      </m:r>
                      <m:sSup>
                        <m:sSupPr>
                          <m:ctrlP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𝒙</m:t>
                          </m:r>
                        </m:e>
                        <m:sup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𝟐</m:t>
                          </m:r>
                        </m:sup>
                      </m:sSup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+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𝟒</m:t>
                      </m:r>
                      <m:r>
                        <a:rPr lang="es-419" sz="2400" b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𝐬𝐞𝐧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𝒙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−</m:t>
                      </m:r>
                      <m:r>
                        <a:rPr lang="es-419" sz="2400" b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𝐜𝐨𝐬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𝒙</m:t>
                      </m:r>
                    </m:oMath>
                  </m:oMathPara>
                </a14:m>
                <a:endParaRPr lang="x-none" sz="2400" b="1" dirty="0">
                  <a:solidFill>
                    <a:srgbClr val="3268FF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8" name="Rectángulo: esquinas diagonales redondeadas 8">
                <a:extLst>
                  <a:ext uri="{FF2B5EF4-FFF2-40B4-BE49-F238E27FC236}">
                    <a16:creationId xmlns:a16="http://schemas.microsoft.com/office/drawing/2014/main" id="{9203E85B-BD3D-4BF8-84B9-691D9776E50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965" y="649769"/>
                <a:ext cx="5841633" cy="828507"/>
              </a:xfrm>
              <a:prstGeom prst="round2DiagRect">
                <a:avLst>
                  <a:gd name="adj1" fmla="val 0"/>
                  <a:gd name="adj2" fmla="val 0"/>
                </a:avLst>
              </a:prstGeom>
              <a:blipFill>
                <a:blip r:embed="rId3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Elipse 10">
            <a:extLst>
              <a:ext uri="{FF2B5EF4-FFF2-40B4-BE49-F238E27FC236}">
                <a16:creationId xmlns:a16="http://schemas.microsoft.com/office/drawing/2014/main" id="{A8497C18-299C-47C2-913B-D72736040010}"/>
              </a:ext>
            </a:extLst>
          </p:cNvPr>
          <p:cNvSpPr/>
          <p:nvPr/>
        </p:nvSpPr>
        <p:spPr>
          <a:xfrm>
            <a:off x="5916020" y="347365"/>
            <a:ext cx="674914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sp>
        <p:nvSpPr>
          <p:cNvPr id="13" name="Elipse 12">
            <a:extLst>
              <a:ext uri="{FF2B5EF4-FFF2-40B4-BE49-F238E27FC236}">
                <a16:creationId xmlns:a16="http://schemas.microsoft.com/office/drawing/2014/main" id="{A9C9F5BB-9DAB-47C6-B6FB-F751CA1BA9C7}"/>
              </a:ext>
            </a:extLst>
          </p:cNvPr>
          <p:cNvSpPr/>
          <p:nvPr/>
        </p:nvSpPr>
        <p:spPr>
          <a:xfrm>
            <a:off x="11082739" y="345811"/>
            <a:ext cx="674914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ángulo: esquinas diagonales redondeadas 8">
                <a:extLst>
                  <a:ext uri="{FF2B5EF4-FFF2-40B4-BE49-F238E27FC236}">
                    <a16:creationId xmlns:a16="http://schemas.microsoft.com/office/drawing/2014/main" id="{4F751B8C-80AC-426B-89F5-40C2D6B778DC}"/>
                  </a:ext>
                </a:extLst>
              </p:cNvPr>
              <p:cNvSpPr/>
              <p:nvPr/>
            </p:nvSpPr>
            <p:spPr>
              <a:xfrm>
                <a:off x="451965" y="1689905"/>
                <a:ext cx="5841633" cy="826045"/>
              </a:xfrm>
              <a:prstGeom prst="round2DiagRect">
                <a:avLst>
                  <a:gd name="adj1" fmla="val 0"/>
                  <a:gd name="adj2" fmla="val 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419" sz="2000" b="1" i="1" kern="1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000" b="1" i="1" kern="1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𝑫</m:t>
                          </m:r>
                        </m:e>
                        <m:sup>
                          <m:r>
                            <a:rPr lang="es-419" sz="2000" b="1" i="1" kern="1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𝟓</m:t>
                          </m:r>
                        </m:sup>
                      </m:sSup>
                      <m:sSup>
                        <m:sSupPr>
                          <m:ctrlPr>
                            <a:rPr lang="es-419" sz="2000" b="1" i="1" kern="1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s-419" sz="2000" b="1" i="1" kern="12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s-419" sz="2000" b="1" i="1" kern="120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419" sz="2000" b="1" i="1" kern="120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charset="0"/>
                                    </a:rPr>
                                    <m:t>𝑫</m:t>
                                  </m:r>
                                </m:e>
                                <m:sup>
                                  <m:r>
                                    <a:rPr lang="es-419" sz="2000" b="1" i="1" kern="120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charset="0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s-419" sz="2000" b="1" i="1" kern="12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+</m:t>
                              </m:r>
                              <m:r>
                                <a:rPr lang="es-419" sz="2000" b="1" i="1" kern="12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𝟏</m:t>
                              </m:r>
                            </m:e>
                          </m:d>
                        </m:e>
                        <m:sup>
                          <m:r>
                            <a:rPr lang="es-419" sz="2000" b="1" i="1" kern="1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𝟐</m:t>
                          </m:r>
                        </m:sup>
                      </m:sSup>
                      <m:r>
                        <a:rPr lang="es-419" sz="20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𝒚</m:t>
                      </m:r>
                      <m:r>
                        <a:rPr lang="es-419" sz="20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=</m:t>
                      </m:r>
                      <m:r>
                        <a:rPr lang="es-419" sz="2000" b="1" i="1" kern="1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𝟎</m:t>
                      </m:r>
                    </m:oMath>
                  </m:oMathPara>
                </a14:m>
                <a:endParaRPr lang="x-none" sz="2000" b="1" dirty="0">
                  <a:solidFill>
                    <a:srgbClr val="3268FF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20" name="Rectángulo: esquinas diagonales redondeadas 8">
                <a:extLst>
                  <a:ext uri="{FF2B5EF4-FFF2-40B4-BE49-F238E27FC236}">
                    <a16:creationId xmlns:a16="http://schemas.microsoft.com/office/drawing/2014/main" id="{4F751B8C-80AC-426B-89F5-40C2D6B778D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965" y="1689905"/>
                <a:ext cx="5841633" cy="826045"/>
              </a:xfrm>
              <a:prstGeom prst="round2DiagRect">
                <a:avLst>
                  <a:gd name="adj1" fmla="val 0"/>
                  <a:gd name="adj2" fmla="val 0"/>
                </a:avLst>
              </a:prstGeom>
              <a:blipFill>
                <a:blip r:embed="rId4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Elipse 32">
            <a:extLst>
              <a:ext uri="{FF2B5EF4-FFF2-40B4-BE49-F238E27FC236}">
                <a16:creationId xmlns:a16="http://schemas.microsoft.com/office/drawing/2014/main" id="{52E0C0E6-0875-4D3D-B194-D1E56DA3669E}"/>
              </a:ext>
            </a:extLst>
          </p:cNvPr>
          <p:cNvSpPr/>
          <p:nvPr/>
        </p:nvSpPr>
        <p:spPr>
          <a:xfrm>
            <a:off x="5956141" y="1510507"/>
            <a:ext cx="674914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ángulo: esquinas diagonales redondeadas 8">
                <a:extLst>
                  <a:ext uri="{FF2B5EF4-FFF2-40B4-BE49-F238E27FC236}">
                    <a16:creationId xmlns:a16="http://schemas.microsoft.com/office/drawing/2014/main" id="{3A5443F2-F269-41A9-B8C7-DDAA77F89638}"/>
                  </a:ext>
                </a:extLst>
              </p:cNvPr>
              <p:cNvSpPr/>
              <p:nvPr/>
            </p:nvSpPr>
            <p:spPr>
              <a:xfrm>
                <a:off x="6765996" y="1687442"/>
                <a:ext cx="4634412" cy="828508"/>
              </a:xfrm>
              <a:prstGeom prst="round2DiagRect">
                <a:avLst>
                  <a:gd name="adj1" fmla="val 0"/>
                  <a:gd name="adj2" fmla="val 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419" sz="2000" b="1" i="1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sz="2000" b="1" i="1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𝒚</m:t>
                          </m:r>
                        </m:e>
                        <m:sub>
                          <m:r>
                            <a:rPr lang="es-419" sz="2000" b="1" i="1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𝑯</m:t>
                          </m:r>
                        </m:sub>
                      </m:sSub>
                      <m:r>
                        <a:rPr lang="es-419" sz="2000" b="1" i="1" smtClean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=</m:t>
                      </m:r>
                      <m:sSub>
                        <m:sSubPr>
                          <m:ctrlPr>
                            <a:rPr lang="es-419" sz="2000" b="1" i="1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sz="2000" b="1" i="1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𝑪</m:t>
                          </m:r>
                        </m:e>
                        <m:sub>
                          <m:r>
                            <a:rPr lang="es-419" sz="2000" b="1" i="1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𝟏</m:t>
                          </m:r>
                        </m:sub>
                      </m:sSub>
                      <m:r>
                        <a:rPr lang="es-419" sz="2000" b="1" i="1" smtClean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+</m:t>
                      </m:r>
                      <m:sSub>
                        <m:sSubPr>
                          <m:ctrlPr>
                            <a:rPr lang="es-419" sz="2000" b="1" i="1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sz="2000" b="1" i="1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𝑪</m:t>
                          </m:r>
                        </m:e>
                        <m:sub>
                          <m:r>
                            <a:rPr lang="es-419" sz="2000" b="1" i="1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𝟐</m:t>
                          </m:r>
                        </m:sub>
                      </m:sSub>
                      <m:r>
                        <a:rPr lang="es-419" sz="2000" b="1" i="1" smtClean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𝒙</m:t>
                      </m:r>
                      <m:r>
                        <a:rPr lang="es-419" sz="2000" b="1" i="1" smtClean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+</m:t>
                      </m:r>
                      <m:sSub>
                        <m:sSubPr>
                          <m:ctrlPr>
                            <a:rPr lang="es-419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𝑪</m:t>
                          </m:r>
                        </m:e>
                        <m:sub>
                          <m:r>
                            <a:rPr lang="es-419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𝟑</m:t>
                          </m:r>
                        </m:sub>
                      </m:sSub>
                      <m:r>
                        <a:rPr lang="es-419" sz="2000" b="1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𝐬𝐞𝐧</m:t>
                      </m:r>
                      <m:r>
                        <a:rPr lang="es-419" sz="2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</m:t>
                      </m:r>
                      <m:r>
                        <a:rPr lang="es-419" sz="2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𝒙</m:t>
                      </m:r>
                      <m:r>
                        <a:rPr lang="es-419" sz="2000" b="1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+</m:t>
                      </m:r>
                      <m:sSub>
                        <m:sSubPr>
                          <m:ctrlPr>
                            <a:rPr lang="es-419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sz="20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𝐂</m:t>
                          </m:r>
                        </m:e>
                        <m:sub>
                          <m:r>
                            <a:rPr lang="es-419" sz="20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𝟒</m:t>
                          </m:r>
                        </m:sub>
                      </m:sSub>
                      <m:r>
                        <a:rPr lang="es-419" sz="2000" b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𝐜𝐨𝐬</m:t>
                      </m:r>
                      <m:r>
                        <a:rPr lang="es-419" sz="20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</m:t>
                      </m:r>
                      <m:r>
                        <a:rPr lang="es-419" sz="20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𝒙</m:t>
                      </m:r>
                    </m:oMath>
                  </m:oMathPara>
                </a14:m>
                <a:endParaRPr lang="x-none" sz="2000" b="1" dirty="0">
                  <a:solidFill>
                    <a:srgbClr val="3268FF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10" name="Rectángulo: esquinas diagonales redondeadas 8">
                <a:extLst>
                  <a:ext uri="{FF2B5EF4-FFF2-40B4-BE49-F238E27FC236}">
                    <a16:creationId xmlns:a16="http://schemas.microsoft.com/office/drawing/2014/main" id="{3A5443F2-F269-41A9-B8C7-DDAA77F8963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65996" y="1687442"/>
                <a:ext cx="4634412" cy="828508"/>
              </a:xfrm>
              <a:prstGeom prst="round2DiagRect">
                <a:avLst>
                  <a:gd name="adj1" fmla="val 0"/>
                  <a:gd name="adj2" fmla="val 0"/>
                </a:avLst>
              </a:prstGeom>
              <a:blipFill>
                <a:blip r:embed="rId5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Elipse 11">
            <a:extLst>
              <a:ext uri="{FF2B5EF4-FFF2-40B4-BE49-F238E27FC236}">
                <a16:creationId xmlns:a16="http://schemas.microsoft.com/office/drawing/2014/main" id="{ABA03092-69CD-4E94-99DB-131B65FF7587}"/>
              </a:ext>
            </a:extLst>
          </p:cNvPr>
          <p:cNvSpPr/>
          <p:nvPr/>
        </p:nvSpPr>
        <p:spPr>
          <a:xfrm>
            <a:off x="11096480" y="1486127"/>
            <a:ext cx="674914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uadroTexto 13">
                <a:extLst>
                  <a:ext uri="{FF2B5EF4-FFF2-40B4-BE49-F238E27FC236}">
                    <a16:creationId xmlns:a16="http://schemas.microsoft.com/office/drawing/2014/main" id="{7C9EC9EC-EFE5-4910-BEE2-88071FAB5377}"/>
                  </a:ext>
                </a:extLst>
              </p:cNvPr>
              <p:cNvSpPr txBox="1"/>
              <p:nvPr/>
            </p:nvSpPr>
            <p:spPr>
              <a:xfrm>
                <a:off x="844062" y="3722112"/>
                <a:ext cx="11221329" cy="4770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419" sz="2500" b="0" i="1" kern="120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⇒</m:t>
                      </m:r>
                      <m:r>
                        <a:rPr lang="es-419" sz="25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𝑦</m:t>
                      </m:r>
                      <m:r>
                        <a:rPr lang="es-419" sz="25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=</m:t>
                      </m:r>
                      <m:r>
                        <a:rPr lang="es-419" sz="25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𝐴</m:t>
                      </m:r>
                      <m:r>
                        <a:rPr lang="es-419" sz="25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+</m:t>
                      </m:r>
                      <m:r>
                        <a:rPr lang="es-419" sz="25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𝐵𝑥</m:t>
                      </m:r>
                      <m:r>
                        <a:rPr lang="es-419" sz="25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+</m:t>
                      </m:r>
                      <m:r>
                        <a:rPr lang="es-419" sz="25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𝐶</m:t>
                      </m:r>
                      <m:sSup>
                        <m:sSupPr>
                          <m:ctrlPr>
                            <a:rPr lang="es-419" sz="25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5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𝑥</m:t>
                          </m:r>
                        </m:e>
                        <m:sup>
                          <m:r>
                            <a:rPr lang="es-419" sz="25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2</m:t>
                          </m:r>
                        </m:sup>
                      </m:sSup>
                      <m:r>
                        <a:rPr lang="es-419" sz="25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+</m:t>
                      </m:r>
                      <m:r>
                        <a:rPr lang="es-419" sz="25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𝐷</m:t>
                      </m:r>
                      <m:sSup>
                        <m:sSupPr>
                          <m:ctrlPr>
                            <a:rPr lang="es-419" sz="25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5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𝑥</m:t>
                          </m:r>
                        </m:e>
                        <m:sup>
                          <m:r>
                            <a:rPr lang="es-419" sz="25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3</m:t>
                          </m:r>
                        </m:sup>
                      </m:sSup>
                      <m:r>
                        <a:rPr lang="es-419" sz="25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+</m:t>
                      </m:r>
                      <m:r>
                        <a:rPr lang="es-419" sz="25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𝐸</m:t>
                      </m:r>
                      <m:sSup>
                        <m:sSupPr>
                          <m:ctrlPr>
                            <a:rPr lang="es-419" sz="25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5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𝑥</m:t>
                          </m:r>
                        </m:e>
                        <m:sup>
                          <m:r>
                            <a:rPr lang="es-419" sz="25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4</m:t>
                          </m:r>
                        </m:sup>
                      </m:sSup>
                      <m:r>
                        <a:rPr lang="es-419" sz="25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+</m:t>
                      </m:r>
                      <m:d>
                        <m:dPr>
                          <m:ctrlPr>
                            <a:rPr lang="es-419" sz="25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dPr>
                        <m:e>
                          <m:r>
                            <a:rPr lang="es-419" sz="25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𝐹</m:t>
                          </m:r>
                          <m:func>
                            <m:funcPr>
                              <m:ctrlPr>
                                <a:rPr lang="es-419" sz="25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s-419" sz="25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s-419" sz="25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𝑥</m:t>
                              </m:r>
                            </m:e>
                          </m:func>
                          <m:r>
                            <a:rPr lang="es-419" sz="25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+</m:t>
                          </m:r>
                          <m:r>
                            <a:rPr lang="es-419" sz="25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𝐺</m:t>
                          </m:r>
                          <m:r>
                            <a:rPr lang="es-419" sz="25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s-419" sz="25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sen</m:t>
                          </m:r>
                          <m:r>
                            <a:rPr lang="es-419" sz="25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 </m:t>
                          </m:r>
                          <m:r>
                            <a:rPr lang="es-419" sz="25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𝑥</m:t>
                          </m:r>
                        </m:e>
                      </m:d>
                      <m:r>
                        <a:rPr lang="es-419" sz="25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+</m:t>
                      </m:r>
                      <m:r>
                        <a:rPr lang="es-419" sz="25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𝑥</m:t>
                      </m:r>
                      <m:r>
                        <a:rPr lang="es-419" sz="25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 (</m:t>
                      </m:r>
                      <m:r>
                        <a:rPr lang="es-419" sz="25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𝐻</m:t>
                      </m:r>
                      <m:func>
                        <m:funcPr>
                          <m:ctrlPr>
                            <a:rPr lang="es-419" sz="25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s-419" sz="25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cos</m:t>
                          </m:r>
                        </m:fName>
                        <m:e>
                          <m:r>
                            <a:rPr lang="es-419" sz="25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𝑥</m:t>
                          </m:r>
                        </m:e>
                      </m:func>
                      <m:r>
                        <a:rPr lang="es-419" sz="25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+</m:t>
                      </m:r>
                      <m:r>
                        <a:rPr lang="es-419" sz="25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𝐼</m:t>
                      </m:r>
                      <m:r>
                        <a:rPr lang="es-419" sz="25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s-419" sz="250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sen</m:t>
                      </m:r>
                      <m:r>
                        <a:rPr lang="es-419" sz="25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 </m:t>
                      </m:r>
                      <m:r>
                        <a:rPr lang="es-419" sz="25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𝑥</m:t>
                      </m:r>
                      <m:r>
                        <a:rPr lang="es-419" sz="25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)</m:t>
                      </m:r>
                    </m:oMath>
                  </m:oMathPara>
                </a14:m>
                <a:endParaRPr lang="es-419" sz="25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14" name="CuadroTexto 13">
                <a:extLst>
                  <a:ext uri="{FF2B5EF4-FFF2-40B4-BE49-F238E27FC236}">
                    <a16:creationId xmlns:a16="http://schemas.microsoft.com/office/drawing/2014/main" id="{7C9EC9EC-EFE5-4910-BEE2-88071FAB537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4062" y="3722112"/>
                <a:ext cx="11221329" cy="47705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41546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ángulo: esquinas diagonales redondeadas 8">
            <a:extLst>
              <a:ext uri="{FF2B5EF4-FFF2-40B4-BE49-F238E27FC236}">
                <a16:creationId xmlns:a16="http://schemas.microsoft.com/office/drawing/2014/main" id="{3BE81D43-8717-465E-BC02-5BBB3200185A}"/>
              </a:ext>
            </a:extLst>
          </p:cNvPr>
          <p:cNvSpPr/>
          <p:nvPr/>
        </p:nvSpPr>
        <p:spPr>
          <a:xfrm>
            <a:off x="2499360" y="5359722"/>
            <a:ext cx="7042349" cy="826384"/>
          </a:xfrm>
          <a:prstGeom prst="round2DiagRect">
            <a:avLst>
              <a:gd name="adj1" fmla="val 50000"/>
              <a:gd name="adj2" fmla="val 50000"/>
            </a:avLst>
          </a:prstGeom>
          <a:solidFill>
            <a:srgbClr val="CDDAFF"/>
          </a:solidFill>
          <a:ln w="3810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x-none" sz="2000" b="1" dirty="0">
              <a:solidFill>
                <a:srgbClr val="3268FF"/>
              </a:solidFill>
              <a:latin typeface="Arial" charset="0"/>
              <a:ea typeface="Arial" charset="0"/>
              <a:cs typeface="Arial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ángulo: esquinas diagonales redondeadas 8">
                <a:extLst>
                  <a:ext uri="{FF2B5EF4-FFF2-40B4-BE49-F238E27FC236}">
                    <a16:creationId xmlns:a16="http://schemas.microsoft.com/office/drawing/2014/main" id="{1BF384A7-A2E7-45FB-97A2-C7FA57BE0261}"/>
                  </a:ext>
                </a:extLst>
              </p:cNvPr>
              <p:cNvSpPr/>
              <p:nvPr/>
            </p:nvSpPr>
            <p:spPr>
              <a:xfrm>
                <a:off x="6765996" y="651601"/>
                <a:ext cx="4634412" cy="794897"/>
              </a:xfrm>
              <a:prstGeom prst="round2DiagRect">
                <a:avLst>
                  <a:gd name="adj1" fmla="val 0"/>
                  <a:gd name="adj2" fmla="val 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s-419" sz="2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s-419" sz="2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</m:ctrlPr>
                            </m:sSupPr>
                            <m:e>
                              <m:r>
                                <a:rPr lang="es-419" sz="2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𝑫</m:t>
                              </m:r>
                            </m:e>
                            <m:sup>
                              <m:r>
                                <a:rPr lang="es-419" sz="2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𝟒</m:t>
                              </m:r>
                            </m:sup>
                          </m:sSup>
                          <m:r>
                            <a:rPr lang="es-419" sz="2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s-419" sz="2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</m:ctrlPr>
                            </m:sSupPr>
                            <m:e>
                              <m:r>
                                <a:rPr lang="es-419" sz="2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𝑫</m:t>
                              </m:r>
                            </m:e>
                            <m:sup>
                              <m:r>
                                <a:rPr lang="es-419" sz="2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𝟐</m:t>
                              </m:r>
                            </m:sup>
                          </m:sSup>
                        </m:e>
                      </m:d>
                      <m:r>
                        <a:rPr lang="es-419" sz="20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𝒚</m:t>
                      </m:r>
                      <m:r>
                        <a:rPr lang="es-419" sz="20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=</m:t>
                      </m:r>
                      <m:r>
                        <a:rPr lang="es-419" sz="20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𝟑</m:t>
                      </m:r>
                      <m:sSup>
                        <m:sSupPr>
                          <m:ctrlPr>
                            <a:rPr lang="es-419" sz="2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𝒙</m:t>
                          </m:r>
                        </m:e>
                        <m:sup>
                          <m:r>
                            <a:rPr lang="es-419" sz="2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𝟐</m:t>
                          </m:r>
                        </m:sup>
                      </m:sSup>
                      <m:r>
                        <a:rPr lang="es-419" sz="20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+</m:t>
                      </m:r>
                      <m:r>
                        <a:rPr lang="es-419" sz="20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𝟒</m:t>
                      </m:r>
                      <m:r>
                        <a:rPr lang="es-419" sz="20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 </m:t>
                      </m:r>
                      <m:r>
                        <a:rPr lang="es-419" sz="20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𝒔𝒆𝒏</m:t>
                      </m:r>
                      <m:r>
                        <a:rPr lang="es-419" sz="20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 </m:t>
                      </m:r>
                      <m:r>
                        <a:rPr lang="es-419" sz="20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𝒙</m:t>
                      </m:r>
                      <m:r>
                        <a:rPr lang="es-419" sz="20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 −</m:t>
                      </m:r>
                      <m:func>
                        <m:funcPr>
                          <m:ctrlPr>
                            <a:rPr lang="es-419" sz="2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funcPr>
                        <m:fName>
                          <m:r>
                            <a:rPr lang="es-419" sz="2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𝒄𝒐𝒔</m:t>
                          </m:r>
                        </m:fName>
                        <m:e>
                          <m:r>
                            <a:rPr lang="es-419" sz="2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𝒙</m:t>
                          </m:r>
                        </m:e>
                      </m:func>
                    </m:oMath>
                  </m:oMathPara>
                </a14:m>
                <a:endParaRPr lang="x-none" sz="2000" b="1" dirty="0">
                  <a:solidFill>
                    <a:srgbClr val="3268FF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15" name="Rectángulo: esquinas diagonales redondeadas 8">
                <a:extLst>
                  <a:ext uri="{FF2B5EF4-FFF2-40B4-BE49-F238E27FC236}">
                    <a16:creationId xmlns:a16="http://schemas.microsoft.com/office/drawing/2014/main" id="{1BF384A7-A2E7-45FB-97A2-C7FA57BE026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65996" y="651601"/>
                <a:ext cx="4634412" cy="794897"/>
              </a:xfrm>
              <a:prstGeom prst="round2DiagRect">
                <a:avLst>
                  <a:gd name="adj1" fmla="val 0"/>
                  <a:gd name="adj2" fmla="val 0"/>
                </a:avLst>
              </a:prstGeom>
              <a:blipFill>
                <a:blip r:embed="rId2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Marcador de texto 1">
            <a:extLst>
              <a:ext uri="{FF2B5EF4-FFF2-40B4-BE49-F238E27FC236}">
                <a16:creationId xmlns:a16="http://schemas.microsoft.com/office/drawing/2014/main" id="{080EA391-085B-45CB-83B6-1936295A9C22}"/>
              </a:ext>
            </a:extLst>
          </p:cNvPr>
          <p:cNvSpPr txBox="1">
            <a:spLocks/>
          </p:cNvSpPr>
          <p:nvPr/>
        </p:nvSpPr>
        <p:spPr>
          <a:xfrm>
            <a:off x="2027082" y="2630372"/>
            <a:ext cx="7858118" cy="977318"/>
          </a:xfrm>
          <a:prstGeom prst="rect">
            <a:avLst/>
          </a:prstGeom>
        </p:spPr>
        <p:txBody>
          <a:bodyPr wrap="square" numCol="1" anchor="ctr" anchorCtr="0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kern="1200" baseline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x-none" sz="3300" b="1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Solución</a:t>
            </a:r>
            <a:endParaRPr lang="es-419" sz="3300" b="1" dirty="0">
              <a:solidFill>
                <a:srgbClr val="000000"/>
              </a:solidFill>
              <a:latin typeface="Arial" charset="0"/>
              <a:ea typeface="Arial" charset="0"/>
              <a:cs typeface="Arial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ángulo: esquinas diagonales redondeadas 8">
                <a:extLst>
                  <a:ext uri="{FF2B5EF4-FFF2-40B4-BE49-F238E27FC236}">
                    <a16:creationId xmlns:a16="http://schemas.microsoft.com/office/drawing/2014/main" id="{9203E85B-BD3D-4BF8-84B9-691D9776E50D}"/>
                  </a:ext>
                </a:extLst>
              </p:cNvPr>
              <p:cNvSpPr/>
              <p:nvPr/>
            </p:nvSpPr>
            <p:spPr>
              <a:xfrm>
                <a:off x="451965" y="649769"/>
                <a:ext cx="5841633" cy="828507"/>
              </a:xfrm>
              <a:prstGeom prst="round2DiagRect">
                <a:avLst>
                  <a:gd name="adj1" fmla="val 0"/>
                  <a:gd name="adj2" fmla="val 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𝒚</m:t>
                          </m:r>
                        </m:e>
                        <m:sup>
                          <m:d>
                            <m:dPr>
                              <m:ctrlPr>
                                <a:rPr lang="es-419" sz="24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</m:ctrlPr>
                            </m:dPr>
                            <m:e>
                              <m:r>
                                <a:rPr lang="es-419" sz="24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𝟒</m:t>
                              </m:r>
                            </m:e>
                          </m:d>
                        </m:sup>
                      </m:sSup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+</m:t>
                      </m:r>
                      <m:sSup>
                        <m:sSupPr>
                          <m:ctrlP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𝒚</m:t>
                          </m:r>
                        </m:e>
                        <m:sup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′′</m:t>
                          </m:r>
                        </m:sup>
                      </m:sSup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=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𝟑</m:t>
                      </m:r>
                      <m:sSup>
                        <m:sSupPr>
                          <m:ctrlP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𝒙</m:t>
                          </m:r>
                        </m:e>
                        <m:sup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𝟐</m:t>
                          </m:r>
                        </m:sup>
                      </m:sSup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+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𝟒</m:t>
                      </m:r>
                      <m:r>
                        <a:rPr lang="es-419" sz="2400" b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𝐬𝐞𝐧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𝒙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−</m:t>
                      </m:r>
                      <m:r>
                        <a:rPr lang="es-419" sz="2400" b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𝐜𝐨𝐬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𝒙</m:t>
                      </m:r>
                    </m:oMath>
                  </m:oMathPara>
                </a14:m>
                <a:endParaRPr lang="x-none" sz="2400" b="1" dirty="0">
                  <a:solidFill>
                    <a:srgbClr val="3268FF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8" name="Rectángulo: esquinas diagonales redondeadas 8">
                <a:extLst>
                  <a:ext uri="{FF2B5EF4-FFF2-40B4-BE49-F238E27FC236}">
                    <a16:creationId xmlns:a16="http://schemas.microsoft.com/office/drawing/2014/main" id="{9203E85B-BD3D-4BF8-84B9-691D9776E50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965" y="649769"/>
                <a:ext cx="5841633" cy="828507"/>
              </a:xfrm>
              <a:prstGeom prst="round2DiagRect">
                <a:avLst>
                  <a:gd name="adj1" fmla="val 0"/>
                  <a:gd name="adj2" fmla="val 0"/>
                </a:avLst>
              </a:prstGeom>
              <a:blipFill>
                <a:blip r:embed="rId3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Elipse 10">
            <a:extLst>
              <a:ext uri="{FF2B5EF4-FFF2-40B4-BE49-F238E27FC236}">
                <a16:creationId xmlns:a16="http://schemas.microsoft.com/office/drawing/2014/main" id="{A8497C18-299C-47C2-913B-D72736040010}"/>
              </a:ext>
            </a:extLst>
          </p:cNvPr>
          <p:cNvSpPr/>
          <p:nvPr/>
        </p:nvSpPr>
        <p:spPr>
          <a:xfrm>
            <a:off x="5916020" y="347365"/>
            <a:ext cx="674914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sp>
        <p:nvSpPr>
          <p:cNvPr id="13" name="Elipse 12">
            <a:extLst>
              <a:ext uri="{FF2B5EF4-FFF2-40B4-BE49-F238E27FC236}">
                <a16:creationId xmlns:a16="http://schemas.microsoft.com/office/drawing/2014/main" id="{A9C9F5BB-9DAB-47C6-B6FB-F751CA1BA9C7}"/>
              </a:ext>
            </a:extLst>
          </p:cNvPr>
          <p:cNvSpPr/>
          <p:nvPr/>
        </p:nvSpPr>
        <p:spPr>
          <a:xfrm>
            <a:off x="11082739" y="345811"/>
            <a:ext cx="674914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CuadroTexto 29">
                <a:extLst>
                  <a:ext uri="{FF2B5EF4-FFF2-40B4-BE49-F238E27FC236}">
                    <a16:creationId xmlns:a16="http://schemas.microsoft.com/office/drawing/2014/main" id="{EE7BA889-A886-45A4-BB07-1CF270554CBA}"/>
                  </a:ext>
                </a:extLst>
              </p:cNvPr>
              <p:cNvSpPr txBox="1"/>
              <p:nvPr/>
            </p:nvSpPr>
            <p:spPr>
              <a:xfrm>
                <a:off x="844062" y="3722112"/>
                <a:ext cx="11221329" cy="4770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419" sz="2500" b="0" i="1" kern="120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⇒</m:t>
                      </m:r>
                      <m:r>
                        <a:rPr lang="es-419" sz="25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𝑦</m:t>
                      </m:r>
                      <m:r>
                        <a:rPr lang="es-419" sz="25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=</m:t>
                      </m:r>
                      <m:r>
                        <a:rPr lang="es-419" sz="2500" i="1" smtClean="0">
                          <a:solidFill>
                            <a:schemeClr val="accent4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𝐴</m:t>
                      </m:r>
                      <m:r>
                        <a:rPr lang="es-419" sz="2500" i="1" smtClean="0">
                          <a:solidFill>
                            <a:schemeClr val="accent4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+</m:t>
                      </m:r>
                      <m:r>
                        <a:rPr lang="es-419" sz="2500" i="1" smtClean="0">
                          <a:solidFill>
                            <a:schemeClr val="accent4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𝐵𝑥</m:t>
                      </m:r>
                      <m:r>
                        <a:rPr lang="es-419" sz="25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+</m:t>
                      </m:r>
                      <m:r>
                        <a:rPr lang="es-419" sz="25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𝐶</m:t>
                      </m:r>
                      <m:sSup>
                        <m:sSupPr>
                          <m:ctrlPr>
                            <a:rPr lang="es-419" sz="25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5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𝑥</m:t>
                          </m:r>
                        </m:e>
                        <m:sup>
                          <m:r>
                            <a:rPr lang="es-419" sz="25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2</m:t>
                          </m:r>
                        </m:sup>
                      </m:sSup>
                      <m:r>
                        <a:rPr lang="es-419" sz="25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+</m:t>
                      </m:r>
                      <m:r>
                        <a:rPr lang="es-419" sz="25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𝐷</m:t>
                      </m:r>
                      <m:sSup>
                        <m:sSupPr>
                          <m:ctrlPr>
                            <a:rPr lang="es-419" sz="25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5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𝑥</m:t>
                          </m:r>
                        </m:e>
                        <m:sup>
                          <m:r>
                            <a:rPr lang="es-419" sz="25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3</m:t>
                          </m:r>
                        </m:sup>
                      </m:sSup>
                      <m:r>
                        <a:rPr lang="es-419" sz="25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+</m:t>
                      </m:r>
                      <m:r>
                        <a:rPr lang="es-419" sz="25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𝐸</m:t>
                      </m:r>
                      <m:sSup>
                        <m:sSupPr>
                          <m:ctrlPr>
                            <a:rPr lang="es-419" sz="25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5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𝑥</m:t>
                          </m:r>
                        </m:e>
                        <m:sup>
                          <m:r>
                            <a:rPr lang="es-419" sz="25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4</m:t>
                          </m:r>
                        </m:sup>
                      </m:sSup>
                      <m:r>
                        <a:rPr lang="es-419" sz="25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+</m:t>
                      </m:r>
                      <m:d>
                        <m:dPr>
                          <m:ctrlPr>
                            <a:rPr lang="es-419" sz="2500" i="1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dPr>
                        <m:e>
                          <m:r>
                            <a:rPr lang="es-419" sz="2500" i="1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𝐹</m:t>
                          </m:r>
                          <m:func>
                            <m:funcPr>
                              <m:ctrlPr>
                                <a:rPr lang="es-419" sz="2500" i="1">
                                  <a:solidFill>
                                    <a:schemeClr val="accent4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s-419" sz="2500">
                                  <a:solidFill>
                                    <a:schemeClr val="accent4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s-419" sz="2500" i="1">
                                  <a:solidFill>
                                    <a:schemeClr val="accent4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𝑥</m:t>
                              </m:r>
                            </m:e>
                          </m:func>
                          <m:r>
                            <a:rPr lang="es-419" sz="2500" i="1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+</m:t>
                          </m:r>
                          <m:r>
                            <a:rPr lang="es-419" sz="2500" i="1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𝐺</m:t>
                          </m:r>
                          <m:r>
                            <a:rPr lang="es-419" sz="2500" i="1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s-419" sz="250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sen</m:t>
                          </m:r>
                          <m:r>
                            <a:rPr lang="es-419" sz="2500" i="1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 </m:t>
                          </m:r>
                          <m:r>
                            <a:rPr lang="es-419" sz="2500" i="1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𝑥</m:t>
                          </m:r>
                        </m:e>
                      </m:d>
                      <m:r>
                        <a:rPr lang="es-419" sz="25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+</m:t>
                      </m:r>
                      <m:r>
                        <a:rPr lang="es-419" sz="25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𝑥</m:t>
                      </m:r>
                      <m:r>
                        <a:rPr lang="es-419" sz="25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 (</m:t>
                      </m:r>
                      <m:r>
                        <a:rPr lang="es-419" sz="25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𝐻</m:t>
                      </m:r>
                      <m:func>
                        <m:funcPr>
                          <m:ctrlPr>
                            <a:rPr lang="es-419" sz="25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s-419" sz="250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cos</m:t>
                          </m:r>
                        </m:fName>
                        <m:e>
                          <m:r>
                            <a:rPr lang="es-419" sz="25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𝑥</m:t>
                          </m:r>
                        </m:e>
                      </m:func>
                      <m:r>
                        <a:rPr lang="es-419" sz="25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+</m:t>
                      </m:r>
                      <m:r>
                        <a:rPr lang="es-419" sz="25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𝐼</m:t>
                      </m:r>
                      <m:r>
                        <a:rPr lang="es-419" sz="25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s-419" sz="250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sen</m:t>
                      </m:r>
                      <m:r>
                        <a:rPr lang="es-419" sz="25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 </m:t>
                      </m:r>
                      <m:r>
                        <a:rPr lang="es-419" sz="25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𝑥</m:t>
                      </m:r>
                      <m:r>
                        <a:rPr lang="es-419" sz="25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)</m:t>
                      </m:r>
                    </m:oMath>
                  </m:oMathPara>
                </a14:m>
                <a:endParaRPr lang="es-419" sz="25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30" name="CuadroTexto 29">
                <a:extLst>
                  <a:ext uri="{FF2B5EF4-FFF2-40B4-BE49-F238E27FC236}">
                    <a16:creationId xmlns:a16="http://schemas.microsoft.com/office/drawing/2014/main" id="{EE7BA889-A886-45A4-BB07-1CF270554C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4062" y="3722112"/>
                <a:ext cx="11221329" cy="47705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ángulo: esquinas diagonales redondeadas 8">
                <a:extLst>
                  <a:ext uri="{FF2B5EF4-FFF2-40B4-BE49-F238E27FC236}">
                    <a16:creationId xmlns:a16="http://schemas.microsoft.com/office/drawing/2014/main" id="{4F751B8C-80AC-426B-89F5-40C2D6B778DC}"/>
                  </a:ext>
                </a:extLst>
              </p:cNvPr>
              <p:cNvSpPr/>
              <p:nvPr/>
            </p:nvSpPr>
            <p:spPr>
              <a:xfrm>
                <a:off x="451965" y="1689905"/>
                <a:ext cx="5841633" cy="826045"/>
              </a:xfrm>
              <a:prstGeom prst="round2DiagRect">
                <a:avLst>
                  <a:gd name="adj1" fmla="val 0"/>
                  <a:gd name="adj2" fmla="val 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419" sz="2000" b="1" i="1" kern="1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000" b="1" i="1" kern="1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𝑫</m:t>
                          </m:r>
                        </m:e>
                        <m:sup>
                          <m:r>
                            <a:rPr lang="es-419" sz="2000" b="1" i="1" kern="1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𝟓</m:t>
                          </m:r>
                        </m:sup>
                      </m:sSup>
                      <m:sSup>
                        <m:sSupPr>
                          <m:ctrlPr>
                            <a:rPr lang="es-419" sz="2000" b="1" i="1" kern="1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s-419" sz="2000" b="1" i="1" kern="12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s-419" sz="2000" b="1" i="1" kern="120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419" sz="2000" b="1" i="1" kern="120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charset="0"/>
                                    </a:rPr>
                                    <m:t>𝑫</m:t>
                                  </m:r>
                                </m:e>
                                <m:sup>
                                  <m:r>
                                    <a:rPr lang="es-419" sz="2000" b="1" i="1" kern="120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charset="0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s-419" sz="2000" b="1" i="1" kern="12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+</m:t>
                              </m:r>
                              <m:r>
                                <a:rPr lang="es-419" sz="2000" b="1" i="1" kern="12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𝟏</m:t>
                              </m:r>
                            </m:e>
                          </m:d>
                        </m:e>
                        <m:sup>
                          <m:r>
                            <a:rPr lang="es-419" sz="2000" b="1" i="1" kern="1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𝟐</m:t>
                          </m:r>
                        </m:sup>
                      </m:sSup>
                      <m:r>
                        <a:rPr lang="es-419" sz="20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𝒚</m:t>
                      </m:r>
                      <m:r>
                        <a:rPr lang="es-419" sz="20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=</m:t>
                      </m:r>
                      <m:r>
                        <a:rPr lang="es-419" sz="2000" b="1" i="1" kern="1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𝟎</m:t>
                      </m:r>
                    </m:oMath>
                  </m:oMathPara>
                </a14:m>
                <a:endParaRPr lang="x-none" sz="2000" b="1" dirty="0">
                  <a:solidFill>
                    <a:srgbClr val="3268FF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20" name="Rectángulo: esquinas diagonales redondeadas 8">
                <a:extLst>
                  <a:ext uri="{FF2B5EF4-FFF2-40B4-BE49-F238E27FC236}">
                    <a16:creationId xmlns:a16="http://schemas.microsoft.com/office/drawing/2014/main" id="{4F751B8C-80AC-426B-89F5-40C2D6B778D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965" y="1689905"/>
                <a:ext cx="5841633" cy="826045"/>
              </a:xfrm>
              <a:prstGeom prst="round2DiagRect">
                <a:avLst>
                  <a:gd name="adj1" fmla="val 0"/>
                  <a:gd name="adj2" fmla="val 0"/>
                </a:avLst>
              </a:prstGeom>
              <a:blipFill>
                <a:blip r:embed="rId5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Elipse 32">
            <a:extLst>
              <a:ext uri="{FF2B5EF4-FFF2-40B4-BE49-F238E27FC236}">
                <a16:creationId xmlns:a16="http://schemas.microsoft.com/office/drawing/2014/main" id="{52E0C0E6-0875-4D3D-B194-D1E56DA3669E}"/>
              </a:ext>
            </a:extLst>
          </p:cNvPr>
          <p:cNvSpPr/>
          <p:nvPr/>
        </p:nvSpPr>
        <p:spPr>
          <a:xfrm>
            <a:off x="5956141" y="1510507"/>
            <a:ext cx="674914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ángulo: esquinas diagonales redondeadas 8">
                <a:extLst>
                  <a:ext uri="{FF2B5EF4-FFF2-40B4-BE49-F238E27FC236}">
                    <a16:creationId xmlns:a16="http://schemas.microsoft.com/office/drawing/2014/main" id="{3A5443F2-F269-41A9-B8C7-DDAA77F89638}"/>
                  </a:ext>
                </a:extLst>
              </p:cNvPr>
              <p:cNvSpPr/>
              <p:nvPr/>
            </p:nvSpPr>
            <p:spPr>
              <a:xfrm>
                <a:off x="6765996" y="1687442"/>
                <a:ext cx="4634412" cy="828508"/>
              </a:xfrm>
              <a:prstGeom prst="round2DiagRect">
                <a:avLst>
                  <a:gd name="adj1" fmla="val 0"/>
                  <a:gd name="adj2" fmla="val 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419" sz="2000" b="1" i="1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sz="2000" b="1" i="1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𝒚</m:t>
                          </m:r>
                        </m:e>
                        <m:sub>
                          <m:r>
                            <a:rPr lang="es-419" sz="2000" b="1" i="1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𝑯</m:t>
                          </m:r>
                        </m:sub>
                      </m:sSub>
                      <m:r>
                        <a:rPr lang="es-419" sz="2000" b="1" i="1" smtClean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=</m:t>
                      </m:r>
                      <m:sSub>
                        <m:sSubPr>
                          <m:ctrlPr>
                            <a:rPr lang="es-419" sz="2000" b="1" i="1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sz="2000" b="1" i="1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𝑪</m:t>
                          </m:r>
                        </m:e>
                        <m:sub>
                          <m:r>
                            <a:rPr lang="es-419" sz="2000" b="1" i="1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𝟏</m:t>
                          </m:r>
                        </m:sub>
                      </m:sSub>
                      <m:r>
                        <a:rPr lang="es-419" sz="2000" b="1" i="1" smtClean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+</m:t>
                      </m:r>
                      <m:sSub>
                        <m:sSubPr>
                          <m:ctrlPr>
                            <a:rPr lang="es-419" sz="2000" b="1" i="1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sz="2000" b="1" i="1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𝑪</m:t>
                          </m:r>
                        </m:e>
                        <m:sub>
                          <m:r>
                            <a:rPr lang="es-419" sz="2000" b="1" i="1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𝟐</m:t>
                          </m:r>
                        </m:sub>
                      </m:sSub>
                      <m:r>
                        <a:rPr lang="es-419" sz="2000" b="1" i="1" smtClean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𝒙</m:t>
                      </m:r>
                      <m:r>
                        <a:rPr lang="es-419" sz="2000" b="1" i="1" smtClean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+</m:t>
                      </m:r>
                      <m:sSub>
                        <m:sSubPr>
                          <m:ctrlPr>
                            <a:rPr lang="es-419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𝑪</m:t>
                          </m:r>
                        </m:e>
                        <m:sub>
                          <m:r>
                            <a:rPr lang="es-419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𝟑</m:t>
                          </m:r>
                        </m:sub>
                      </m:sSub>
                      <m:r>
                        <a:rPr lang="es-419" sz="2000" b="1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𝐬𝐞𝐧</m:t>
                      </m:r>
                      <m:r>
                        <a:rPr lang="es-419" sz="2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</m:t>
                      </m:r>
                      <m:r>
                        <a:rPr lang="es-419" sz="2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𝒙</m:t>
                      </m:r>
                      <m:r>
                        <a:rPr lang="es-419" sz="2000" b="1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+</m:t>
                      </m:r>
                      <m:sSub>
                        <m:sSubPr>
                          <m:ctrlPr>
                            <a:rPr lang="es-419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sz="20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𝐂</m:t>
                          </m:r>
                        </m:e>
                        <m:sub>
                          <m:r>
                            <a:rPr lang="es-419" sz="20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𝟒</m:t>
                          </m:r>
                        </m:sub>
                      </m:sSub>
                      <m:r>
                        <a:rPr lang="es-419" sz="2000" b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𝐜𝐨𝐬</m:t>
                      </m:r>
                      <m:r>
                        <a:rPr lang="es-419" sz="20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</m:t>
                      </m:r>
                      <m:r>
                        <a:rPr lang="es-419" sz="20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𝒙</m:t>
                      </m:r>
                    </m:oMath>
                  </m:oMathPara>
                </a14:m>
                <a:endParaRPr lang="x-none" sz="2000" b="1" dirty="0">
                  <a:solidFill>
                    <a:srgbClr val="3268FF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10" name="Rectángulo: esquinas diagonales redondeadas 8">
                <a:extLst>
                  <a:ext uri="{FF2B5EF4-FFF2-40B4-BE49-F238E27FC236}">
                    <a16:creationId xmlns:a16="http://schemas.microsoft.com/office/drawing/2014/main" id="{3A5443F2-F269-41A9-B8C7-DDAA77F8963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65996" y="1687442"/>
                <a:ext cx="4634412" cy="828508"/>
              </a:xfrm>
              <a:prstGeom prst="round2DiagRect">
                <a:avLst>
                  <a:gd name="adj1" fmla="val 0"/>
                  <a:gd name="adj2" fmla="val 0"/>
                </a:avLst>
              </a:prstGeom>
              <a:blipFill>
                <a:blip r:embed="rId6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Elipse 11">
            <a:extLst>
              <a:ext uri="{FF2B5EF4-FFF2-40B4-BE49-F238E27FC236}">
                <a16:creationId xmlns:a16="http://schemas.microsoft.com/office/drawing/2014/main" id="{ABA03092-69CD-4E94-99DB-131B65FF7587}"/>
              </a:ext>
            </a:extLst>
          </p:cNvPr>
          <p:cNvSpPr/>
          <p:nvPr/>
        </p:nvSpPr>
        <p:spPr>
          <a:xfrm>
            <a:off x="11096480" y="1486127"/>
            <a:ext cx="674914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4</a:t>
            </a:r>
          </a:p>
        </p:txBody>
      </p:sp>
      <p:sp>
        <p:nvSpPr>
          <p:cNvPr id="14" name="Abrir llave 13">
            <a:extLst>
              <a:ext uri="{FF2B5EF4-FFF2-40B4-BE49-F238E27FC236}">
                <a16:creationId xmlns:a16="http://schemas.microsoft.com/office/drawing/2014/main" id="{CA6DC5F9-EE42-430A-A703-194B6914000C}"/>
              </a:ext>
            </a:extLst>
          </p:cNvPr>
          <p:cNvSpPr/>
          <p:nvPr/>
        </p:nvSpPr>
        <p:spPr>
          <a:xfrm rot="16200000">
            <a:off x="2293223" y="3692089"/>
            <a:ext cx="114424" cy="982489"/>
          </a:xfrm>
          <a:prstGeom prst="leftBrace">
            <a:avLst>
              <a:gd name="adj1" fmla="val 105422"/>
              <a:gd name="adj2" fmla="val 50808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419">
              <a:solidFill>
                <a:srgbClr val="FF0000"/>
              </a:solidFill>
            </a:endParaRPr>
          </a:p>
        </p:txBody>
      </p:sp>
      <p:sp>
        <p:nvSpPr>
          <p:cNvPr id="16" name="Abrir llave 15">
            <a:extLst>
              <a:ext uri="{FF2B5EF4-FFF2-40B4-BE49-F238E27FC236}">
                <a16:creationId xmlns:a16="http://schemas.microsoft.com/office/drawing/2014/main" id="{30E7653D-7EF7-4D47-935C-0713C190F8CF}"/>
              </a:ext>
            </a:extLst>
          </p:cNvPr>
          <p:cNvSpPr/>
          <p:nvPr/>
        </p:nvSpPr>
        <p:spPr>
          <a:xfrm rot="16200000">
            <a:off x="7194845" y="2988599"/>
            <a:ext cx="218090" cy="2526678"/>
          </a:xfrm>
          <a:prstGeom prst="leftBrace">
            <a:avLst>
              <a:gd name="adj1" fmla="val 105422"/>
              <a:gd name="adj2" fmla="val 50808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419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uadroTexto 16">
                <a:extLst>
                  <a:ext uri="{FF2B5EF4-FFF2-40B4-BE49-F238E27FC236}">
                    <a16:creationId xmlns:a16="http://schemas.microsoft.com/office/drawing/2014/main" id="{67BD95DB-19AA-4A73-AD67-36BFD5529ABD}"/>
                  </a:ext>
                </a:extLst>
              </p:cNvPr>
              <p:cNvSpPr txBox="1"/>
              <p:nvPr/>
            </p:nvSpPr>
            <p:spPr>
              <a:xfrm>
                <a:off x="1660955" y="4422500"/>
                <a:ext cx="1378957" cy="4770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419" sz="2500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419" sz="2500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𝒚</m:t>
                          </m:r>
                        </m:e>
                        <m:sub>
                          <m:r>
                            <a:rPr lang="es-419" sz="2500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𝑯</m:t>
                          </m:r>
                        </m:sub>
                      </m:sSub>
                    </m:oMath>
                  </m:oMathPara>
                </a14:m>
                <a:endParaRPr lang="es-419" sz="2500" b="1" i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7" name="CuadroTexto 16">
                <a:extLst>
                  <a:ext uri="{FF2B5EF4-FFF2-40B4-BE49-F238E27FC236}">
                    <a16:creationId xmlns:a16="http://schemas.microsoft.com/office/drawing/2014/main" id="{67BD95DB-19AA-4A73-AD67-36BFD5529A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0955" y="4422500"/>
                <a:ext cx="1378957" cy="47705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CuadroTexto 17">
                <a:extLst>
                  <a:ext uri="{FF2B5EF4-FFF2-40B4-BE49-F238E27FC236}">
                    <a16:creationId xmlns:a16="http://schemas.microsoft.com/office/drawing/2014/main" id="{90B0C874-77EF-4E5B-AC37-9E272528F17E}"/>
                  </a:ext>
                </a:extLst>
              </p:cNvPr>
              <p:cNvSpPr txBox="1"/>
              <p:nvPr/>
            </p:nvSpPr>
            <p:spPr>
              <a:xfrm>
                <a:off x="6631055" y="4422500"/>
                <a:ext cx="1378957" cy="4770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419" sz="2500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419" sz="2500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𝒚</m:t>
                          </m:r>
                        </m:e>
                        <m:sub>
                          <m:r>
                            <a:rPr lang="es-419" sz="2500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𝑯</m:t>
                          </m:r>
                        </m:sub>
                      </m:sSub>
                    </m:oMath>
                  </m:oMathPara>
                </a14:m>
                <a:endParaRPr lang="es-419" sz="2500" b="1" i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8" name="CuadroTexto 17">
                <a:extLst>
                  <a:ext uri="{FF2B5EF4-FFF2-40B4-BE49-F238E27FC236}">
                    <a16:creationId xmlns:a16="http://schemas.microsoft.com/office/drawing/2014/main" id="{90B0C874-77EF-4E5B-AC37-9E272528F1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31055" y="4422500"/>
                <a:ext cx="1378957" cy="47705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ángulo 1">
                <a:extLst>
                  <a:ext uri="{FF2B5EF4-FFF2-40B4-BE49-F238E27FC236}">
                    <a16:creationId xmlns:a16="http://schemas.microsoft.com/office/drawing/2014/main" id="{5CC4CB02-CA9B-49B1-BFA5-F58762B7C0DF}"/>
                  </a:ext>
                </a:extLst>
              </p:cNvPr>
              <p:cNvSpPr/>
              <p:nvPr/>
            </p:nvSpPr>
            <p:spPr>
              <a:xfrm>
                <a:off x="2650291" y="5503019"/>
                <a:ext cx="7042349" cy="52911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419" sz="25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sz="25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𝒚</m:t>
                          </m:r>
                        </m:e>
                        <m:sub>
                          <m:r>
                            <a:rPr lang="es-419" sz="25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𝒑</m:t>
                          </m:r>
                        </m:sub>
                      </m:sSub>
                      <m:r>
                        <a:rPr lang="es-419" sz="25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=</m:t>
                      </m:r>
                      <m:r>
                        <a:rPr lang="es-419" sz="25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𝑪</m:t>
                      </m:r>
                      <m:sSup>
                        <m:sSupPr>
                          <m:ctrlPr>
                            <a:rPr lang="es-419" sz="25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5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𝒙</m:t>
                          </m:r>
                        </m:e>
                        <m:sup>
                          <m:r>
                            <a:rPr lang="es-419" sz="25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𝟐</m:t>
                          </m:r>
                        </m:sup>
                      </m:sSup>
                      <m:r>
                        <a:rPr lang="es-419" sz="25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+</m:t>
                      </m:r>
                      <m:r>
                        <a:rPr lang="es-419" sz="25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𝑫</m:t>
                      </m:r>
                      <m:sSup>
                        <m:sSupPr>
                          <m:ctrlPr>
                            <a:rPr lang="es-419" sz="25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5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𝒙</m:t>
                          </m:r>
                        </m:e>
                        <m:sup>
                          <m:r>
                            <a:rPr lang="es-419" sz="25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𝟑</m:t>
                          </m:r>
                        </m:sup>
                      </m:sSup>
                      <m:r>
                        <a:rPr lang="es-419" sz="25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+</m:t>
                      </m:r>
                      <m:r>
                        <a:rPr lang="es-419" sz="25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𝑬</m:t>
                      </m:r>
                      <m:sSup>
                        <m:sSupPr>
                          <m:ctrlPr>
                            <a:rPr lang="es-419" sz="25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5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𝒙</m:t>
                          </m:r>
                        </m:e>
                        <m:sup>
                          <m:r>
                            <a:rPr lang="es-419" sz="25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𝟒</m:t>
                          </m:r>
                        </m:sup>
                      </m:sSup>
                      <m:r>
                        <a:rPr lang="es-419" sz="25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+</m:t>
                      </m:r>
                      <m:r>
                        <a:rPr lang="es-419" sz="25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𝒙</m:t>
                      </m:r>
                      <m:r>
                        <a:rPr lang="es-419" sz="25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 (</m:t>
                      </m:r>
                      <m:r>
                        <a:rPr lang="es-419" sz="25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𝑯</m:t>
                      </m:r>
                      <m:func>
                        <m:funcPr>
                          <m:ctrlPr>
                            <a:rPr lang="es-419" sz="25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funcPr>
                        <m:fName>
                          <m:r>
                            <a:rPr lang="es-419" sz="25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𝒄𝒐𝒔</m:t>
                          </m:r>
                        </m:fName>
                        <m:e>
                          <m:r>
                            <a:rPr lang="es-419" sz="25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𝒙</m:t>
                          </m:r>
                        </m:e>
                      </m:func>
                      <m:r>
                        <a:rPr lang="es-419" sz="25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+</m:t>
                      </m:r>
                      <m:r>
                        <a:rPr lang="es-419" sz="25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𝑰</m:t>
                      </m:r>
                      <m:r>
                        <a:rPr lang="es-419" sz="25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 </m:t>
                      </m:r>
                      <m:r>
                        <a:rPr lang="es-419" sz="25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𝒔𝒆𝒏</m:t>
                      </m:r>
                      <m:r>
                        <a:rPr lang="es-419" sz="25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 </m:t>
                      </m:r>
                      <m:r>
                        <a:rPr lang="es-419" sz="25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𝒙</m:t>
                      </m:r>
                      <m:r>
                        <a:rPr lang="es-419" sz="25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)</m:t>
                      </m:r>
                    </m:oMath>
                  </m:oMathPara>
                </a14:m>
                <a:endParaRPr lang="es-419" sz="2500" b="1" i="1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2" name="Rectángulo 1">
                <a:extLst>
                  <a:ext uri="{FF2B5EF4-FFF2-40B4-BE49-F238E27FC236}">
                    <a16:creationId xmlns:a16="http://schemas.microsoft.com/office/drawing/2014/main" id="{5CC4CB02-CA9B-49B1-BFA5-F58762B7C0D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0291" y="5503019"/>
                <a:ext cx="7042349" cy="529119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Conector recto 3">
            <a:extLst>
              <a:ext uri="{FF2B5EF4-FFF2-40B4-BE49-F238E27FC236}">
                <a16:creationId xmlns:a16="http://schemas.microsoft.com/office/drawing/2014/main" id="{2FE7B77A-5E6E-4317-949D-F8DD3A9FE40F}"/>
              </a:ext>
            </a:extLst>
          </p:cNvPr>
          <p:cNvCxnSpPr>
            <a:cxnSpLocks/>
          </p:cNvCxnSpPr>
          <p:nvPr/>
        </p:nvCxnSpPr>
        <p:spPr>
          <a:xfrm>
            <a:off x="1751578" y="3808543"/>
            <a:ext cx="1322034" cy="428663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1" name="Conector recto 20">
            <a:extLst>
              <a:ext uri="{FF2B5EF4-FFF2-40B4-BE49-F238E27FC236}">
                <a16:creationId xmlns:a16="http://schemas.microsoft.com/office/drawing/2014/main" id="{4AD49C77-56B0-4521-868B-18D39F79078F}"/>
              </a:ext>
            </a:extLst>
          </p:cNvPr>
          <p:cNvCxnSpPr>
            <a:cxnSpLocks/>
          </p:cNvCxnSpPr>
          <p:nvPr/>
        </p:nvCxnSpPr>
        <p:spPr>
          <a:xfrm>
            <a:off x="6122651" y="3745796"/>
            <a:ext cx="2395764" cy="645945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6169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4" grpId="0" animBg="1"/>
      <p:bldP spid="16" grpId="0" animBg="1"/>
      <p:bldP spid="17" grpId="0"/>
      <p:bldP spid="18" grpId="0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ítulo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_tradnl" b="1" dirty="0"/>
              <a:t>Vicerrectoría de Docencia</a:t>
            </a:r>
          </a:p>
          <a:p>
            <a:r>
              <a:rPr lang="es-ES_tradnl" b="1" dirty="0"/>
              <a:t>CEDA-TEC Digital</a:t>
            </a:r>
          </a:p>
          <a:p>
            <a:r>
              <a:rPr lang="es-ES_tradnl" dirty="0"/>
              <a:t>Proyecto de Virtualización 2018</a:t>
            </a:r>
          </a:p>
          <a:p>
            <a:r>
              <a:rPr lang="es-ES_tradnl" dirty="0"/>
              <a:t>Ecuaciones Diferenciales</a:t>
            </a:r>
          </a:p>
          <a:p>
            <a:endParaRPr lang="es-ES_tradnl" dirty="0"/>
          </a:p>
          <a:p>
            <a:r>
              <a:rPr lang="es-ES_tradnl" b="1" dirty="0" err="1"/>
              <a:t>M.Sc</a:t>
            </a:r>
            <a:r>
              <a:rPr lang="es-ES_tradnl" b="1" dirty="0"/>
              <a:t>. Norberto Oviedo Ugalde - Profesor</a:t>
            </a:r>
          </a:p>
          <a:p>
            <a:r>
              <a:rPr lang="es-ES_tradnl" dirty="0"/>
              <a:t>Bach. Dayana Calderón Prado  - Estudiante Asistente</a:t>
            </a:r>
          </a:p>
          <a:p>
            <a:r>
              <a:rPr lang="es-ES_tradnl" dirty="0"/>
              <a:t>Ing. Luis Carlos Guzmán Arias - Coordinador de Diseño</a:t>
            </a:r>
          </a:p>
        </p:txBody>
      </p:sp>
    </p:spTree>
    <p:extLst>
      <p:ext uri="{BB962C8B-B14F-4D97-AF65-F5344CB8AC3E}">
        <p14:creationId xmlns:p14="http://schemas.microsoft.com/office/powerpoint/2010/main" val="946608536"/>
      </p:ext>
    </p:extLst>
  </p:cSld>
  <p:clrMapOvr>
    <a:masterClrMapping/>
  </p:clrMapOvr>
</p:sld>
</file>

<file path=ppt/theme/theme1.xml><?xml version="1.0" encoding="utf-8"?>
<a:theme xmlns:a="http://schemas.openxmlformats.org/drawingml/2006/main" name="MA-2105 Plantilla Portad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lantilla Ecuaciones Diferenciales" id="{531114CD-B375-B34B-B9A3-88DC455528E5}" vid="{07157130-106A-854C-A3E4-7A10AD2C3BB1}"/>
    </a:ext>
  </a:extLst>
</a:theme>
</file>

<file path=ppt/theme/theme2.xml><?xml version="1.0" encoding="utf-8"?>
<a:theme xmlns:a="http://schemas.openxmlformats.org/drawingml/2006/main" name="MA-2105 Plantilla Contenido">
  <a:themeElements>
    <a:clrScheme name="Personalizar 1">
      <a:dk1>
        <a:srgbClr val="000000"/>
      </a:dk1>
      <a:lt1>
        <a:srgbClr val="FFFFFF"/>
      </a:lt1>
      <a:dk2>
        <a:srgbClr val="D3DFFF"/>
      </a:dk2>
      <a:lt2>
        <a:srgbClr val="FFFFFF"/>
      </a:lt2>
      <a:accent1>
        <a:srgbClr val="150D38"/>
      </a:accent1>
      <a:accent2>
        <a:srgbClr val="2861FF"/>
      </a:accent2>
      <a:accent3>
        <a:srgbClr val="D3DFFF"/>
      </a:accent3>
      <a:accent4>
        <a:srgbClr val="FF6D00"/>
      </a:accent4>
      <a:accent5>
        <a:srgbClr val="FFE1CC"/>
      </a:accent5>
      <a:accent6>
        <a:srgbClr val="666666"/>
      </a:accent6>
      <a:hlink>
        <a:srgbClr val="2861FF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lantilla Ecuaciones Diferenciales" id="{531114CD-B375-B34B-B9A3-88DC455528E5}" vid="{DB2A46A8-23B5-6248-B01E-BA2784B3DE70}"/>
    </a:ext>
  </a:extLst>
</a:theme>
</file>

<file path=ppt/theme/theme3.xml><?xml version="1.0" encoding="utf-8"?>
<a:theme xmlns:a="http://schemas.openxmlformats.org/drawingml/2006/main" name="MA-2105 Plantilla Crédito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lantilla Ecuaciones Diferenciales" id="{531114CD-B375-B34B-B9A3-88DC455528E5}" vid="{969DC122-9B8B-8245-B879-B4B1D9D0ECEC}"/>
    </a:ext>
  </a:extLst>
</a:theme>
</file>

<file path=ppt/theme/theme4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Plantilla Ecuaciones Diferenciales</Template>
  <TotalTime>753</TotalTime>
  <Words>323</Words>
  <Application>Microsoft Office PowerPoint</Application>
  <PresentationFormat>Panorámica</PresentationFormat>
  <Paragraphs>61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3</vt:i4>
      </vt:variant>
      <vt:variant>
        <vt:lpstr>Títulos de diapositiva</vt:lpstr>
      </vt:variant>
      <vt:variant>
        <vt:i4>6</vt:i4>
      </vt:variant>
    </vt:vector>
  </HeadingPairs>
  <TitlesOfParts>
    <vt:vector size="14" baseType="lpstr">
      <vt:lpstr>Arial</vt:lpstr>
      <vt:lpstr>Calibri</vt:lpstr>
      <vt:lpstr>Cambria Math</vt:lpstr>
      <vt:lpstr>Franklin Gothic Book</vt:lpstr>
      <vt:lpstr>Franklin Gothic Medium</vt:lpstr>
      <vt:lpstr>MA-2105 Plantilla Portada</vt:lpstr>
      <vt:lpstr>MA-2105 Plantilla Contenido</vt:lpstr>
      <vt:lpstr>MA-2105 Plantilla Créditos</vt:lpstr>
      <vt:lpstr>Ecuación diferencial lineal mediante  operadores    M.Sc. Norberto Oviedo Ugalde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Solución implícita de una ecuación diferencial</dc:title>
  <dc:creator>Norberto</dc:creator>
  <cp:lastModifiedBy>Norberto Oviedo</cp:lastModifiedBy>
  <cp:revision>122</cp:revision>
  <dcterms:created xsi:type="dcterms:W3CDTF">2017-12-17T14:58:24Z</dcterms:created>
  <dcterms:modified xsi:type="dcterms:W3CDTF">2018-11-26T17:45:55Z</dcterms:modified>
</cp:coreProperties>
</file>