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84" r:id="rId5"/>
    <p:sldId id="285" r:id="rId6"/>
    <p:sldId id="286" r:id="rId7"/>
    <p:sldId id="287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7" d="100"/>
          <a:sy n="67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41BB1FF4-031A-4C66-9BBE-6597511F6866}"/>
    <pc:docChg chg="custSel delSld modSld">
      <pc:chgData name="Norberto Oviedo Ugalde" userId="f6dd41cc-30ac-40c0-95f2-225f08fe1ba3" providerId="ADAL" clId="{41BB1FF4-031A-4C66-9BBE-6597511F6866}" dt="2018-11-26T17:47:48.571" v="79" actId="20577"/>
      <pc:docMkLst>
        <pc:docMk/>
      </pc:docMkLst>
      <pc:sldChg chg="modSp">
        <pc:chgData name="Norberto Oviedo Ugalde" userId="f6dd41cc-30ac-40c0-95f2-225f08fe1ba3" providerId="ADAL" clId="{41BB1FF4-031A-4C66-9BBE-6597511F6866}" dt="2018-11-26T17:25:35.189" v="35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41BB1FF4-031A-4C66-9BBE-6597511F6866}" dt="2018-11-26T17:25:35.189" v="35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del">
        <pc:chgData name="Norberto Oviedo Ugalde" userId="f6dd41cc-30ac-40c0-95f2-225f08fe1ba3" providerId="ADAL" clId="{41BB1FF4-031A-4C66-9BBE-6597511F6866}" dt="2018-11-26T17:26:11.425" v="49" actId="2696"/>
        <pc:sldMkLst>
          <pc:docMk/>
          <pc:sldMk cId="1580782875" sldId="263"/>
        </pc:sldMkLst>
      </pc:sldChg>
      <pc:sldChg chg="del">
        <pc:chgData name="Norberto Oviedo Ugalde" userId="f6dd41cc-30ac-40c0-95f2-225f08fe1ba3" providerId="ADAL" clId="{41BB1FF4-031A-4C66-9BBE-6597511F6866}" dt="2018-11-26T17:26:11.261" v="48" actId="2696"/>
        <pc:sldMkLst>
          <pc:docMk/>
          <pc:sldMk cId="3901979300" sldId="267"/>
        </pc:sldMkLst>
      </pc:sldChg>
      <pc:sldChg chg="del">
        <pc:chgData name="Norberto Oviedo Ugalde" userId="f6dd41cc-30ac-40c0-95f2-225f08fe1ba3" providerId="ADAL" clId="{41BB1FF4-031A-4C66-9BBE-6597511F6866}" dt="2018-11-26T17:26:11.014" v="47" actId="2696"/>
        <pc:sldMkLst>
          <pc:docMk/>
          <pc:sldMk cId="2747923129" sldId="271"/>
        </pc:sldMkLst>
      </pc:sldChg>
      <pc:sldChg chg="del">
        <pc:chgData name="Norberto Oviedo Ugalde" userId="f6dd41cc-30ac-40c0-95f2-225f08fe1ba3" providerId="ADAL" clId="{41BB1FF4-031A-4C66-9BBE-6597511F6866}" dt="2018-11-26T17:26:10.762" v="46" actId="2696"/>
        <pc:sldMkLst>
          <pc:docMk/>
          <pc:sldMk cId="3950285273" sldId="272"/>
        </pc:sldMkLst>
      </pc:sldChg>
      <pc:sldChg chg="del">
        <pc:chgData name="Norberto Oviedo Ugalde" userId="f6dd41cc-30ac-40c0-95f2-225f08fe1ba3" providerId="ADAL" clId="{41BB1FF4-031A-4C66-9BBE-6597511F6866}" dt="2018-11-26T17:26:10.433" v="45" actId="2696"/>
        <pc:sldMkLst>
          <pc:docMk/>
          <pc:sldMk cId="3767134267" sldId="273"/>
        </pc:sldMkLst>
      </pc:sldChg>
      <pc:sldChg chg="del">
        <pc:chgData name="Norberto Oviedo Ugalde" userId="f6dd41cc-30ac-40c0-95f2-225f08fe1ba3" providerId="ADAL" clId="{41BB1FF4-031A-4C66-9BBE-6597511F6866}" dt="2018-11-26T17:26:10.154" v="44" actId="2696"/>
        <pc:sldMkLst>
          <pc:docMk/>
          <pc:sldMk cId="288783728" sldId="275"/>
        </pc:sldMkLst>
      </pc:sldChg>
      <pc:sldChg chg="del">
        <pc:chgData name="Norberto Oviedo Ugalde" userId="f6dd41cc-30ac-40c0-95f2-225f08fe1ba3" providerId="ADAL" clId="{41BB1FF4-031A-4C66-9BBE-6597511F6866}" dt="2018-11-26T17:26:09.211" v="41" actId="2696"/>
        <pc:sldMkLst>
          <pc:docMk/>
          <pc:sldMk cId="2656879977" sldId="276"/>
        </pc:sldMkLst>
      </pc:sldChg>
      <pc:sldChg chg="del">
        <pc:chgData name="Norberto Oviedo Ugalde" userId="f6dd41cc-30ac-40c0-95f2-225f08fe1ba3" providerId="ADAL" clId="{41BB1FF4-031A-4C66-9BBE-6597511F6866}" dt="2018-11-26T17:26:08.806" v="40" actId="2696"/>
        <pc:sldMkLst>
          <pc:docMk/>
          <pc:sldMk cId="2224880033" sldId="277"/>
        </pc:sldMkLst>
      </pc:sldChg>
      <pc:sldChg chg="del">
        <pc:chgData name="Norberto Oviedo Ugalde" userId="f6dd41cc-30ac-40c0-95f2-225f08fe1ba3" providerId="ADAL" clId="{41BB1FF4-031A-4C66-9BBE-6597511F6866}" dt="2018-11-26T17:26:08.455" v="39" actId="2696"/>
        <pc:sldMkLst>
          <pc:docMk/>
          <pc:sldMk cId="930882456" sldId="278"/>
        </pc:sldMkLst>
      </pc:sldChg>
      <pc:sldChg chg="del">
        <pc:chgData name="Norberto Oviedo Ugalde" userId="f6dd41cc-30ac-40c0-95f2-225f08fe1ba3" providerId="ADAL" clId="{41BB1FF4-031A-4C66-9BBE-6597511F6866}" dt="2018-11-26T17:26:08.107" v="38" actId="2696"/>
        <pc:sldMkLst>
          <pc:docMk/>
          <pc:sldMk cId="2118710367" sldId="279"/>
        </pc:sldMkLst>
      </pc:sldChg>
      <pc:sldChg chg="del">
        <pc:chgData name="Norberto Oviedo Ugalde" userId="f6dd41cc-30ac-40c0-95f2-225f08fe1ba3" providerId="ADAL" clId="{41BB1FF4-031A-4C66-9BBE-6597511F6866}" dt="2018-11-26T17:26:07.723" v="37" actId="2696"/>
        <pc:sldMkLst>
          <pc:docMk/>
          <pc:sldMk cId="1195590513" sldId="280"/>
        </pc:sldMkLst>
      </pc:sldChg>
      <pc:sldChg chg="del">
        <pc:chgData name="Norberto Oviedo Ugalde" userId="f6dd41cc-30ac-40c0-95f2-225f08fe1ba3" providerId="ADAL" clId="{41BB1FF4-031A-4C66-9BBE-6597511F6866}" dt="2018-11-26T17:26:07.209" v="36" actId="2696"/>
        <pc:sldMkLst>
          <pc:docMk/>
          <pc:sldMk cId="3057080925" sldId="281"/>
        </pc:sldMkLst>
      </pc:sldChg>
      <pc:sldChg chg="del">
        <pc:chgData name="Norberto Oviedo Ugalde" userId="f6dd41cc-30ac-40c0-95f2-225f08fe1ba3" providerId="ADAL" clId="{41BB1FF4-031A-4C66-9BBE-6597511F6866}" dt="2018-11-26T17:26:09.866" v="43" actId="2696"/>
        <pc:sldMkLst>
          <pc:docMk/>
          <pc:sldMk cId="839632436" sldId="282"/>
        </pc:sldMkLst>
      </pc:sldChg>
      <pc:sldChg chg="del">
        <pc:chgData name="Norberto Oviedo Ugalde" userId="f6dd41cc-30ac-40c0-95f2-225f08fe1ba3" providerId="ADAL" clId="{41BB1FF4-031A-4C66-9BBE-6597511F6866}" dt="2018-11-26T17:26:09.551" v="42" actId="2696"/>
        <pc:sldMkLst>
          <pc:docMk/>
          <pc:sldMk cId="156916369" sldId="283"/>
        </pc:sldMkLst>
      </pc:sldChg>
      <pc:sldChg chg="modSp">
        <pc:chgData name="Norberto Oviedo Ugalde" userId="f6dd41cc-30ac-40c0-95f2-225f08fe1ba3" providerId="ADAL" clId="{41BB1FF4-031A-4C66-9BBE-6597511F6866}" dt="2018-11-26T17:47:48.571" v="79" actId="20577"/>
        <pc:sldMkLst>
          <pc:docMk/>
          <pc:sldMk cId="3544634296" sldId="284"/>
        </pc:sldMkLst>
        <pc:spChg chg="mod">
          <ac:chgData name="Norberto Oviedo Ugalde" userId="f6dd41cc-30ac-40c0-95f2-225f08fe1ba3" providerId="ADAL" clId="{41BB1FF4-031A-4C66-9BBE-6597511F6866}" dt="2018-11-26T17:47:48.571" v="79" actId="20577"/>
          <ac:spMkLst>
            <pc:docMk/>
            <pc:sldMk cId="3544634296" sldId="284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10E331A6-BDFC-49B7-9725-75E3ACDAF9A1}"/>
    <pc:docChg chg="undo custSel modSld">
      <pc:chgData name="Norberto Oviedo Ugalde" userId="f6dd41cc-30ac-40c0-95f2-225f08fe1ba3" providerId="ADAL" clId="{10E331A6-BDFC-49B7-9725-75E3ACDAF9A1}" dt="2018-10-25T15:13:43.188" v="365"/>
      <pc:docMkLst>
        <pc:docMk/>
      </pc:docMkLst>
      <pc:sldChg chg="modSp">
        <pc:chgData name="Norberto Oviedo Ugalde" userId="f6dd41cc-30ac-40c0-95f2-225f08fe1ba3" providerId="ADAL" clId="{10E331A6-BDFC-49B7-9725-75E3ACDAF9A1}" dt="2018-10-13T00:50:28.342" v="5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10E331A6-BDFC-49B7-9725-75E3ACDAF9A1}" dt="2018-10-13T00:50:28.342" v="5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0E331A6-BDFC-49B7-9725-75E3ACDAF9A1}" dt="2018-10-13T01:05:55.073" v="86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10E331A6-BDFC-49B7-9725-75E3ACDAF9A1}" dt="2018-10-13T01:05:55.073" v="86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0E331A6-BDFC-49B7-9725-75E3ACDAF9A1}" dt="2018-10-13T01:09:06.301" v="109" actId="1076"/>
        <pc:sldMkLst>
          <pc:docMk/>
          <pc:sldMk cId="3544634296" sldId="284"/>
        </pc:sldMkLst>
        <pc:spChg chg="mod">
          <ac:chgData name="Norberto Oviedo Ugalde" userId="f6dd41cc-30ac-40c0-95f2-225f08fe1ba3" providerId="ADAL" clId="{10E331A6-BDFC-49B7-9725-75E3ACDAF9A1}" dt="2018-10-13T01:07:40.524" v="96" actId="27636"/>
          <ac:spMkLst>
            <pc:docMk/>
            <pc:sldMk cId="3544634296" sldId="28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10E331A6-BDFC-49B7-9725-75E3ACDAF9A1}" dt="2018-10-13T01:09:03.925" v="108" actId="1076"/>
          <ac:spMkLst>
            <pc:docMk/>
            <pc:sldMk cId="3544634296" sldId="284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10E331A6-BDFC-49B7-9725-75E3ACDAF9A1}" dt="2018-10-13T01:08:35.325" v="104" actId="1076"/>
          <ac:spMkLst>
            <pc:docMk/>
            <pc:sldMk cId="3544634296" sldId="284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10E331A6-BDFC-49B7-9725-75E3ACDAF9A1}" dt="2018-10-13T01:08:48.477" v="106" actId="1076"/>
          <ac:spMkLst>
            <pc:docMk/>
            <pc:sldMk cId="3544634296" sldId="284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10E331A6-BDFC-49B7-9725-75E3ACDAF9A1}" dt="2018-10-13T01:09:06.301" v="109" actId="1076"/>
          <ac:spMkLst>
            <pc:docMk/>
            <pc:sldMk cId="3544634296" sldId="284"/>
            <ac:spMk id="8" creationId="{07A27592-5C14-43FC-BB49-1C63F2C4BF32}"/>
          </ac:spMkLst>
        </pc:spChg>
      </pc:sldChg>
      <pc:sldChg chg="delSp modSp delAnim modAnim">
        <pc:chgData name="Norberto Oviedo Ugalde" userId="f6dd41cc-30ac-40c0-95f2-225f08fe1ba3" providerId="ADAL" clId="{10E331A6-BDFC-49B7-9725-75E3ACDAF9A1}" dt="2018-10-13T02:31:53.476" v="360" actId="478"/>
        <pc:sldMkLst>
          <pc:docMk/>
          <pc:sldMk cId="1938942103" sldId="285"/>
        </pc:sldMkLst>
        <pc:spChg chg="del mod">
          <ac:chgData name="Norberto Oviedo Ugalde" userId="f6dd41cc-30ac-40c0-95f2-225f08fe1ba3" providerId="ADAL" clId="{10E331A6-BDFC-49B7-9725-75E3ACDAF9A1}" dt="2018-10-13T02:31:53.476" v="360" actId="478"/>
          <ac:spMkLst>
            <pc:docMk/>
            <pc:sldMk cId="1938942103" sldId="285"/>
            <ac:spMk id="3" creationId="{A141FAF9-2996-419F-8438-5AA28C81519A}"/>
          </ac:spMkLst>
        </pc:spChg>
        <pc:spChg chg="del">
          <ac:chgData name="Norberto Oviedo Ugalde" userId="f6dd41cc-30ac-40c0-95f2-225f08fe1ba3" providerId="ADAL" clId="{10E331A6-BDFC-49B7-9725-75E3ACDAF9A1}" dt="2018-10-13T02:31:34.073" v="352" actId="478"/>
          <ac:spMkLst>
            <pc:docMk/>
            <pc:sldMk cId="1938942103" sldId="285"/>
            <ac:spMk id="14" creationId="{AA660A99-D087-47C9-83ED-167B67446F48}"/>
          </ac:spMkLst>
        </pc:spChg>
        <pc:spChg chg="del">
          <ac:chgData name="Norberto Oviedo Ugalde" userId="f6dd41cc-30ac-40c0-95f2-225f08fe1ba3" providerId="ADAL" clId="{10E331A6-BDFC-49B7-9725-75E3ACDAF9A1}" dt="2018-10-13T02:31:37.683" v="353" actId="478"/>
          <ac:spMkLst>
            <pc:docMk/>
            <pc:sldMk cId="1938942103" sldId="285"/>
            <ac:spMk id="15" creationId="{D4A9558D-CA0C-4D41-8148-E39879B074A3}"/>
          </ac:spMkLst>
        </pc:spChg>
        <pc:spChg chg="del">
          <ac:chgData name="Norberto Oviedo Ugalde" userId="f6dd41cc-30ac-40c0-95f2-225f08fe1ba3" providerId="ADAL" clId="{10E331A6-BDFC-49B7-9725-75E3ACDAF9A1}" dt="2018-10-13T02:31:43.598" v="356" actId="478"/>
          <ac:spMkLst>
            <pc:docMk/>
            <pc:sldMk cId="1938942103" sldId="285"/>
            <ac:spMk id="16" creationId="{B7F3D13D-AC91-4C8F-989C-F90728F1484D}"/>
          </ac:spMkLst>
        </pc:spChg>
        <pc:spChg chg="del">
          <ac:chgData name="Norberto Oviedo Ugalde" userId="f6dd41cc-30ac-40c0-95f2-225f08fe1ba3" providerId="ADAL" clId="{10E331A6-BDFC-49B7-9725-75E3ACDAF9A1}" dt="2018-10-13T02:31:49.558" v="358" actId="478"/>
          <ac:spMkLst>
            <pc:docMk/>
            <pc:sldMk cId="1938942103" sldId="285"/>
            <ac:spMk id="17" creationId="{1ED84B15-87F9-4D0F-A962-19D29A8F73D9}"/>
          </ac:spMkLst>
        </pc:spChg>
        <pc:spChg chg="del">
          <ac:chgData name="Norberto Oviedo Ugalde" userId="f6dd41cc-30ac-40c0-95f2-225f08fe1ba3" providerId="ADAL" clId="{10E331A6-BDFC-49B7-9725-75E3ACDAF9A1}" dt="2018-10-13T02:31:46.526" v="357" actId="478"/>
          <ac:spMkLst>
            <pc:docMk/>
            <pc:sldMk cId="1938942103" sldId="285"/>
            <ac:spMk id="18" creationId="{4270DE75-4F22-4340-A256-2F0BE0F1F1FA}"/>
          </ac:spMkLst>
        </pc:spChg>
        <pc:spChg chg="del">
          <ac:chgData name="Norberto Oviedo Ugalde" userId="f6dd41cc-30ac-40c0-95f2-225f08fe1ba3" providerId="ADAL" clId="{10E331A6-BDFC-49B7-9725-75E3ACDAF9A1}" dt="2018-10-13T02:31:41.970" v="355" actId="478"/>
          <ac:spMkLst>
            <pc:docMk/>
            <pc:sldMk cId="1938942103" sldId="285"/>
            <ac:spMk id="19" creationId="{4B477657-E43D-450B-A1FE-55DC626F51B1}"/>
          </ac:spMkLst>
        </pc:spChg>
        <pc:spChg chg="del">
          <ac:chgData name="Norberto Oviedo Ugalde" userId="f6dd41cc-30ac-40c0-95f2-225f08fe1ba3" providerId="ADAL" clId="{10E331A6-BDFC-49B7-9725-75E3ACDAF9A1}" dt="2018-10-13T02:31:40.544" v="354" actId="478"/>
          <ac:spMkLst>
            <pc:docMk/>
            <pc:sldMk cId="1938942103" sldId="285"/>
            <ac:spMk id="20" creationId="{3F9F1EBE-6284-40F2-8ABF-64B04677CA31}"/>
          </ac:spMkLst>
        </pc:spChg>
        <pc:spChg chg="mod">
          <ac:chgData name="Norberto Oviedo Ugalde" userId="f6dd41cc-30ac-40c0-95f2-225f08fe1ba3" providerId="ADAL" clId="{10E331A6-BDFC-49B7-9725-75E3ACDAF9A1}" dt="2018-10-13T00:59:09.530" v="79" actId="20577"/>
          <ac:spMkLst>
            <pc:docMk/>
            <pc:sldMk cId="1938942103" sldId="285"/>
            <ac:spMk id="21" creationId="{B9A2AD9A-8A15-4793-BE76-23D9BBAB5675}"/>
          </ac:spMkLst>
        </pc:spChg>
      </pc:sldChg>
      <pc:sldChg chg="addSp delSp modSp modAnim">
        <pc:chgData name="Norberto Oviedo Ugalde" userId="f6dd41cc-30ac-40c0-95f2-225f08fe1ba3" providerId="ADAL" clId="{10E331A6-BDFC-49B7-9725-75E3ACDAF9A1}" dt="2018-10-25T15:13:43.188" v="365"/>
        <pc:sldMkLst>
          <pc:docMk/>
          <pc:sldMk cId="1999800397" sldId="287"/>
        </pc:sldMkLst>
        <pc:spChg chg="add del mod">
          <ac:chgData name="Norberto Oviedo Ugalde" userId="f6dd41cc-30ac-40c0-95f2-225f08fe1ba3" providerId="ADAL" clId="{10E331A6-BDFC-49B7-9725-75E3ACDAF9A1}" dt="2018-10-13T01:19:29.654" v="123" actId="478"/>
          <ac:spMkLst>
            <pc:docMk/>
            <pc:sldMk cId="1999800397" sldId="287"/>
            <ac:spMk id="2" creationId="{EFA5D609-985A-4243-88F9-36D972A13ED0}"/>
          </ac:spMkLst>
        </pc:spChg>
        <pc:spChg chg="mod">
          <ac:chgData name="Norberto Oviedo Ugalde" userId="f6dd41cc-30ac-40c0-95f2-225f08fe1ba3" providerId="ADAL" clId="{10E331A6-BDFC-49B7-9725-75E3ACDAF9A1}" dt="2018-10-13T01:13:35.594" v="115" actId="20577"/>
          <ac:spMkLst>
            <pc:docMk/>
            <pc:sldMk cId="1999800397" sldId="287"/>
            <ac:spMk id="6" creationId="{03A27202-FD8B-4B65-9301-F6C60CDBA9FF}"/>
          </ac:spMkLst>
        </pc:spChg>
        <pc:spChg chg="add del mod">
          <ac:chgData name="Norberto Oviedo Ugalde" userId="f6dd41cc-30ac-40c0-95f2-225f08fe1ba3" providerId="ADAL" clId="{10E331A6-BDFC-49B7-9725-75E3ACDAF9A1}" dt="2018-10-13T01:28:33.028" v="156"/>
          <ac:spMkLst>
            <pc:docMk/>
            <pc:sldMk cId="1999800397" sldId="287"/>
            <ac:spMk id="13" creationId="{F6B9C350-BFE4-4BAB-B478-997775054B44}"/>
          </ac:spMkLst>
        </pc:spChg>
        <pc:spChg chg="add mod">
          <ac:chgData name="Norberto Oviedo Ugalde" userId="f6dd41cc-30ac-40c0-95f2-225f08fe1ba3" providerId="ADAL" clId="{10E331A6-BDFC-49B7-9725-75E3ACDAF9A1}" dt="2018-10-13T01:41:01.391" v="180" actId="207"/>
          <ac:spMkLst>
            <pc:docMk/>
            <pc:sldMk cId="1999800397" sldId="287"/>
            <ac:spMk id="14" creationId="{8F40837D-1B35-4829-BE83-E7B2D096B0C9}"/>
          </ac:spMkLst>
        </pc:spChg>
        <pc:spChg chg="mod">
          <ac:chgData name="Norberto Oviedo Ugalde" userId="f6dd41cc-30ac-40c0-95f2-225f08fe1ba3" providerId="ADAL" clId="{10E331A6-BDFC-49B7-9725-75E3ACDAF9A1}" dt="2018-10-13T01:38:00.806" v="165" actId="1076"/>
          <ac:spMkLst>
            <pc:docMk/>
            <pc:sldMk cId="1999800397" sldId="287"/>
            <ac:spMk id="20" creationId="{03AA81F1-7C03-40CA-BEAC-657C2606745B}"/>
          </ac:spMkLst>
        </pc:spChg>
        <pc:spChg chg="mod">
          <ac:chgData name="Norberto Oviedo Ugalde" userId="f6dd41cc-30ac-40c0-95f2-225f08fe1ba3" providerId="ADAL" clId="{10E331A6-BDFC-49B7-9725-75E3ACDAF9A1}" dt="2018-10-13T01:38:06.981" v="166" actId="1076"/>
          <ac:spMkLst>
            <pc:docMk/>
            <pc:sldMk cId="1999800397" sldId="287"/>
            <ac:spMk id="21" creationId="{0E11963C-8506-4130-BAB8-9F2767E189DE}"/>
          </ac:spMkLst>
        </pc:spChg>
        <pc:spChg chg="mod">
          <ac:chgData name="Norberto Oviedo Ugalde" userId="f6dd41cc-30ac-40c0-95f2-225f08fe1ba3" providerId="ADAL" clId="{10E331A6-BDFC-49B7-9725-75E3ACDAF9A1}" dt="2018-10-13T01:38:12.189" v="167" actId="1076"/>
          <ac:spMkLst>
            <pc:docMk/>
            <pc:sldMk cId="1999800397" sldId="287"/>
            <ac:spMk id="22" creationId="{088F0417-8F60-4AA2-92B7-BDCCBFC90963}"/>
          </ac:spMkLst>
        </pc:spChg>
        <pc:spChg chg="mod">
          <ac:chgData name="Norberto Oviedo Ugalde" userId="f6dd41cc-30ac-40c0-95f2-225f08fe1ba3" providerId="ADAL" clId="{10E331A6-BDFC-49B7-9725-75E3ACDAF9A1}" dt="2018-10-13T01:58:47.789" v="341" actId="1076"/>
          <ac:spMkLst>
            <pc:docMk/>
            <pc:sldMk cId="1999800397" sldId="287"/>
            <ac:spMk id="24" creationId="{9E614885-1215-46F8-B6CA-426C5D30B5EB}"/>
          </ac:spMkLst>
        </pc:spChg>
        <pc:spChg chg="mod">
          <ac:chgData name="Norberto Oviedo Ugalde" userId="f6dd41cc-30ac-40c0-95f2-225f08fe1ba3" providerId="ADAL" clId="{10E331A6-BDFC-49B7-9725-75E3ACDAF9A1}" dt="2018-10-13T02:00:03.804" v="349" actId="1076"/>
          <ac:spMkLst>
            <pc:docMk/>
            <pc:sldMk cId="1999800397" sldId="287"/>
            <ac:spMk id="25" creationId="{5D36C95A-CC48-4D02-8826-8E7731EE6C08}"/>
          </ac:spMkLst>
        </pc:spChg>
        <pc:spChg chg="mod">
          <ac:chgData name="Norberto Oviedo Ugalde" userId="f6dd41cc-30ac-40c0-95f2-225f08fe1ba3" providerId="ADAL" clId="{10E331A6-BDFC-49B7-9725-75E3ACDAF9A1}" dt="2018-10-13T01:45:54.610" v="218"/>
          <ac:spMkLst>
            <pc:docMk/>
            <pc:sldMk cId="1999800397" sldId="287"/>
            <ac:spMk id="29" creationId="{68C543DD-2682-40DD-BFF7-8E202EC7430C}"/>
          </ac:spMkLst>
        </pc:spChg>
        <pc:spChg chg="add mod">
          <ac:chgData name="Norberto Oviedo Ugalde" userId="f6dd41cc-30ac-40c0-95f2-225f08fe1ba3" providerId="ADAL" clId="{10E331A6-BDFC-49B7-9725-75E3ACDAF9A1}" dt="2018-10-13T01:59:40.804" v="345" actId="1076"/>
          <ac:spMkLst>
            <pc:docMk/>
            <pc:sldMk cId="1999800397" sldId="287"/>
            <ac:spMk id="49" creationId="{25F81C27-8C87-45A1-8A11-FD6AABCAF069}"/>
          </ac:spMkLst>
        </pc:spChg>
        <pc:spChg chg="add mod">
          <ac:chgData name="Norberto Oviedo Ugalde" userId="f6dd41cc-30ac-40c0-95f2-225f08fe1ba3" providerId="ADAL" clId="{10E331A6-BDFC-49B7-9725-75E3ACDAF9A1}" dt="2018-10-13T01:59:14.156" v="344" actId="1076"/>
          <ac:spMkLst>
            <pc:docMk/>
            <pc:sldMk cId="1999800397" sldId="287"/>
            <ac:spMk id="50" creationId="{39270B2D-9A9B-4FB3-A0C3-F7C55BAC60A5}"/>
          </ac:spMkLst>
        </pc:spChg>
        <pc:spChg chg="add mod">
          <ac:chgData name="Norberto Oviedo Ugalde" userId="f6dd41cc-30ac-40c0-95f2-225f08fe1ba3" providerId="ADAL" clId="{10E331A6-BDFC-49B7-9725-75E3ACDAF9A1}" dt="2018-10-13T01:59:52.020" v="347" actId="1076"/>
          <ac:spMkLst>
            <pc:docMk/>
            <pc:sldMk cId="1999800397" sldId="287"/>
            <ac:spMk id="51" creationId="{BF978D9F-3C6B-4B94-BDDD-15B6EFD660E4}"/>
          </ac:spMkLst>
        </pc:spChg>
        <pc:spChg chg="add mod">
          <ac:chgData name="Norberto Oviedo Ugalde" userId="f6dd41cc-30ac-40c0-95f2-225f08fe1ba3" providerId="ADAL" clId="{10E331A6-BDFC-49B7-9725-75E3ACDAF9A1}" dt="2018-10-13T01:59:58.107" v="348" actId="1076"/>
          <ac:spMkLst>
            <pc:docMk/>
            <pc:sldMk cId="1999800397" sldId="287"/>
            <ac:spMk id="52" creationId="{7A982CA3-C744-415B-B45C-E56F45F3D6C1}"/>
          </ac:spMkLst>
        </pc:spChg>
        <pc:cxnChg chg="add del mod">
          <ac:chgData name="Norberto Oviedo Ugalde" userId="f6dd41cc-30ac-40c0-95f2-225f08fe1ba3" providerId="ADAL" clId="{10E331A6-BDFC-49B7-9725-75E3ACDAF9A1}" dt="2018-10-13T01:23:18.153" v="146"/>
          <ac:cxnSpMkLst>
            <pc:docMk/>
            <pc:sldMk cId="1999800397" sldId="287"/>
            <ac:cxnSpMk id="39" creationId="{50D153E4-408B-4778-AFBB-D6014640E4B8}"/>
          </ac:cxnSpMkLst>
        </pc:cxnChg>
        <pc:cxnChg chg="add del mod">
          <ac:chgData name="Norberto Oviedo Ugalde" userId="f6dd41cc-30ac-40c0-95f2-225f08fe1ba3" providerId="ADAL" clId="{10E331A6-BDFC-49B7-9725-75E3ACDAF9A1}" dt="2018-10-13T01:23:12.693" v="145"/>
          <ac:cxnSpMkLst>
            <pc:docMk/>
            <pc:sldMk cId="1999800397" sldId="287"/>
            <ac:cxnSpMk id="40" creationId="{1BB52C1D-9344-4F61-8111-B53A1C611EDF}"/>
          </ac:cxnSpMkLst>
        </pc:cxnChg>
        <pc:cxnChg chg="add del mod">
          <ac:chgData name="Norberto Oviedo Ugalde" userId="f6dd41cc-30ac-40c0-95f2-225f08fe1ba3" providerId="ADAL" clId="{10E331A6-BDFC-49B7-9725-75E3ACDAF9A1}" dt="2018-10-13T01:23:08.357" v="144"/>
          <ac:cxnSpMkLst>
            <pc:docMk/>
            <pc:sldMk cId="1999800397" sldId="287"/>
            <ac:cxnSpMk id="42" creationId="{85B82F16-9C2F-48F1-AA23-23C6D1E79EE8}"/>
          </ac:cxnSpMkLst>
        </pc:cxnChg>
        <pc:cxnChg chg="mod">
          <ac:chgData name="Norberto Oviedo Ugalde" userId="f6dd41cc-30ac-40c0-95f2-225f08fe1ba3" providerId="ADAL" clId="{10E331A6-BDFC-49B7-9725-75E3ACDAF9A1}" dt="2018-10-13T01:48:40.178" v="294" actId="692"/>
          <ac:cxnSpMkLst>
            <pc:docMk/>
            <pc:sldMk cId="1999800397" sldId="287"/>
            <ac:cxnSpMk id="43" creationId="{FE2CC03C-DDAF-4F28-BF45-B315D35F3F27}"/>
          </ac:cxnSpMkLst>
        </pc:cxnChg>
        <pc:cxnChg chg="add del mod">
          <ac:chgData name="Norberto Oviedo Ugalde" userId="f6dd41cc-30ac-40c0-95f2-225f08fe1ba3" providerId="ADAL" clId="{10E331A6-BDFC-49B7-9725-75E3ACDAF9A1}" dt="2018-10-13T01:23:03.391" v="143"/>
          <ac:cxnSpMkLst>
            <pc:docMk/>
            <pc:sldMk cId="1999800397" sldId="287"/>
            <ac:cxnSpMk id="48" creationId="{121D05B3-3AF3-465C-ACAD-A59E175D474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26/11/2018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png"/><Relationship Id="rId3" Type="http://schemas.openxmlformats.org/officeDocument/2006/relationships/image" Target="../media/image7.png"/><Relationship Id="rId12" Type="http://schemas.openxmlformats.org/officeDocument/2006/relationships/image" Target="../media/image4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48.png"/><Relationship Id="rId10" Type="http://schemas.openxmlformats.org/officeDocument/2006/relationships/image" Target="../media/image470.png"/><Relationship Id="rId4" Type="http://schemas.openxmlformats.org/officeDocument/2006/relationships/image" Target="../media/image47.png"/><Relationship Id="rId9" Type="http://schemas.openxmlformats.org/officeDocument/2006/relationships/image" Target="../media/image4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9.png"/><Relationship Id="rId7" Type="http://schemas.openxmlformats.org/officeDocument/2006/relationships/image" Target="../media/image56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1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png"/><Relationship Id="rId11" Type="http://schemas.openxmlformats.org/officeDocument/2006/relationships/image" Target="../media/image63.png"/><Relationship Id="rId5" Type="http://schemas.openxmlformats.org/officeDocument/2006/relationships/image" Target="../media/image54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3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r>
              <a:rPr lang="es-ES_tradnl" sz="4800" dirty="0"/>
              <a:t>Ecuación diferencial lineal mediante </a:t>
            </a:r>
            <a:br>
              <a:rPr lang="es-ES_tradnl" sz="4800" dirty="0"/>
            </a:br>
            <a:r>
              <a:rPr lang="es-ES_tradnl" sz="4800" dirty="0"/>
              <a:t> operadores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953750" y="17534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50" y="17534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51415" y="436098"/>
            <a:ext cx="11310936" cy="5996438"/>
          </a:xfrm>
        </p:spPr>
        <p:txBody>
          <a:bodyPr numCol="1">
            <a:normAutofit lnSpcReduction="10000"/>
          </a:bodyPr>
          <a:lstStyle/>
          <a:p>
            <a:pPr algn="l">
              <a:lnSpc>
                <a:spcPct val="100000"/>
              </a:lnSpc>
            </a:pPr>
            <a:endParaRPr lang="es-CR" dirty="0">
              <a:latin typeface="Arial" charset="0"/>
              <a:cs typeface="Arial" charset="0"/>
            </a:endParaRPr>
          </a:p>
          <a:p>
            <a:pPr algn="l">
              <a:lnSpc>
                <a:spcPct val="100000"/>
              </a:lnSpc>
            </a:pPr>
            <a:r>
              <a:rPr lang="es-CR" dirty="0">
                <a:latin typeface="Arial" charset="0"/>
                <a:cs typeface="Arial" charset="0"/>
              </a:rPr>
              <a:t>Considere 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cuya solución de la ecuación homogénea viene dada por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Determine la </a:t>
            </a:r>
            <a:r>
              <a:rPr lang="es-CR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forma</a:t>
            </a:r>
            <a:r>
              <a:rPr lang="es-CR" dirty="0">
                <a:latin typeface="Arial" charset="0"/>
                <a:ea typeface="Arial" charset="0"/>
                <a:cs typeface="Arial" charset="0"/>
              </a:rPr>
              <a:t> de la solución particular </a:t>
            </a:r>
            <a:r>
              <a:rPr lang="es-CR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s-CR" b="1">
                <a:latin typeface="Arial" charset="0"/>
                <a:ea typeface="Arial" charset="0"/>
                <a:cs typeface="Arial" charset="0"/>
              </a:rPr>
              <a:t>1.</a:t>
            </a:r>
            <a:endParaRPr lang="es-CR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704846" y="200749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635138" y="4253808"/>
                <a:ext cx="11105447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4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400" b="1" i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38" y="4253808"/>
                <a:ext cx="11105447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367389" y="4508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4463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: esquinas diagonales redondeadas 8">
            <a:extLst>
              <a:ext uri="{FF2B5EF4-FFF2-40B4-BE49-F238E27FC236}">
                <a16:creationId xmlns:a16="http://schemas.microsoft.com/office/drawing/2014/main" id="{B61FAB2F-8BF2-4980-924C-507493F1EE48}"/>
              </a:ext>
            </a:extLst>
          </p:cNvPr>
          <p:cNvSpPr/>
          <p:nvPr/>
        </p:nvSpPr>
        <p:spPr>
          <a:xfrm>
            <a:off x="1119922" y="5533922"/>
            <a:ext cx="9012196" cy="1124765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4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957649" y="30800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B9A2AD9A-8A15-4793-BE76-23D9BBAB56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5769" y="2943595"/>
                <a:ext cx="10873327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hallar </a:t>
                </a:r>
                <a14:m>
                  <m:oMath xmlns:m="http://schemas.openxmlformats.org/officeDocument/2006/math">
                    <m:r>
                      <a:rPr lang="es-419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𝜑</m:t>
                    </m:r>
                    <m:d>
                      <m:dPr>
                        <m:ctrlPr>
                          <a:rPr lang="es-419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</m:d>
                    <m:r>
                      <a:rPr lang="es-419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en </a:t>
                </a:r>
                <a:r>
                  <a:rPr lang="es-419" sz="25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 </a:t>
                </a: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recurre a la solución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en donde: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B9A2AD9A-8A15-4793-BE76-23D9BBA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943595"/>
                <a:ext cx="10873327" cy="2176613"/>
              </a:xfrm>
              <a:prstGeom prst="rect">
                <a:avLst/>
              </a:prstGeom>
              <a:blipFill>
                <a:blip r:embed="rId4"/>
                <a:stretch>
                  <a:fillRect l="-897" t="-392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43A07BA-7693-4C9D-8BDD-BBDA8781D1DF}"/>
                  </a:ext>
                </a:extLst>
              </p:cNvPr>
              <p:cNvSpPr txBox="1"/>
              <p:nvPr/>
            </p:nvSpPr>
            <p:spPr>
              <a:xfrm>
                <a:off x="1519312" y="4759907"/>
                <a:ext cx="36576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</m:oMath>
                  </m:oMathPara>
                </a14:m>
                <a:endParaRPr lang="es-419" sz="2500" i="1" kern="1200" dirty="0">
                  <a:solidFill>
                    <a:schemeClr val="accent4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43A07BA-7693-4C9D-8BDD-BBDA8781D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312" y="4759907"/>
                <a:ext cx="365760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FD806AD2-84E5-4E5A-A372-53404510D82D}"/>
                  </a:ext>
                </a:extLst>
              </p:cNvPr>
              <p:cNvSpPr txBox="1"/>
              <p:nvPr/>
            </p:nvSpPr>
            <p:spPr>
              <a:xfrm>
                <a:off x="1829246" y="4482074"/>
                <a:ext cx="1501259" cy="1032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500" b="0" i="1" kern="1200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419" sz="2500" b="0" i="1" kern="1200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500" b="0" i="1" kern="1200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500" b="0" i="1" kern="1200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419" sz="2500" b="0" i="1" kern="120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FD806AD2-84E5-4E5A-A372-53404510D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46" y="4482074"/>
                <a:ext cx="1501259" cy="10327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F7FC6F2-9A9B-49C8-8BDA-C7887D3D77CF}"/>
                  </a:ext>
                </a:extLst>
              </p:cNvPr>
              <p:cNvSpPr txBox="1"/>
              <p:nvPr/>
            </p:nvSpPr>
            <p:spPr>
              <a:xfrm>
                <a:off x="3133083" y="4759907"/>
                <a:ext cx="249293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+2</m:t>
                          </m:r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+5)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F7FC6F2-9A9B-49C8-8BDA-C7887D3D7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083" y="4759907"/>
                <a:ext cx="249293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AFBDDFAB-AB9E-4B37-AFFE-51414DAC3A52}"/>
                  </a:ext>
                </a:extLst>
              </p:cNvPr>
              <p:cNvSpPr txBox="1"/>
              <p:nvPr/>
            </p:nvSpPr>
            <p:spPr>
              <a:xfrm>
                <a:off x="5406521" y="4736823"/>
                <a:ext cx="13789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𝜑</m:t>
                      </m:r>
                      <m:d>
                        <m:dPr>
                          <m:ctrlP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AFBDDFAB-AB9E-4B37-AFFE-51414DAC3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21" y="4736823"/>
                <a:ext cx="137895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76E1612D-88CB-4EE8-A074-14E8D6F5838F}"/>
              </a:ext>
            </a:extLst>
          </p:cNvPr>
          <p:cNvSpPr/>
          <p:nvPr/>
        </p:nvSpPr>
        <p:spPr>
          <a:xfrm>
            <a:off x="1026941" y="2228852"/>
            <a:ext cx="366343" cy="556552"/>
          </a:xfrm>
          <a:prstGeom prst="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E7B666C-5D92-4CD9-A504-839C7C8C72E0}"/>
              </a:ext>
            </a:extLst>
          </p:cNvPr>
          <p:cNvSpPr/>
          <p:nvPr/>
        </p:nvSpPr>
        <p:spPr>
          <a:xfrm>
            <a:off x="1571804" y="2229972"/>
            <a:ext cx="1744732" cy="55655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2E4A9C-755D-4BA8-8012-D1FB42BDEF9E}"/>
              </a:ext>
            </a:extLst>
          </p:cNvPr>
          <p:cNvSpPr/>
          <p:nvPr/>
        </p:nvSpPr>
        <p:spPr>
          <a:xfrm>
            <a:off x="3507340" y="2236190"/>
            <a:ext cx="5382194" cy="5565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/>
              <p:nvPr/>
            </p:nvSpPr>
            <p:spPr>
              <a:xfrm>
                <a:off x="693774" y="5567569"/>
                <a:ext cx="9593621" cy="1057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+2</m:t>
                                  </m:r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419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=12 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+4 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0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400" b="0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400" b="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cos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(2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74" y="5567569"/>
                <a:ext cx="9593621" cy="10574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AD6602AF-58CD-4E05-B115-BD7DAED586F6}"/>
              </a:ext>
            </a:extLst>
          </p:cNvPr>
          <p:cNvSpPr/>
          <p:nvPr/>
        </p:nvSpPr>
        <p:spPr>
          <a:xfrm>
            <a:off x="9587725" y="524453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389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2" grpId="0"/>
      <p:bldP spid="24" grpId="0"/>
      <p:bldP spid="25" grpId="0"/>
      <p:bldP spid="4" grpId="0" animBg="1"/>
      <p:bldP spid="26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: esquinas diagonales redondeadas 8">
            <a:extLst>
              <a:ext uri="{FF2B5EF4-FFF2-40B4-BE49-F238E27FC236}">
                <a16:creationId xmlns:a16="http://schemas.microsoft.com/office/drawing/2014/main" id="{B61FAB2F-8BF2-4980-924C-507493F1EE48}"/>
              </a:ext>
            </a:extLst>
          </p:cNvPr>
          <p:cNvSpPr/>
          <p:nvPr/>
        </p:nvSpPr>
        <p:spPr>
          <a:xfrm>
            <a:off x="426148" y="652433"/>
            <a:ext cx="9012196" cy="1124765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4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/>
              <p:nvPr/>
            </p:nvSpPr>
            <p:spPr>
              <a:xfrm>
                <a:off x="0" y="686080"/>
                <a:ext cx="9593621" cy="1057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  <m:sSup>
                            <m:sSup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𝑫</m:t>
                                      </m:r>
                                    </m:e>
                                    <m:sup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𝒄𝒐𝒔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6080"/>
                <a:ext cx="9593621" cy="10574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AD6602AF-58CD-4E05-B115-BD7DAED586F6}"/>
              </a:ext>
            </a:extLst>
          </p:cNvPr>
          <p:cNvSpPr/>
          <p:nvPr/>
        </p:nvSpPr>
        <p:spPr>
          <a:xfrm>
            <a:off x="8893951" y="36304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Marcador de texto 1">
                <a:extLst>
                  <a:ext uri="{FF2B5EF4-FFF2-40B4-BE49-F238E27FC236}">
                    <a16:creationId xmlns:a16="http://schemas.microsoft.com/office/drawing/2014/main" id="{68C543DD-2682-40DD-BFF7-8E202EC743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148" y="2115688"/>
                <a:ext cx="11417509" cy="437926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x-none" sz="3300" b="1" kern="0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3300" b="1" kern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endParaRPr lang="es-419" sz="3300" b="1" kern="0" dirty="0">
                  <a:solidFill>
                    <a:srgbClr val="000000"/>
                  </a:solidFill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s-419" sz="2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r>
                  <a:rPr lang="es-419" sz="2200" dirty="0">
                    <a:solidFill>
                      <a:srgbClr val="00B050"/>
                    </a:solidFill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endParaRPr lang="es-419" sz="20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419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+2</m:t>
                          </m:r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+5</m:t>
                          </m:r>
                        </m:e>
                      </m:d>
                      <m:r>
                        <a:rPr lang="es-419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𝐹</m:t>
                      </m:r>
                      <m:r>
                        <a:rPr lang="es-419" sz="2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))=0</m:t>
                      </m:r>
                    </m:oMath>
                  </m:oMathPara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Luego, en </a:t>
                </a:r>
                <a:r>
                  <a:rPr lang="es-419" sz="22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3: </a:t>
                </a: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+2</m:t>
                          </m:r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+5</m:t>
                          </m:r>
                        </m:e>
                      </m:d>
                      <m:r>
                        <a:rPr lang="es-419" sz="220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sSup>
                        <m:sSupPr>
                          <m:ctrlPr>
                            <a:rPr lang="es-419" sz="22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419" sz="22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419" sz="22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s-419" sz="2200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s-419" sz="2200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200" b="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Marcador de texto 1">
                <a:extLst>
                  <a:ext uri="{FF2B5EF4-FFF2-40B4-BE49-F238E27FC236}">
                    <a16:creationId xmlns:a16="http://schemas.microsoft.com/office/drawing/2014/main" id="{68C543DD-2682-40DD-BFF7-8E202EC74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48" y="2115688"/>
                <a:ext cx="11417509" cy="4379267"/>
              </a:xfrm>
              <a:prstGeom prst="rect">
                <a:avLst/>
              </a:prstGeom>
              <a:blipFill>
                <a:blip r:embed="rId3"/>
                <a:stretch>
                  <a:fillRect l="-1442" t="-5153" b="-236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brir llave 30">
            <a:extLst>
              <a:ext uri="{FF2B5EF4-FFF2-40B4-BE49-F238E27FC236}">
                <a16:creationId xmlns:a16="http://schemas.microsoft.com/office/drawing/2014/main" id="{6C7805AE-FD71-4402-89E8-9A477D0FCA39}"/>
              </a:ext>
            </a:extLst>
          </p:cNvPr>
          <p:cNvSpPr/>
          <p:nvPr/>
        </p:nvSpPr>
        <p:spPr>
          <a:xfrm rot="16200000">
            <a:off x="5542879" y="1055321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Abrir llave 31">
            <a:extLst>
              <a:ext uri="{FF2B5EF4-FFF2-40B4-BE49-F238E27FC236}">
                <a16:creationId xmlns:a16="http://schemas.microsoft.com/office/drawing/2014/main" id="{B8B679C1-B034-4E68-A725-FBFE9401229C}"/>
              </a:ext>
            </a:extLst>
          </p:cNvPr>
          <p:cNvSpPr/>
          <p:nvPr/>
        </p:nvSpPr>
        <p:spPr>
          <a:xfrm rot="5400000">
            <a:off x="6950423" y="-835135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9D8F5B4-1827-41A1-AEB3-4BAD70FBA9DD}"/>
                  </a:ext>
                </a:extLst>
              </p:cNvPr>
              <p:cNvSpPr txBox="1"/>
              <p:nvPr/>
            </p:nvSpPr>
            <p:spPr>
              <a:xfrm>
                <a:off x="6876081" y="159658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9D8F5B4-1827-41A1-AEB3-4BAD70FBA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081" y="159658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CAFAFE2-4C81-42E7-870A-06602504B936}"/>
                  </a:ext>
                </a:extLst>
              </p:cNvPr>
              <p:cNvSpPr txBox="1"/>
              <p:nvPr/>
            </p:nvSpPr>
            <p:spPr>
              <a:xfrm>
                <a:off x="4965124" y="1781976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CAFAFE2-4C81-42E7-870A-06602504B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124" y="1781976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brir llave 34">
            <a:extLst>
              <a:ext uri="{FF2B5EF4-FFF2-40B4-BE49-F238E27FC236}">
                <a16:creationId xmlns:a16="http://schemas.microsoft.com/office/drawing/2014/main" id="{0991BB58-A303-47B0-8369-BF11214F373E}"/>
              </a:ext>
            </a:extLst>
          </p:cNvPr>
          <p:cNvSpPr/>
          <p:nvPr/>
        </p:nvSpPr>
        <p:spPr>
          <a:xfrm rot="16200000">
            <a:off x="6459882" y="1048634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720588-AD8C-42D6-B453-B0B57A13AF4F}"/>
                  </a:ext>
                </a:extLst>
              </p:cNvPr>
              <p:cNvSpPr txBox="1"/>
              <p:nvPr/>
            </p:nvSpPr>
            <p:spPr>
              <a:xfrm>
                <a:off x="6006096" y="177689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720588-AD8C-42D6-B453-B0B57A13A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096" y="177689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rir llave 36">
            <a:extLst>
              <a:ext uri="{FF2B5EF4-FFF2-40B4-BE49-F238E27FC236}">
                <a16:creationId xmlns:a16="http://schemas.microsoft.com/office/drawing/2014/main" id="{0D671D9A-2CFC-4891-8EB3-D803CE648E25}"/>
              </a:ext>
            </a:extLst>
          </p:cNvPr>
          <p:cNvSpPr/>
          <p:nvPr/>
        </p:nvSpPr>
        <p:spPr>
          <a:xfrm rot="16200000">
            <a:off x="7920097" y="534038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C74E4FB-1C82-45C0-88E4-1F149796A029}"/>
                  </a:ext>
                </a:extLst>
              </p:cNvPr>
              <p:cNvSpPr txBox="1"/>
              <p:nvPr/>
            </p:nvSpPr>
            <p:spPr>
              <a:xfrm>
                <a:off x="7323405" y="177689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C74E4FB-1C82-45C0-88E4-1F149796A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405" y="177689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8DE0897-060F-47BC-9A27-993CD1C5DBA8}"/>
                  </a:ext>
                </a:extLst>
              </p:cNvPr>
              <p:cNvSpPr txBox="1"/>
              <p:nvPr/>
            </p:nvSpPr>
            <p:spPr>
              <a:xfrm>
                <a:off x="3047431" y="2836180"/>
                <a:ext cx="2139578" cy="726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419" sz="2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419" sz="22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419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419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419" sz="22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8DE0897-060F-47BC-9A27-993CD1C5D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431" y="2836180"/>
                <a:ext cx="2139578" cy="7261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398A2EF-4B5E-465F-864B-9A1B6EE49DCE}"/>
                  </a:ext>
                </a:extLst>
              </p:cNvPr>
              <p:cNvSpPr txBox="1"/>
              <p:nvPr/>
            </p:nvSpPr>
            <p:spPr>
              <a:xfrm>
                <a:off x="5026430" y="2983816"/>
                <a:ext cx="33382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419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s-419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419" sz="2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419" sz="22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s-419" sz="2200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398A2EF-4B5E-465F-864B-9A1B6EE49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430" y="2983816"/>
                <a:ext cx="3338288" cy="430887"/>
              </a:xfrm>
              <a:prstGeom prst="rect">
                <a:avLst/>
              </a:prstGeom>
              <a:blipFill>
                <a:blip r:embed="rId9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06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: esquinas diagonales redondeadas 8">
            <a:extLst>
              <a:ext uri="{FF2B5EF4-FFF2-40B4-BE49-F238E27FC236}">
                <a16:creationId xmlns:a16="http://schemas.microsoft.com/office/drawing/2014/main" id="{C6EEBC99-BDF3-4772-8A47-276004A07646}"/>
              </a:ext>
            </a:extLst>
          </p:cNvPr>
          <p:cNvSpPr/>
          <p:nvPr/>
        </p:nvSpPr>
        <p:spPr>
          <a:xfrm>
            <a:off x="1073826" y="4923515"/>
            <a:ext cx="8820444" cy="1008032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000" b="1" i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ángulo: esquinas diagonales redondeadas 8">
            <a:extLst>
              <a:ext uri="{FF2B5EF4-FFF2-40B4-BE49-F238E27FC236}">
                <a16:creationId xmlns:a16="http://schemas.microsoft.com/office/drawing/2014/main" id="{B61FAB2F-8BF2-4980-924C-507493F1EE48}"/>
              </a:ext>
            </a:extLst>
          </p:cNvPr>
          <p:cNvSpPr/>
          <p:nvPr/>
        </p:nvSpPr>
        <p:spPr>
          <a:xfrm>
            <a:off x="426148" y="652433"/>
            <a:ext cx="9012196" cy="1124765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4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/>
              <p:nvPr/>
            </p:nvSpPr>
            <p:spPr>
              <a:xfrm>
                <a:off x="0" y="686080"/>
                <a:ext cx="9593621" cy="1057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  <m:sSup>
                            <m:sSup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𝑫</m:t>
                                      </m:r>
                                    </m:e>
                                    <m:sup>
                                      <m:r>
                                        <a:rPr lang="es-419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s-419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𝒄𝒐𝒔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BFEEE34-E64B-4209-A6D3-016B77749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6080"/>
                <a:ext cx="9593621" cy="10574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AD6602AF-58CD-4E05-B115-BD7DAED586F6}"/>
              </a:ext>
            </a:extLst>
          </p:cNvPr>
          <p:cNvSpPr/>
          <p:nvPr/>
        </p:nvSpPr>
        <p:spPr>
          <a:xfrm>
            <a:off x="8893951" y="36304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Marcador de texto 1">
                <a:extLst>
                  <a:ext uri="{FF2B5EF4-FFF2-40B4-BE49-F238E27FC236}">
                    <a16:creationId xmlns:a16="http://schemas.microsoft.com/office/drawing/2014/main" id="{68C543DD-2682-40DD-BFF7-8E202EC743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148" y="2115688"/>
                <a:ext cx="11417509" cy="437926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x-none" sz="3300" b="1" kern="0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2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s-419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+2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  <m:r>
                                <a:rPr lang="es-419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s-419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lvl="0" algn="l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s-419" sz="22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Entonces: </a:t>
                </a: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200" dirty="0">
                    <a:ea typeface="Cambria Math" panose="02040503050406030204" pitchFamily="18" charset="0"/>
                    <a:cs typeface="Arial" charset="0"/>
                  </a:rPr>
                  <a:t>	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s-419" sz="2200" dirty="0">
                    <a:ea typeface="Cambria Math" panose="02040503050406030204" pitchFamily="18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CR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𝒑</m:t>
                        </m:r>
                      </m:sub>
                    </m:sSub>
                    <m:r>
                      <a:rPr lang="es-419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        </m:t>
                    </m:r>
                    <m:r>
                      <a:rPr lang="es-419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                                                </m:t>
                    </m:r>
                  </m:oMath>
                </a14:m>
                <a:r>
                  <a:rPr lang="es-419" sz="22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     </a:t>
                </a:r>
              </a:p>
              <a:p>
                <a:pPr algn="l">
                  <a:lnSpc>
                    <a:spcPct val="100000"/>
                  </a:lnSpc>
                </a:pPr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𝑯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+</m:t>
                    </m:r>
                    <m:sSub>
                      <m:sSub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𝑪</m:t>
                        </m:r>
                      </m:e>
                      <m: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es-419" sz="2400" b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−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[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𝟒</m:t>
                            </m:r>
                          </m:sub>
                        </m:s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</m:t>
                        </m:r>
                        <m:sSub>
                          <m:sSub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𝟓</m:t>
                            </m:r>
                          </m:sub>
                        </m:sSub>
                      </m:e>
                    </m:d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sz="2400" b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𝐜𝐨𝐬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</m:d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+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𝟔</m:t>
                            </m:r>
                          </m:sub>
                        </m:sSub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</m:t>
                        </m:r>
                        <m:sSub>
                          <m:sSub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𝟕</m:t>
                            </m:r>
                          </m:sub>
                        </m:sSub>
                      </m:e>
                    </m:d>
                    <m:r>
                      <a:rPr lang="es-419" sz="2400" b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𝐬𝐞𝐧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(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)]</m:t>
                    </m:r>
                  </m:oMath>
                </a14:m>
                <a:r>
                  <a:rPr lang="es-419" sz="2000" b="1" dirty="0">
                    <a:ea typeface="Arial" charset="0"/>
                    <a:cs typeface="Arial" charset="0"/>
                  </a:rPr>
                  <a:t> </a:t>
                </a:r>
                <a:endParaRPr lang="es-419" sz="2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Marcador de texto 1">
                <a:extLst>
                  <a:ext uri="{FF2B5EF4-FFF2-40B4-BE49-F238E27FC236}">
                    <a16:creationId xmlns:a16="http://schemas.microsoft.com/office/drawing/2014/main" id="{68C543DD-2682-40DD-BFF7-8E202EC74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48" y="2115688"/>
                <a:ext cx="11417509" cy="4379267"/>
              </a:xfrm>
              <a:prstGeom prst="rect">
                <a:avLst/>
              </a:prstGeom>
              <a:blipFill>
                <a:blip r:embed="rId3"/>
                <a:stretch>
                  <a:fillRect l="-1442" t="-8496" b="-557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brir llave 30">
            <a:extLst>
              <a:ext uri="{FF2B5EF4-FFF2-40B4-BE49-F238E27FC236}">
                <a16:creationId xmlns:a16="http://schemas.microsoft.com/office/drawing/2014/main" id="{6C7805AE-FD71-4402-89E8-9A477D0FCA39}"/>
              </a:ext>
            </a:extLst>
          </p:cNvPr>
          <p:cNvSpPr/>
          <p:nvPr/>
        </p:nvSpPr>
        <p:spPr>
          <a:xfrm rot="16200000">
            <a:off x="5542879" y="1055321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Abrir llave 31">
            <a:extLst>
              <a:ext uri="{FF2B5EF4-FFF2-40B4-BE49-F238E27FC236}">
                <a16:creationId xmlns:a16="http://schemas.microsoft.com/office/drawing/2014/main" id="{B8B679C1-B034-4E68-A725-FBFE9401229C}"/>
              </a:ext>
            </a:extLst>
          </p:cNvPr>
          <p:cNvSpPr/>
          <p:nvPr/>
        </p:nvSpPr>
        <p:spPr>
          <a:xfrm rot="5400000">
            <a:off x="6950423" y="-835135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9D8F5B4-1827-41A1-AEB3-4BAD70FBA9DD}"/>
                  </a:ext>
                </a:extLst>
              </p:cNvPr>
              <p:cNvSpPr txBox="1"/>
              <p:nvPr/>
            </p:nvSpPr>
            <p:spPr>
              <a:xfrm>
                <a:off x="6876081" y="159658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9D8F5B4-1827-41A1-AEB3-4BAD70FBA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081" y="159658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CAFAFE2-4C81-42E7-870A-06602504B936}"/>
                  </a:ext>
                </a:extLst>
              </p:cNvPr>
              <p:cNvSpPr txBox="1"/>
              <p:nvPr/>
            </p:nvSpPr>
            <p:spPr>
              <a:xfrm>
                <a:off x="4965124" y="1781976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CAFAFE2-4C81-42E7-870A-06602504B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124" y="1781976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brir llave 34">
            <a:extLst>
              <a:ext uri="{FF2B5EF4-FFF2-40B4-BE49-F238E27FC236}">
                <a16:creationId xmlns:a16="http://schemas.microsoft.com/office/drawing/2014/main" id="{0991BB58-A303-47B0-8369-BF11214F373E}"/>
              </a:ext>
            </a:extLst>
          </p:cNvPr>
          <p:cNvSpPr/>
          <p:nvPr/>
        </p:nvSpPr>
        <p:spPr>
          <a:xfrm rot="16200000">
            <a:off x="6459882" y="1048634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720588-AD8C-42D6-B453-B0B57A13AF4F}"/>
                  </a:ext>
                </a:extLst>
              </p:cNvPr>
              <p:cNvSpPr txBox="1"/>
              <p:nvPr/>
            </p:nvSpPr>
            <p:spPr>
              <a:xfrm>
                <a:off x="6006096" y="177689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720588-AD8C-42D6-B453-B0B57A13A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096" y="177689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rir llave 36">
            <a:extLst>
              <a:ext uri="{FF2B5EF4-FFF2-40B4-BE49-F238E27FC236}">
                <a16:creationId xmlns:a16="http://schemas.microsoft.com/office/drawing/2014/main" id="{0D671D9A-2CFC-4891-8EB3-D803CE648E25}"/>
              </a:ext>
            </a:extLst>
          </p:cNvPr>
          <p:cNvSpPr/>
          <p:nvPr/>
        </p:nvSpPr>
        <p:spPr>
          <a:xfrm rot="16200000">
            <a:off x="7920097" y="534038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C74E4FB-1C82-45C0-88E4-1F149796A029}"/>
                  </a:ext>
                </a:extLst>
              </p:cNvPr>
              <p:cNvSpPr txBox="1"/>
              <p:nvPr/>
            </p:nvSpPr>
            <p:spPr>
              <a:xfrm>
                <a:off x="7323405" y="177689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C74E4FB-1C82-45C0-88E4-1F149796A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405" y="177689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2F61583-A994-42C0-B008-E202ACAB8C87}"/>
                  </a:ext>
                </a:extLst>
              </p:cNvPr>
              <p:cNvSpPr txBox="1"/>
              <p:nvPr/>
            </p:nvSpPr>
            <p:spPr>
              <a:xfrm>
                <a:off x="1772528" y="3573194"/>
                <a:ext cx="250087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𝐶</m:t>
                          </m:r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2F61583-A994-42C0-B008-E202ACAB8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528" y="3573194"/>
                <a:ext cx="2500871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71FE48-64E0-40D2-92C6-88641C9F851F}"/>
                  </a:ext>
                </a:extLst>
              </p:cNvPr>
              <p:cNvSpPr txBox="1"/>
              <p:nvPr/>
            </p:nvSpPr>
            <p:spPr>
              <a:xfrm>
                <a:off x="4046310" y="3398099"/>
                <a:ext cx="3146938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p>
                        <m:sSupPr>
                          <m:ctrlPr>
                            <a:rPr lang="es-419" sz="250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  <m:sSup>
                            <m:sSupPr>
                              <m:ctrlP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𝐹𝑥</m:t>
                          </m:r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𝐺</m:t>
                          </m:r>
                        </m:e>
                      </m:d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71FE48-64E0-40D2-92C6-88641C9F8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310" y="3398099"/>
                <a:ext cx="3146938" cy="619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3A27202-FD8B-4B65-9301-F6C60CDBA9FF}"/>
                  </a:ext>
                </a:extLst>
              </p:cNvPr>
              <p:cNvSpPr txBox="1"/>
              <p:nvPr/>
            </p:nvSpPr>
            <p:spPr>
              <a:xfrm>
                <a:off x="1704151" y="4112749"/>
                <a:ext cx="86375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p>
                        <m:sSupPr>
                          <m:ctrlPr>
                            <a:rPr lang="es-419" sz="250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CR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𝐻</m:t>
                      </m:r>
                      <m:sSup>
                        <m:sSupPr>
                          <m:ctrlP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𝐼𝑥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𝐽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func>
                        <m:func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i="0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𝐾</m:t>
                      </m:r>
                      <m:sSup>
                        <m:sSupPr>
                          <m:ctrlP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𝐿𝑥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𝑀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) </m:t>
                      </m:r>
                      <m:r>
                        <m:rPr>
                          <m:sty m:val="p"/>
                        </m:rPr>
                        <a:rPr lang="es-419" sz="2500" i="0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3A27202-FD8B-4B65-9301-F6C60CDBA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51" y="4112749"/>
                <a:ext cx="8637564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03AA81F1-7C03-40CA-BEAC-657C2606745B}"/>
                  </a:ext>
                </a:extLst>
              </p:cNvPr>
              <p:cNvSpPr txBox="1"/>
              <p:nvPr/>
            </p:nvSpPr>
            <p:spPr>
              <a:xfrm>
                <a:off x="1909412" y="5157614"/>
                <a:ext cx="168080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𝐶</m:t>
                          </m:r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03AA81F1-7C03-40CA-BEAC-657C26067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412" y="5157614"/>
                <a:ext cx="1680804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E11963C-8506-4130-BAB8-9F2767E189DE}"/>
                  </a:ext>
                </a:extLst>
              </p:cNvPr>
              <p:cNvSpPr txBox="1"/>
              <p:nvPr/>
            </p:nvSpPr>
            <p:spPr>
              <a:xfrm>
                <a:off x="3435256" y="5024795"/>
                <a:ext cx="1222107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p>
                        <m:sSupPr>
                          <m:ctrlPr>
                            <a:rPr lang="es-419" sz="250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𝐸</m:t>
                          </m:r>
                          <m:sSup>
                            <m:sSupPr>
                              <m:ctrlP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E11963C-8506-4130-BAB8-9F2767E18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256" y="5024795"/>
                <a:ext cx="1222107" cy="619465"/>
              </a:xfrm>
              <a:prstGeom prst="rect">
                <a:avLst/>
              </a:prstGeom>
              <a:blipFill>
                <a:blip r:embed="rId12"/>
                <a:stretch>
                  <a:fillRect r="-350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88F0417-8F60-4AA2-92B7-BDCCBFC90963}"/>
                  </a:ext>
                </a:extLst>
              </p:cNvPr>
              <p:cNvSpPr txBox="1"/>
              <p:nvPr/>
            </p:nvSpPr>
            <p:spPr>
              <a:xfrm>
                <a:off x="4699201" y="5167206"/>
                <a:ext cx="498809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</m:t>
                      </m:r>
                      <m:sSup>
                        <m:sSupPr>
                          <m:ctrlPr>
                            <a:rPr lang="es-419" sz="250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𝐻</m:t>
                      </m:r>
                      <m:func>
                        <m:funcPr>
                          <m:ctrlPr>
                            <a:rPr lang="es-419" sz="2500" i="1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i="0" kern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i="1" kern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𝐾</m:t>
                      </m:r>
                      <m:r>
                        <a:rPr lang="es-419" sz="25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i="0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88F0417-8F60-4AA2-92B7-BDCCBFC90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201" y="5167206"/>
                <a:ext cx="4988094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ángulo 22">
            <a:extLst>
              <a:ext uri="{FF2B5EF4-FFF2-40B4-BE49-F238E27FC236}">
                <a16:creationId xmlns:a16="http://schemas.microsoft.com/office/drawing/2014/main" id="{1CE3B3B4-28BF-413C-A70C-C770D3FA4EAE}"/>
              </a:ext>
            </a:extLst>
          </p:cNvPr>
          <p:cNvSpPr/>
          <p:nvPr/>
        </p:nvSpPr>
        <p:spPr>
          <a:xfrm>
            <a:off x="4215343" y="2588323"/>
            <a:ext cx="366343" cy="556552"/>
          </a:xfrm>
          <a:prstGeom prst="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E614885-1215-46F8-B6CA-426C5D30B5EB}"/>
              </a:ext>
            </a:extLst>
          </p:cNvPr>
          <p:cNvSpPr/>
          <p:nvPr/>
        </p:nvSpPr>
        <p:spPr>
          <a:xfrm>
            <a:off x="4642590" y="2365598"/>
            <a:ext cx="1162864" cy="886278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D36C95A-CC48-4D02-8826-8E7731EE6C08}"/>
              </a:ext>
            </a:extLst>
          </p:cNvPr>
          <p:cNvSpPr/>
          <p:nvPr/>
        </p:nvSpPr>
        <p:spPr>
          <a:xfrm>
            <a:off x="5866358" y="2549983"/>
            <a:ext cx="1794735" cy="524336"/>
          </a:xfrm>
          <a:prstGeom prst="rect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A004F71B-2635-4183-96AC-2786753F049A}"/>
              </a:ext>
            </a:extLst>
          </p:cNvPr>
          <p:cNvCxnSpPr>
            <a:cxnSpLocks/>
          </p:cNvCxnSpPr>
          <p:nvPr/>
        </p:nvCxnSpPr>
        <p:spPr>
          <a:xfrm flipV="1">
            <a:off x="6547181" y="3637727"/>
            <a:ext cx="365855" cy="3199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FE2CC03C-DDAF-4F28-BF45-B315D35F3F27}"/>
              </a:ext>
            </a:extLst>
          </p:cNvPr>
          <p:cNvCxnSpPr>
            <a:cxnSpLocks/>
          </p:cNvCxnSpPr>
          <p:nvPr/>
        </p:nvCxnSpPr>
        <p:spPr>
          <a:xfrm flipV="1">
            <a:off x="7787874" y="4224814"/>
            <a:ext cx="804583" cy="352175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C50DCD51-2636-4649-92DE-3C2BDDC0D8D0}"/>
              </a:ext>
            </a:extLst>
          </p:cNvPr>
          <p:cNvCxnSpPr>
            <a:cxnSpLocks/>
          </p:cNvCxnSpPr>
          <p:nvPr/>
        </p:nvCxnSpPr>
        <p:spPr>
          <a:xfrm flipV="1">
            <a:off x="4215343" y="4212650"/>
            <a:ext cx="804583" cy="352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04C092D-27A8-4DB4-AE7A-0E137D660A46}"/>
              </a:ext>
            </a:extLst>
          </p:cNvPr>
          <p:cNvCxnSpPr>
            <a:cxnSpLocks/>
          </p:cNvCxnSpPr>
          <p:nvPr/>
        </p:nvCxnSpPr>
        <p:spPr>
          <a:xfrm flipV="1">
            <a:off x="5913072" y="3601557"/>
            <a:ext cx="365855" cy="3199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712BE6B5-5F00-4A3C-984E-16339BDB2165}"/>
              </a:ext>
            </a:extLst>
          </p:cNvPr>
          <p:cNvCxnSpPr>
            <a:cxnSpLocks/>
          </p:cNvCxnSpPr>
          <p:nvPr/>
        </p:nvCxnSpPr>
        <p:spPr>
          <a:xfrm flipV="1">
            <a:off x="2040782" y="3638560"/>
            <a:ext cx="365855" cy="3199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8F40837D-1B35-4829-BE83-E7B2D096B0C9}"/>
                  </a:ext>
                </a:extLst>
              </p:cNvPr>
              <p:cNvSpPr/>
              <p:nvPr/>
            </p:nvSpPr>
            <p:spPr>
              <a:xfrm>
                <a:off x="1163130" y="6314496"/>
                <a:ext cx="6093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C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8F40837D-1B35-4829-BE83-E7B2D096B0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130" y="6314496"/>
                <a:ext cx="609398" cy="461665"/>
              </a:xfrm>
              <a:prstGeom prst="rect">
                <a:avLst/>
              </a:prstGeom>
              <a:blipFill>
                <a:blip r:embed="rId1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25F81C27-8C87-45A1-8A11-FD6AABCAF069}"/>
                  </a:ext>
                </a:extLst>
              </p:cNvPr>
              <p:cNvSpPr/>
              <p:nvPr/>
            </p:nvSpPr>
            <p:spPr>
              <a:xfrm>
                <a:off x="1842028" y="6186272"/>
                <a:ext cx="925125" cy="596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C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25F81C27-8C87-45A1-8A11-FD6AABCAF0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028" y="6186272"/>
                <a:ext cx="925125" cy="5966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39270B2D-9A9B-4FB3-A0C3-F7C55BAC60A5}"/>
                  </a:ext>
                </a:extLst>
              </p:cNvPr>
              <p:cNvSpPr/>
              <p:nvPr/>
            </p:nvSpPr>
            <p:spPr>
              <a:xfrm>
                <a:off x="2836653" y="6190739"/>
                <a:ext cx="1170384" cy="596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C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39270B2D-9A9B-4FB3-A0C3-F7C55BAC60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653" y="6190739"/>
                <a:ext cx="1170384" cy="5966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BF978D9F-3C6B-4B94-BDDD-15B6EFD660E4}"/>
                  </a:ext>
                </a:extLst>
              </p:cNvPr>
              <p:cNvSpPr/>
              <p:nvPr/>
            </p:nvSpPr>
            <p:spPr>
              <a:xfrm>
                <a:off x="4117662" y="6289120"/>
                <a:ext cx="3776867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𝟒</m:t>
                                  </m:r>
                                </m:sub>
                              </m:sSub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s-419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𝟓</m:t>
                                  </m:r>
                                </m:sub>
                              </m:sSub>
                            </m:e>
                          </m:d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𝐜𝐨𝐬</m:t>
                          </m:r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C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BF978D9F-3C6B-4B94-BDDD-15B6EFD660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62" y="6289120"/>
                <a:ext cx="3776867" cy="4937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7A982CA3-C744-415B-B45C-E56F45F3D6C1}"/>
                  </a:ext>
                </a:extLst>
              </p:cNvPr>
              <p:cNvSpPr/>
              <p:nvPr/>
            </p:nvSpPr>
            <p:spPr>
              <a:xfrm>
                <a:off x="4046309" y="6295653"/>
                <a:ext cx="6904326" cy="493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2400" b="1" i="1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[</m:t>
                          </m:r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                                             </m:t>
                          </m:r>
                          <m:d>
                            <m:dPr>
                              <m:ctrlPr>
                                <a:rPr lang="es-419" sz="2400" b="1" i="1" smtClean="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s-CR" sz="2400" b="1" i="1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𝟔</m:t>
                                  </m:r>
                                </m:sub>
                              </m:sSub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419" sz="2400" b="1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sz="2400" b="1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s-CR" sz="2400" b="1" i="1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Arial" charset="0"/>
                                      <a:cs typeface="Arial" charset="0"/>
                                    </a:rPr>
                                    <m:t>𝟕</m:t>
                                  </m:r>
                                </m:sub>
                              </m:sSub>
                            </m:e>
                          </m:d>
                          <m:r>
                            <a:rPr lang="es-419" sz="2400" b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𝐬</m:t>
                          </m:r>
                          <m:r>
                            <a:rPr lang="es-CR" sz="2400" b="1" i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𝐞𝐧</m:t>
                          </m:r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400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C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7A982CA3-C744-415B-B45C-E56F45F3D6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309" y="6295653"/>
                <a:ext cx="6904326" cy="4937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8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" grpId="0"/>
      <p:bldP spid="4" grpId="0"/>
      <p:bldP spid="6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14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1832</TotalTime>
  <Words>364</Words>
  <Application>Microsoft Office PowerPoint</Application>
  <PresentationFormat>Panorámica</PresentationFormat>
  <Paragraphs>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lineal mediante   operadores 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160</cp:revision>
  <dcterms:created xsi:type="dcterms:W3CDTF">2017-12-17T14:58:24Z</dcterms:created>
  <dcterms:modified xsi:type="dcterms:W3CDTF">2018-11-26T17:47:58Z</dcterms:modified>
</cp:coreProperties>
</file>