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4" r:id="rId1"/>
    <p:sldMasterId id="2147483672" r:id="rId2"/>
    <p:sldMasterId id="2147483688" r:id="rId3"/>
  </p:sldMasterIdLst>
  <p:notesMasterIdLst>
    <p:notesMasterId r:id="rId10"/>
  </p:notesMasterIdLst>
  <p:handoutMasterIdLst>
    <p:handoutMasterId r:id="rId11"/>
  </p:handoutMasterIdLst>
  <p:sldIdLst>
    <p:sldId id="260" r:id="rId4"/>
    <p:sldId id="284" r:id="rId5"/>
    <p:sldId id="285" r:id="rId6"/>
    <p:sldId id="286" r:id="rId7"/>
    <p:sldId id="287" r:id="rId8"/>
    <p:sldId id="261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68FF"/>
    <a:srgbClr val="150D39"/>
    <a:srgbClr val="CDDAFF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62" autoAdjust="0"/>
    <p:restoredTop sz="94607"/>
  </p:normalViewPr>
  <p:slideViewPr>
    <p:cSldViewPr snapToGrid="0">
      <p:cViewPr varScale="1">
        <p:scale>
          <a:sx n="67" d="100"/>
          <a:sy n="67" d="100"/>
        </p:scale>
        <p:origin x="59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1880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rberto Oviedo Ugalde" userId="f6dd41cc-30ac-40c0-95f2-225f08fe1ba3" providerId="ADAL" clId="{41BB1FF4-031A-4C66-9BBE-6597511F6866}"/>
    <pc:docChg chg="custSel delSld modSld">
      <pc:chgData name="Norberto Oviedo Ugalde" userId="f6dd41cc-30ac-40c0-95f2-225f08fe1ba3" providerId="ADAL" clId="{41BB1FF4-031A-4C66-9BBE-6597511F6866}" dt="2018-11-26T17:47:48.571" v="79" actId="20577"/>
      <pc:docMkLst>
        <pc:docMk/>
      </pc:docMkLst>
      <pc:sldChg chg="modSp">
        <pc:chgData name="Norberto Oviedo Ugalde" userId="f6dd41cc-30ac-40c0-95f2-225f08fe1ba3" providerId="ADAL" clId="{41BB1FF4-031A-4C66-9BBE-6597511F6866}" dt="2018-11-26T17:25:35.189" v="35" actId="20577"/>
        <pc:sldMkLst>
          <pc:docMk/>
          <pc:sldMk cId="173496091" sldId="260"/>
        </pc:sldMkLst>
        <pc:spChg chg="mod">
          <ac:chgData name="Norberto Oviedo Ugalde" userId="f6dd41cc-30ac-40c0-95f2-225f08fe1ba3" providerId="ADAL" clId="{41BB1FF4-031A-4C66-9BBE-6597511F6866}" dt="2018-11-26T17:25:35.189" v="35" actId="20577"/>
          <ac:spMkLst>
            <pc:docMk/>
            <pc:sldMk cId="173496091" sldId="260"/>
            <ac:spMk id="2" creationId="{00000000-0000-0000-0000-000000000000}"/>
          </ac:spMkLst>
        </pc:spChg>
      </pc:sldChg>
      <pc:sldChg chg="del">
        <pc:chgData name="Norberto Oviedo Ugalde" userId="f6dd41cc-30ac-40c0-95f2-225f08fe1ba3" providerId="ADAL" clId="{41BB1FF4-031A-4C66-9BBE-6597511F6866}" dt="2018-11-26T17:26:11.425" v="49" actId="2696"/>
        <pc:sldMkLst>
          <pc:docMk/>
          <pc:sldMk cId="1580782875" sldId="263"/>
        </pc:sldMkLst>
      </pc:sldChg>
      <pc:sldChg chg="del">
        <pc:chgData name="Norberto Oviedo Ugalde" userId="f6dd41cc-30ac-40c0-95f2-225f08fe1ba3" providerId="ADAL" clId="{41BB1FF4-031A-4C66-9BBE-6597511F6866}" dt="2018-11-26T17:26:11.261" v="48" actId="2696"/>
        <pc:sldMkLst>
          <pc:docMk/>
          <pc:sldMk cId="3901979300" sldId="267"/>
        </pc:sldMkLst>
      </pc:sldChg>
      <pc:sldChg chg="del">
        <pc:chgData name="Norberto Oviedo Ugalde" userId="f6dd41cc-30ac-40c0-95f2-225f08fe1ba3" providerId="ADAL" clId="{41BB1FF4-031A-4C66-9BBE-6597511F6866}" dt="2018-11-26T17:26:11.014" v="47" actId="2696"/>
        <pc:sldMkLst>
          <pc:docMk/>
          <pc:sldMk cId="2747923129" sldId="271"/>
        </pc:sldMkLst>
      </pc:sldChg>
      <pc:sldChg chg="del">
        <pc:chgData name="Norberto Oviedo Ugalde" userId="f6dd41cc-30ac-40c0-95f2-225f08fe1ba3" providerId="ADAL" clId="{41BB1FF4-031A-4C66-9BBE-6597511F6866}" dt="2018-11-26T17:26:10.762" v="46" actId="2696"/>
        <pc:sldMkLst>
          <pc:docMk/>
          <pc:sldMk cId="3950285273" sldId="272"/>
        </pc:sldMkLst>
      </pc:sldChg>
      <pc:sldChg chg="del">
        <pc:chgData name="Norberto Oviedo Ugalde" userId="f6dd41cc-30ac-40c0-95f2-225f08fe1ba3" providerId="ADAL" clId="{41BB1FF4-031A-4C66-9BBE-6597511F6866}" dt="2018-11-26T17:26:10.433" v="45" actId="2696"/>
        <pc:sldMkLst>
          <pc:docMk/>
          <pc:sldMk cId="3767134267" sldId="273"/>
        </pc:sldMkLst>
      </pc:sldChg>
      <pc:sldChg chg="del">
        <pc:chgData name="Norberto Oviedo Ugalde" userId="f6dd41cc-30ac-40c0-95f2-225f08fe1ba3" providerId="ADAL" clId="{41BB1FF4-031A-4C66-9BBE-6597511F6866}" dt="2018-11-26T17:26:10.154" v="44" actId="2696"/>
        <pc:sldMkLst>
          <pc:docMk/>
          <pc:sldMk cId="288783728" sldId="275"/>
        </pc:sldMkLst>
      </pc:sldChg>
      <pc:sldChg chg="del">
        <pc:chgData name="Norberto Oviedo Ugalde" userId="f6dd41cc-30ac-40c0-95f2-225f08fe1ba3" providerId="ADAL" clId="{41BB1FF4-031A-4C66-9BBE-6597511F6866}" dt="2018-11-26T17:26:09.211" v="41" actId="2696"/>
        <pc:sldMkLst>
          <pc:docMk/>
          <pc:sldMk cId="2656879977" sldId="276"/>
        </pc:sldMkLst>
      </pc:sldChg>
      <pc:sldChg chg="del">
        <pc:chgData name="Norberto Oviedo Ugalde" userId="f6dd41cc-30ac-40c0-95f2-225f08fe1ba3" providerId="ADAL" clId="{41BB1FF4-031A-4C66-9BBE-6597511F6866}" dt="2018-11-26T17:26:08.806" v="40" actId="2696"/>
        <pc:sldMkLst>
          <pc:docMk/>
          <pc:sldMk cId="2224880033" sldId="277"/>
        </pc:sldMkLst>
      </pc:sldChg>
      <pc:sldChg chg="del">
        <pc:chgData name="Norberto Oviedo Ugalde" userId="f6dd41cc-30ac-40c0-95f2-225f08fe1ba3" providerId="ADAL" clId="{41BB1FF4-031A-4C66-9BBE-6597511F6866}" dt="2018-11-26T17:26:08.455" v="39" actId="2696"/>
        <pc:sldMkLst>
          <pc:docMk/>
          <pc:sldMk cId="930882456" sldId="278"/>
        </pc:sldMkLst>
      </pc:sldChg>
      <pc:sldChg chg="del">
        <pc:chgData name="Norberto Oviedo Ugalde" userId="f6dd41cc-30ac-40c0-95f2-225f08fe1ba3" providerId="ADAL" clId="{41BB1FF4-031A-4C66-9BBE-6597511F6866}" dt="2018-11-26T17:26:08.107" v="38" actId="2696"/>
        <pc:sldMkLst>
          <pc:docMk/>
          <pc:sldMk cId="2118710367" sldId="279"/>
        </pc:sldMkLst>
      </pc:sldChg>
      <pc:sldChg chg="del">
        <pc:chgData name="Norberto Oviedo Ugalde" userId="f6dd41cc-30ac-40c0-95f2-225f08fe1ba3" providerId="ADAL" clId="{41BB1FF4-031A-4C66-9BBE-6597511F6866}" dt="2018-11-26T17:26:07.723" v="37" actId="2696"/>
        <pc:sldMkLst>
          <pc:docMk/>
          <pc:sldMk cId="1195590513" sldId="280"/>
        </pc:sldMkLst>
      </pc:sldChg>
      <pc:sldChg chg="del">
        <pc:chgData name="Norberto Oviedo Ugalde" userId="f6dd41cc-30ac-40c0-95f2-225f08fe1ba3" providerId="ADAL" clId="{41BB1FF4-031A-4C66-9BBE-6597511F6866}" dt="2018-11-26T17:26:07.209" v="36" actId="2696"/>
        <pc:sldMkLst>
          <pc:docMk/>
          <pc:sldMk cId="3057080925" sldId="281"/>
        </pc:sldMkLst>
      </pc:sldChg>
      <pc:sldChg chg="del">
        <pc:chgData name="Norberto Oviedo Ugalde" userId="f6dd41cc-30ac-40c0-95f2-225f08fe1ba3" providerId="ADAL" clId="{41BB1FF4-031A-4C66-9BBE-6597511F6866}" dt="2018-11-26T17:26:09.866" v="43" actId="2696"/>
        <pc:sldMkLst>
          <pc:docMk/>
          <pc:sldMk cId="839632436" sldId="282"/>
        </pc:sldMkLst>
      </pc:sldChg>
      <pc:sldChg chg="del">
        <pc:chgData name="Norberto Oviedo Ugalde" userId="f6dd41cc-30ac-40c0-95f2-225f08fe1ba3" providerId="ADAL" clId="{41BB1FF4-031A-4C66-9BBE-6597511F6866}" dt="2018-11-26T17:26:09.551" v="42" actId="2696"/>
        <pc:sldMkLst>
          <pc:docMk/>
          <pc:sldMk cId="156916369" sldId="283"/>
        </pc:sldMkLst>
      </pc:sldChg>
      <pc:sldChg chg="modSp">
        <pc:chgData name="Norberto Oviedo Ugalde" userId="f6dd41cc-30ac-40c0-95f2-225f08fe1ba3" providerId="ADAL" clId="{41BB1FF4-031A-4C66-9BBE-6597511F6866}" dt="2018-11-26T17:47:48.571" v="79" actId="20577"/>
        <pc:sldMkLst>
          <pc:docMk/>
          <pc:sldMk cId="3544634296" sldId="284"/>
        </pc:sldMkLst>
        <pc:spChg chg="mod">
          <ac:chgData name="Norberto Oviedo Ugalde" userId="f6dd41cc-30ac-40c0-95f2-225f08fe1ba3" providerId="ADAL" clId="{41BB1FF4-031A-4C66-9BBE-6597511F6866}" dt="2018-11-26T17:47:48.571" v="79" actId="20577"/>
          <ac:spMkLst>
            <pc:docMk/>
            <pc:sldMk cId="3544634296" sldId="284"/>
            <ac:spMk id="2" creationId="{00000000-0000-0000-0000-000000000000}"/>
          </ac:spMkLst>
        </pc:spChg>
      </pc:sldChg>
    </pc:docChg>
  </pc:docChgLst>
  <pc:docChgLst>
    <pc:chgData name="Norberto Oviedo Ugalde" userId="f6dd41cc-30ac-40c0-95f2-225f08fe1ba3" providerId="ADAL" clId="{10E331A6-BDFC-49B7-9725-75E3ACDAF9A1}"/>
    <pc:docChg chg="undo custSel modSld">
      <pc:chgData name="Norberto Oviedo Ugalde" userId="f6dd41cc-30ac-40c0-95f2-225f08fe1ba3" providerId="ADAL" clId="{10E331A6-BDFC-49B7-9725-75E3ACDAF9A1}" dt="2018-10-25T15:13:43.188" v="365"/>
      <pc:docMkLst>
        <pc:docMk/>
      </pc:docMkLst>
      <pc:sldChg chg="modSp">
        <pc:chgData name="Norberto Oviedo Ugalde" userId="f6dd41cc-30ac-40c0-95f2-225f08fe1ba3" providerId="ADAL" clId="{10E331A6-BDFC-49B7-9725-75E3ACDAF9A1}" dt="2018-10-13T00:50:28.342" v="5" actId="20577"/>
        <pc:sldMkLst>
          <pc:docMk/>
          <pc:sldMk cId="173496091" sldId="260"/>
        </pc:sldMkLst>
        <pc:spChg chg="mod">
          <ac:chgData name="Norberto Oviedo Ugalde" userId="f6dd41cc-30ac-40c0-95f2-225f08fe1ba3" providerId="ADAL" clId="{10E331A6-BDFC-49B7-9725-75E3ACDAF9A1}" dt="2018-10-13T00:50:28.342" v="5" actId="20577"/>
          <ac:spMkLst>
            <pc:docMk/>
            <pc:sldMk cId="173496091" sldId="260"/>
            <ac:spMk id="2" creationId="{00000000-0000-0000-0000-000000000000}"/>
          </ac:spMkLst>
        </pc:spChg>
      </pc:sldChg>
      <pc:sldChg chg="modSp">
        <pc:chgData name="Norberto Oviedo Ugalde" userId="f6dd41cc-30ac-40c0-95f2-225f08fe1ba3" providerId="ADAL" clId="{10E331A6-BDFC-49B7-9725-75E3ACDAF9A1}" dt="2018-10-13T01:05:55.073" v="86" actId="113"/>
        <pc:sldMkLst>
          <pc:docMk/>
          <pc:sldMk cId="946608536" sldId="261"/>
        </pc:sldMkLst>
        <pc:spChg chg="mod">
          <ac:chgData name="Norberto Oviedo Ugalde" userId="f6dd41cc-30ac-40c0-95f2-225f08fe1ba3" providerId="ADAL" clId="{10E331A6-BDFC-49B7-9725-75E3ACDAF9A1}" dt="2018-10-13T01:05:55.073" v="86" actId="113"/>
          <ac:spMkLst>
            <pc:docMk/>
            <pc:sldMk cId="946608536" sldId="261"/>
            <ac:spMk id="2" creationId="{00000000-0000-0000-0000-000000000000}"/>
          </ac:spMkLst>
        </pc:spChg>
      </pc:sldChg>
      <pc:sldChg chg="modSp">
        <pc:chgData name="Norberto Oviedo Ugalde" userId="f6dd41cc-30ac-40c0-95f2-225f08fe1ba3" providerId="ADAL" clId="{10E331A6-BDFC-49B7-9725-75E3ACDAF9A1}" dt="2018-10-13T01:09:06.301" v="109" actId="1076"/>
        <pc:sldMkLst>
          <pc:docMk/>
          <pc:sldMk cId="3544634296" sldId="284"/>
        </pc:sldMkLst>
        <pc:spChg chg="mod">
          <ac:chgData name="Norberto Oviedo Ugalde" userId="f6dd41cc-30ac-40c0-95f2-225f08fe1ba3" providerId="ADAL" clId="{10E331A6-BDFC-49B7-9725-75E3ACDAF9A1}" dt="2018-10-13T01:07:40.524" v="96" actId="27636"/>
          <ac:spMkLst>
            <pc:docMk/>
            <pc:sldMk cId="3544634296" sldId="284"/>
            <ac:spMk id="2" creationId="{00000000-0000-0000-0000-000000000000}"/>
          </ac:spMkLst>
        </pc:spChg>
        <pc:spChg chg="mod">
          <ac:chgData name="Norberto Oviedo Ugalde" userId="f6dd41cc-30ac-40c0-95f2-225f08fe1ba3" providerId="ADAL" clId="{10E331A6-BDFC-49B7-9725-75E3ACDAF9A1}" dt="2018-10-13T01:09:03.925" v="108" actId="1076"/>
          <ac:spMkLst>
            <pc:docMk/>
            <pc:sldMk cId="3544634296" sldId="284"/>
            <ac:spMk id="5" creationId="{094B7BB8-C08E-484B-AB7A-1BF078D5EEFD}"/>
          </ac:spMkLst>
        </pc:spChg>
        <pc:spChg chg="mod">
          <ac:chgData name="Norberto Oviedo Ugalde" userId="f6dd41cc-30ac-40c0-95f2-225f08fe1ba3" providerId="ADAL" clId="{10E331A6-BDFC-49B7-9725-75E3ACDAF9A1}" dt="2018-10-13T01:08:35.325" v="104" actId="1076"/>
          <ac:spMkLst>
            <pc:docMk/>
            <pc:sldMk cId="3544634296" sldId="284"/>
            <ac:spMk id="6" creationId="{9D04A1E7-F3B1-44AA-805D-DF665DECA00C}"/>
          </ac:spMkLst>
        </pc:spChg>
        <pc:spChg chg="mod">
          <ac:chgData name="Norberto Oviedo Ugalde" userId="f6dd41cc-30ac-40c0-95f2-225f08fe1ba3" providerId="ADAL" clId="{10E331A6-BDFC-49B7-9725-75E3ACDAF9A1}" dt="2018-10-13T01:08:48.477" v="106" actId="1076"/>
          <ac:spMkLst>
            <pc:docMk/>
            <pc:sldMk cId="3544634296" sldId="284"/>
            <ac:spMk id="7" creationId="{4BF4B638-A374-49E9-ACC4-00F66AAB8856}"/>
          </ac:spMkLst>
        </pc:spChg>
        <pc:spChg chg="mod">
          <ac:chgData name="Norberto Oviedo Ugalde" userId="f6dd41cc-30ac-40c0-95f2-225f08fe1ba3" providerId="ADAL" clId="{10E331A6-BDFC-49B7-9725-75E3ACDAF9A1}" dt="2018-10-13T01:09:06.301" v="109" actId="1076"/>
          <ac:spMkLst>
            <pc:docMk/>
            <pc:sldMk cId="3544634296" sldId="284"/>
            <ac:spMk id="8" creationId="{07A27592-5C14-43FC-BB49-1C63F2C4BF32}"/>
          </ac:spMkLst>
        </pc:spChg>
      </pc:sldChg>
      <pc:sldChg chg="delSp modSp delAnim modAnim">
        <pc:chgData name="Norberto Oviedo Ugalde" userId="f6dd41cc-30ac-40c0-95f2-225f08fe1ba3" providerId="ADAL" clId="{10E331A6-BDFC-49B7-9725-75E3ACDAF9A1}" dt="2018-10-13T02:31:53.476" v="360" actId="478"/>
        <pc:sldMkLst>
          <pc:docMk/>
          <pc:sldMk cId="1938942103" sldId="285"/>
        </pc:sldMkLst>
        <pc:spChg chg="del mod">
          <ac:chgData name="Norberto Oviedo Ugalde" userId="f6dd41cc-30ac-40c0-95f2-225f08fe1ba3" providerId="ADAL" clId="{10E331A6-BDFC-49B7-9725-75E3ACDAF9A1}" dt="2018-10-13T02:31:53.476" v="360" actId="478"/>
          <ac:spMkLst>
            <pc:docMk/>
            <pc:sldMk cId="1938942103" sldId="285"/>
            <ac:spMk id="3" creationId="{A141FAF9-2996-419F-8438-5AA28C81519A}"/>
          </ac:spMkLst>
        </pc:spChg>
        <pc:spChg chg="del">
          <ac:chgData name="Norberto Oviedo Ugalde" userId="f6dd41cc-30ac-40c0-95f2-225f08fe1ba3" providerId="ADAL" clId="{10E331A6-BDFC-49B7-9725-75E3ACDAF9A1}" dt="2018-10-13T02:31:34.073" v="352" actId="478"/>
          <ac:spMkLst>
            <pc:docMk/>
            <pc:sldMk cId="1938942103" sldId="285"/>
            <ac:spMk id="14" creationId="{AA660A99-D087-47C9-83ED-167B67446F48}"/>
          </ac:spMkLst>
        </pc:spChg>
        <pc:spChg chg="del">
          <ac:chgData name="Norberto Oviedo Ugalde" userId="f6dd41cc-30ac-40c0-95f2-225f08fe1ba3" providerId="ADAL" clId="{10E331A6-BDFC-49B7-9725-75E3ACDAF9A1}" dt="2018-10-13T02:31:37.683" v="353" actId="478"/>
          <ac:spMkLst>
            <pc:docMk/>
            <pc:sldMk cId="1938942103" sldId="285"/>
            <ac:spMk id="15" creationId="{D4A9558D-CA0C-4D41-8148-E39879B074A3}"/>
          </ac:spMkLst>
        </pc:spChg>
        <pc:spChg chg="del">
          <ac:chgData name="Norberto Oviedo Ugalde" userId="f6dd41cc-30ac-40c0-95f2-225f08fe1ba3" providerId="ADAL" clId="{10E331A6-BDFC-49B7-9725-75E3ACDAF9A1}" dt="2018-10-13T02:31:43.598" v="356" actId="478"/>
          <ac:spMkLst>
            <pc:docMk/>
            <pc:sldMk cId="1938942103" sldId="285"/>
            <ac:spMk id="16" creationId="{B7F3D13D-AC91-4C8F-989C-F90728F1484D}"/>
          </ac:spMkLst>
        </pc:spChg>
        <pc:spChg chg="del">
          <ac:chgData name="Norberto Oviedo Ugalde" userId="f6dd41cc-30ac-40c0-95f2-225f08fe1ba3" providerId="ADAL" clId="{10E331A6-BDFC-49B7-9725-75E3ACDAF9A1}" dt="2018-10-13T02:31:49.558" v="358" actId="478"/>
          <ac:spMkLst>
            <pc:docMk/>
            <pc:sldMk cId="1938942103" sldId="285"/>
            <ac:spMk id="17" creationId="{1ED84B15-87F9-4D0F-A962-19D29A8F73D9}"/>
          </ac:spMkLst>
        </pc:spChg>
        <pc:spChg chg="del">
          <ac:chgData name="Norberto Oviedo Ugalde" userId="f6dd41cc-30ac-40c0-95f2-225f08fe1ba3" providerId="ADAL" clId="{10E331A6-BDFC-49B7-9725-75E3ACDAF9A1}" dt="2018-10-13T02:31:46.526" v="357" actId="478"/>
          <ac:spMkLst>
            <pc:docMk/>
            <pc:sldMk cId="1938942103" sldId="285"/>
            <ac:spMk id="18" creationId="{4270DE75-4F22-4340-A256-2F0BE0F1F1FA}"/>
          </ac:spMkLst>
        </pc:spChg>
        <pc:spChg chg="del">
          <ac:chgData name="Norberto Oviedo Ugalde" userId="f6dd41cc-30ac-40c0-95f2-225f08fe1ba3" providerId="ADAL" clId="{10E331A6-BDFC-49B7-9725-75E3ACDAF9A1}" dt="2018-10-13T02:31:41.970" v="355" actId="478"/>
          <ac:spMkLst>
            <pc:docMk/>
            <pc:sldMk cId="1938942103" sldId="285"/>
            <ac:spMk id="19" creationId="{4B477657-E43D-450B-A1FE-55DC626F51B1}"/>
          </ac:spMkLst>
        </pc:spChg>
        <pc:spChg chg="del">
          <ac:chgData name="Norberto Oviedo Ugalde" userId="f6dd41cc-30ac-40c0-95f2-225f08fe1ba3" providerId="ADAL" clId="{10E331A6-BDFC-49B7-9725-75E3ACDAF9A1}" dt="2018-10-13T02:31:40.544" v="354" actId="478"/>
          <ac:spMkLst>
            <pc:docMk/>
            <pc:sldMk cId="1938942103" sldId="285"/>
            <ac:spMk id="20" creationId="{3F9F1EBE-6284-40F2-8ABF-64B04677CA31}"/>
          </ac:spMkLst>
        </pc:spChg>
        <pc:spChg chg="mod">
          <ac:chgData name="Norberto Oviedo Ugalde" userId="f6dd41cc-30ac-40c0-95f2-225f08fe1ba3" providerId="ADAL" clId="{10E331A6-BDFC-49B7-9725-75E3ACDAF9A1}" dt="2018-10-13T00:59:09.530" v="79" actId="20577"/>
          <ac:spMkLst>
            <pc:docMk/>
            <pc:sldMk cId="1938942103" sldId="285"/>
            <ac:spMk id="21" creationId="{B9A2AD9A-8A15-4793-BE76-23D9BBAB5675}"/>
          </ac:spMkLst>
        </pc:spChg>
      </pc:sldChg>
      <pc:sldChg chg="addSp delSp modSp modAnim">
        <pc:chgData name="Norberto Oviedo Ugalde" userId="f6dd41cc-30ac-40c0-95f2-225f08fe1ba3" providerId="ADAL" clId="{10E331A6-BDFC-49B7-9725-75E3ACDAF9A1}" dt="2018-10-25T15:13:43.188" v="365"/>
        <pc:sldMkLst>
          <pc:docMk/>
          <pc:sldMk cId="1999800397" sldId="287"/>
        </pc:sldMkLst>
        <pc:spChg chg="add del mod">
          <ac:chgData name="Norberto Oviedo Ugalde" userId="f6dd41cc-30ac-40c0-95f2-225f08fe1ba3" providerId="ADAL" clId="{10E331A6-BDFC-49B7-9725-75E3ACDAF9A1}" dt="2018-10-13T01:19:29.654" v="123" actId="478"/>
          <ac:spMkLst>
            <pc:docMk/>
            <pc:sldMk cId="1999800397" sldId="287"/>
            <ac:spMk id="2" creationId="{EFA5D609-985A-4243-88F9-36D972A13ED0}"/>
          </ac:spMkLst>
        </pc:spChg>
        <pc:spChg chg="mod">
          <ac:chgData name="Norberto Oviedo Ugalde" userId="f6dd41cc-30ac-40c0-95f2-225f08fe1ba3" providerId="ADAL" clId="{10E331A6-BDFC-49B7-9725-75E3ACDAF9A1}" dt="2018-10-13T01:13:35.594" v="115" actId="20577"/>
          <ac:spMkLst>
            <pc:docMk/>
            <pc:sldMk cId="1999800397" sldId="287"/>
            <ac:spMk id="6" creationId="{03A27202-FD8B-4B65-9301-F6C60CDBA9FF}"/>
          </ac:spMkLst>
        </pc:spChg>
        <pc:spChg chg="add del mod">
          <ac:chgData name="Norberto Oviedo Ugalde" userId="f6dd41cc-30ac-40c0-95f2-225f08fe1ba3" providerId="ADAL" clId="{10E331A6-BDFC-49B7-9725-75E3ACDAF9A1}" dt="2018-10-13T01:28:33.028" v="156"/>
          <ac:spMkLst>
            <pc:docMk/>
            <pc:sldMk cId="1999800397" sldId="287"/>
            <ac:spMk id="13" creationId="{F6B9C350-BFE4-4BAB-B478-997775054B44}"/>
          </ac:spMkLst>
        </pc:spChg>
        <pc:spChg chg="add mod">
          <ac:chgData name="Norberto Oviedo Ugalde" userId="f6dd41cc-30ac-40c0-95f2-225f08fe1ba3" providerId="ADAL" clId="{10E331A6-BDFC-49B7-9725-75E3ACDAF9A1}" dt="2018-10-13T01:41:01.391" v="180" actId="207"/>
          <ac:spMkLst>
            <pc:docMk/>
            <pc:sldMk cId="1999800397" sldId="287"/>
            <ac:spMk id="14" creationId="{8F40837D-1B35-4829-BE83-E7B2D096B0C9}"/>
          </ac:spMkLst>
        </pc:spChg>
        <pc:spChg chg="mod">
          <ac:chgData name="Norberto Oviedo Ugalde" userId="f6dd41cc-30ac-40c0-95f2-225f08fe1ba3" providerId="ADAL" clId="{10E331A6-BDFC-49B7-9725-75E3ACDAF9A1}" dt="2018-10-13T01:38:00.806" v="165" actId="1076"/>
          <ac:spMkLst>
            <pc:docMk/>
            <pc:sldMk cId="1999800397" sldId="287"/>
            <ac:spMk id="20" creationId="{03AA81F1-7C03-40CA-BEAC-657C2606745B}"/>
          </ac:spMkLst>
        </pc:spChg>
        <pc:spChg chg="mod">
          <ac:chgData name="Norberto Oviedo Ugalde" userId="f6dd41cc-30ac-40c0-95f2-225f08fe1ba3" providerId="ADAL" clId="{10E331A6-BDFC-49B7-9725-75E3ACDAF9A1}" dt="2018-10-13T01:38:06.981" v="166" actId="1076"/>
          <ac:spMkLst>
            <pc:docMk/>
            <pc:sldMk cId="1999800397" sldId="287"/>
            <ac:spMk id="21" creationId="{0E11963C-8506-4130-BAB8-9F2767E189DE}"/>
          </ac:spMkLst>
        </pc:spChg>
        <pc:spChg chg="mod">
          <ac:chgData name="Norberto Oviedo Ugalde" userId="f6dd41cc-30ac-40c0-95f2-225f08fe1ba3" providerId="ADAL" clId="{10E331A6-BDFC-49B7-9725-75E3ACDAF9A1}" dt="2018-10-13T01:38:12.189" v="167" actId="1076"/>
          <ac:spMkLst>
            <pc:docMk/>
            <pc:sldMk cId="1999800397" sldId="287"/>
            <ac:spMk id="22" creationId="{088F0417-8F60-4AA2-92B7-BDCCBFC90963}"/>
          </ac:spMkLst>
        </pc:spChg>
        <pc:spChg chg="mod">
          <ac:chgData name="Norberto Oviedo Ugalde" userId="f6dd41cc-30ac-40c0-95f2-225f08fe1ba3" providerId="ADAL" clId="{10E331A6-BDFC-49B7-9725-75E3ACDAF9A1}" dt="2018-10-13T01:58:47.789" v="341" actId="1076"/>
          <ac:spMkLst>
            <pc:docMk/>
            <pc:sldMk cId="1999800397" sldId="287"/>
            <ac:spMk id="24" creationId="{9E614885-1215-46F8-B6CA-426C5D30B5EB}"/>
          </ac:spMkLst>
        </pc:spChg>
        <pc:spChg chg="mod">
          <ac:chgData name="Norberto Oviedo Ugalde" userId="f6dd41cc-30ac-40c0-95f2-225f08fe1ba3" providerId="ADAL" clId="{10E331A6-BDFC-49B7-9725-75E3ACDAF9A1}" dt="2018-10-13T02:00:03.804" v="349" actId="1076"/>
          <ac:spMkLst>
            <pc:docMk/>
            <pc:sldMk cId="1999800397" sldId="287"/>
            <ac:spMk id="25" creationId="{5D36C95A-CC48-4D02-8826-8E7731EE6C08}"/>
          </ac:spMkLst>
        </pc:spChg>
        <pc:spChg chg="mod">
          <ac:chgData name="Norberto Oviedo Ugalde" userId="f6dd41cc-30ac-40c0-95f2-225f08fe1ba3" providerId="ADAL" clId="{10E331A6-BDFC-49B7-9725-75E3ACDAF9A1}" dt="2018-10-13T01:45:54.610" v="218"/>
          <ac:spMkLst>
            <pc:docMk/>
            <pc:sldMk cId="1999800397" sldId="287"/>
            <ac:spMk id="29" creationId="{68C543DD-2682-40DD-BFF7-8E202EC7430C}"/>
          </ac:spMkLst>
        </pc:spChg>
        <pc:spChg chg="add mod">
          <ac:chgData name="Norberto Oviedo Ugalde" userId="f6dd41cc-30ac-40c0-95f2-225f08fe1ba3" providerId="ADAL" clId="{10E331A6-BDFC-49B7-9725-75E3ACDAF9A1}" dt="2018-10-13T01:59:40.804" v="345" actId="1076"/>
          <ac:spMkLst>
            <pc:docMk/>
            <pc:sldMk cId="1999800397" sldId="287"/>
            <ac:spMk id="49" creationId="{25F81C27-8C87-45A1-8A11-FD6AABCAF069}"/>
          </ac:spMkLst>
        </pc:spChg>
        <pc:spChg chg="add mod">
          <ac:chgData name="Norberto Oviedo Ugalde" userId="f6dd41cc-30ac-40c0-95f2-225f08fe1ba3" providerId="ADAL" clId="{10E331A6-BDFC-49B7-9725-75E3ACDAF9A1}" dt="2018-10-13T01:59:14.156" v="344" actId="1076"/>
          <ac:spMkLst>
            <pc:docMk/>
            <pc:sldMk cId="1999800397" sldId="287"/>
            <ac:spMk id="50" creationId="{39270B2D-9A9B-4FB3-A0C3-F7C55BAC60A5}"/>
          </ac:spMkLst>
        </pc:spChg>
        <pc:spChg chg="add mod">
          <ac:chgData name="Norberto Oviedo Ugalde" userId="f6dd41cc-30ac-40c0-95f2-225f08fe1ba3" providerId="ADAL" clId="{10E331A6-BDFC-49B7-9725-75E3ACDAF9A1}" dt="2018-10-13T01:59:52.020" v="347" actId="1076"/>
          <ac:spMkLst>
            <pc:docMk/>
            <pc:sldMk cId="1999800397" sldId="287"/>
            <ac:spMk id="51" creationId="{BF978D9F-3C6B-4B94-BDDD-15B6EFD660E4}"/>
          </ac:spMkLst>
        </pc:spChg>
        <pc:spChg chg="add mod">
          <ac:chgData name="Norberto Oviedo Ugalde" userId="f6dd41cc-30ac-40c0-95f2-225f08fe1ba3" providerId="ADAL" clId="{10E331A6-BDFC-49B7-9725-75E3ACDAF9A1}" dt="2018-10-13T01:59:58.107" v="348" actId="1076"/>
          <ac:spMkLst>
            <pc:docMk/>
            <pc:sldMk cId="1999800397" sldId="287"/>
            <ac:spMk id="52" creationId="{7A982CA3-C744-415B-B45C-E56F45F3D6C1}"/>
          </ac:spMkLst>
        </pc:spChg>
        <pc:cxnChg chg="add del mod">
          <ac:chgData name="Norberto Oviedo Ugalde" userId="f6dd41cc-30ac-40c0-95f2-225f08fe1ba3" providerId="ADAL" clId="{10E331A6-BDFC-49B7-9725-75E3ACDAF9A1}" dt="2018-10-13T01:23:18.153" v="146"/>
          <ac:cxnSpMkLst>
            <pc:docMk/>
            <pc:sldMk cId="1999800397" sldId="287"/>
            <ac:cxnSpMk id="39" creationId="{50D153E4-408B-4778-AFBB-D6014640E4B8}"/>
          </ac:cxnSpMkLst>
        </pc:cxnChg>
        <pc:cxnChg chg="add del mod">
          <ac:chgData name="Norberto Oviedo Ugalde" userId="f6dd41cc-30ac-40c0-95f2-225f08fe1ba3" providerId="ADAL" clId="{10E331A6-BDFC-49B7-9725-75E3ACDAF9A1}" dt="2018-10-13T01:23:12.693" v="145"/>
          <ac:cxnSpMkLst>
            <pc:docMk/>
            <pc:sldMk cId="1999800397" sldId="287"/>
            <ac:cxnSpMk id="40" creationId="{1BB52C1D-9344-4F61-8111-B53A1C611EDF}"/>
          </ac:cxnSpMkLst>
        </pc:cxnChg>
        <pc:cxnChg chg="add del mod">
          <ac:chgData name="Norberto Oviedo Ugalde" userId="f6dd41cc-30ac-40c0-95f2-225f08fe1ba3" providerId="ADAL" clId="{10E331A6-BDFC-49B7-9725-75E3ACDAF9A1}" dt="2018-10-13T01:23:08.357" v="144"/>
          <ac:cxnSpMkLst>
            <pc:docMk/>
            <pc:sldMk cId="1999800397" sldId="287"/>
            <ac:cxnSpMk id="42" creationId="{85B82F16-9C2F-48F1-AA23-23C6D1E79EE8}"/>
          </ac:cxnSpMkLst>
        </pc:cxnChg>
        <pc:cxnChg chg="mod">
          <ac:chgData name="Norberto Oviedo Ugalde" userId="f6dd41cc-30ac-40c0-95f2-225f08fe1ba3" providerId="ADAL" clId="{10E331A6-BDFC-49B7-9725-75E3ACDAF9A1}" dt="2018-10-13T01:48:40.178" v="294" actId="692"/>
          <ac:cxnSpMkLst>
            <pc:docMk/>
            <pc:sldMk cId="1999800397" sldId="287"/>
            <ac:cxnSpMk id="43" creationId="{FE2CC03C-DDAF-4F28-BF45-B315D35F3F27}"/>
          </ac:cxnSpMkLst>
        </pc:cxnChg>
        <pc:cxnChg chg="add del mod">
          <ac:chgData name="Norberto Oviedo Ugalde" userId="f6dd41cc-30ac-40c0-95f2-225f08fe1ba3" providerId="ADAL" clId="{10E331A6-BDFC-49B7-9725-75E3ACDAF9A1}" dt="2018-10-13T01:23:03.391" v="143"/>
          <ac:cxnSpMkLst>
            <pc:docMk/>
            <pc:sldMk cId="1999800397" sldId="287"/>
            <ac:cxnSpMk id="48" creationId="{121D05B3-3AF3-465C-ACAD-A59E175D474E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D7D36-A37E-C04A-BDEF-32FA869F084B}" type="datetimeFigureOut">
              <a:rPr lang="es-ES_tradnl" smtClean="0"/>
              <a:t>26/11/2018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11D69-43E9-C04C-8657-0C491594E0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0823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997150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Portada (solo titul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1122362"/>
            <a:ext cx="11277600" cy="5295371"/>
          </a:xfrm>
        </p:spPr>
        <p:txBody>
          <a:bodyPr anchor="ctr" anchorCtr="1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2029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MA-2105 Portada (titulo y subtitul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 anchor="t" anchorCtr="1"/>
          <a:lstStyle>
            <a:lvl1pPr marL="0" indent="0">
              <a:buNone/>
              <a:defRPr sz="2400">
                <a:solidFill>
                  <a:srgbClr val="66666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020622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Bloque centrad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10"/>
          </p:nvPr>
        </p:nvSpPr>
        <p:spPr>
          <a:xfrm>
            <a:off x="423863" y="677334"/>
            <a:ext cx="11310937" cy="5739870"/>
          </a:xfrm>
          <a:prstGeom prst="rect">
            <a:avLst/>
          </a:prstGeom>
        </p:spPr>
        <p:txBody>
          <a:bodyPr wrap="square"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>
                <a:ln>
                  <a:noFill/>
                </a:ln>
              </a:defRPr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dos bloqu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867" y="674157"/>
            <a:ext cx="5511800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  <p:sp>
        <p:nvSpPr>
          <p:cNvPr id="11" name="Marcador de contenido 2"/>
          <p:cNvSpPr>
            <a:spLocks noGrp="1"/>
          </p:cNvSpPr>
          <p:nvPr>
            <p:ph idx="10"/>
          </p:nvPr>
        </p:nvSpPr>
        <p:spPr>
          <a:xfrm>
            <a:off x="6249409" y="674157"/>
            <a:ext cx="5485391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con bloque lateral izq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867" y="674157"/>
            <a:ext cx="3623733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  <p:sp>
        <p:nvSpPr>
          <p:cNvPr id="11" name="Marcador de contenido 2"/>
          <p:cNvSpPr>
            <a:spLocks noGrp="1"/>
          </p:cNvSpPr>
          <p:nvPr>
            <p:ph idx="10"/>
          </p:nvPr>
        </p:nvSpPr>
        <p:spPr>
          <a:xfrm>
            <a:off x="4354287" y="674157"/>
            <a:ext cx="7380514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con bloque lateral d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867" y="674157"/>
            <a:ext cx="7401076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  <p:sp>
        <p:nvSpPr>
          <p:cNvPr id="11" name="Marcador de contenido 2"/>
          <p:cNvSpPr>
            <a:spLocks noGrp="1"/>
          </p:cNvSpPr>
          <p:nvPr>
            <p:ph idx="10"/>
          </p:nvPr>
        </p:nvSpPr>
        <p:spPr>
          <a:xfrm>
            <a:off x="8142513" y="674157"/>
            <a:ext cx="3592287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rédi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778001"/>
            <a:ext cx="9144000" cy="4436530"/>
          </a:xfrm>
          <a:prstGeom prst="rect">
            <a:avLst/>
          </a:prstGeom>
        </p:spPr>
        <p:txBody>
          <a:bodyPr anchor="ctr" anchorCtr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dirty="0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16839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1439333"/>
            <a:ext cx="10515600" cy="4927600"/>
          </a:xfrm>
          <a:prstGeom prst="rect">
            <a:avLst/>
          </a:prstGeom>
        </p:spPr>
        <p:txBody>
          <a:bodyPr vert="horz" wrap="square" lIns="91440" tIns="45720" rIns="91440" bIns="45720" rtlCol="0" anchor="ctr" anchorCtr="1">
            <a:normAutofit/>
          </a:bodyPr>
          <a:lstStyle/>
          <a:p>
            <a:r>
              <a:rPr lang="es-ES_tradnl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88857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50D3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9126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92" r:id="rId3"/>
    <p:sldLayoutId id="2147483693" r:id="rId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062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0.png"/><Relationship Id="rId3" Type="http://schemas.openxmlformats.org/officeDocument/2006/relationships/image" Target="../media/image7.png"/><Relationship Id="rId12" Type="http://schemas.openxmlformats.org/officeDocument/2006/relationships/image" Target="../media/image4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11" Type="http://schemas.openxmlformats.org/officeDocument/2006/relationships/image" Target="../media/image48.png"/><Relationship Id="rId10" Type="http://schemas.openxmlformats.org/officeDocument/2006/relationships/image" Target="../media/image470.png"/><Relationship Id="rId4" Type="http://schemas.openxmlformats.org/officeDocument/2006/relationships/image" Target="../media/image47.png"/><Relationship Id="rId9" Type="http://schemas.openxmlformats.org/officeDocument/2006/relationships/image" Target="../media/image46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65.png"/><Relationship Id="rId18" Type="http://schemas.openxmlformats.org/officeDocument/2006/relationships/image" Target="../media/image70.png"/><Relationship Id="rId3" Type="http://schemas.openxmlformats.org/officeDocument/2006/relationships/image" Target="../media/image59.png"/><Relationship Id="rId7" Type="http://schemas.openxmlformats.org/officeDocument/2006/relationships/image" Target="../media/image56.png"/><Relationship Id="rId12" Type="http://schemas.openxmlformats.org/officeDocument/2006/relationships/image" Target="../media/image64.png"/><Relationship Id="rId17" Type="http://schemas.openxmlformats.org/officeDocument/2006/relationships/image" Target="../media/image69.png"/><Relationship Id="rId2" Type="http://schemas.openxmlformats.org/officeDocument/2006/relationships/image" Target="../media/image51.png"/><Relationship Id="rId16" Type="http://schemas.openxmlformats.org/officeDocument/2006/relationships/image" Target="../media/image6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5.png"/><Relationship Id="rId11" Type="http://schemas.openxmlformats.org/officeDocument/2006/relationships/image" Target="../media/image63.png"/><Relationship Id="rId5" Type="http://schemas.openxmlformats.org/officeDocument/2006/relationships/image" Target="../media/image54.png"/><Relationship Id="rId15" Type="http://schemas.openxmlformats.org/officeDocument/2006/relationships/image" Target="../media/image67.png"/><Relationship Id="rId10" Type="http://schemas.openxmlformats.org/officeDocument/2006/relationships/image" Target="../media/image62.png"/><Relationship Id="rId4" Type="http://schemas.openxmlformats.org/officeDocument/2006/relationships/image" Target="../media/image53.png"/><Relationship Id="rId9" Type="http://schemas.openxmlformats.org/officeDocument/2006/relationships/image" Target="../media/image61.png"/><Relationship Id="rId14" Type="http://schemas.openxmlformats.org/officeDocument/2006/relationships/image" Target="../media/image6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903997"/>
            <a:ext cx="11277600" cy="5295371"/>
          </a:xfrm>
        </p:spPr>
        <p:txBody>
          <a:bodyPr/>
          <a:lstStyle/>
          <a:p>
            <a:r>
              <a:rPr lang="es-ES_tradnl" sz="4800" dirty="0"/>
              <a:t>Ecuación diferencial lineal mediante </a:t>
            </a:r>
            <a:br>
              <a:rPr lang="es-ES_tradnl" sz="4800" dirty="0"/>
            </a:br>
            <a:r>
              <a:rPr lang="es-ES_tradnl" sz="4800" dirty="0"/>
              <a:t> operadores </a:t>
            </a:r>
            <a:br>
              <a:rPr lang="es-ES_tradnl" dirty="0"/>
            </a:br>
            <a:br>
              <a:rPr lang="es-ES_tradnl" dirty="0"/>
            </a:br>
            <a:br>
              <a:rPr lang="es-ES_tradnl" dirty="0"/>
            </a:br>
            <a:r>
              <a:rPr lang="es-ES_tradnl" sz="5400" dirty="0" err="1"/>
              <a:t>M.Sc</a:t>
            </a:r>
            <a:r>
              <a:rPr lang="es-ES_tradnl" sz="5400" dirty="0"/>
              <a:t>. Norberto Oviedo Ugalde</a:t>
            </a:r>
          </a:p>
        </p:txBody>
      </p:sp>
    </p:spTree>
    <p:extLst>
      <p:ext uri="{BB962C8B-B14F-4D97-AF65-F5344CB8AC3E}">
        <p14:creationId xmlns:p14="http://schemas.microsoft.com/office/powerpoint/2010/main" val="173496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: esquinas diagonales redondeadas 8">
                <a:extLst>
                  <a:ext uri="{FF2B5EF4-FFF2-40B4-BE49-F238E27FC236}">
                    <a16:creationId xmlns:a16="http://schemas.microsoft.com/office/drawing/2014/main" id="{094B7BB8-C08E-484B-AB7A-1BF078D5EEFD}"/>
                  </a:ext>
                </a:extLst>
              </p:cNvPr>
              <p:cNvSpPr/>
              <p:nvPr/>
            </p:nvSpPr>
            <p:spPr>
              <a:xfrm>
                <a:off x="953750" y="1753486"/>
                <a:ext cx="10284500" cy="1251671"/>
              </a:xfrm>
              <a:prstGeom prst="round2DiagRect">
                <a:avLst>
                  <a:gd name="adj1" fmla="val 50000"/>
                  <a:gd name="adj2" fmla="val 5000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𝝋</m:t>
                      </m:r>
                      <m:d>
                        <m:dPr>
                          <m:ctrlPr>
                            <a:rPr lang="es-419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𝑫</m:t>
                          </m:r>
                        </m:e>
                      </m:d>
                      <m:r>
                        <a:rPr lang="es-419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𝒚</m:t>
                      </m:r>
                      <m:r>
                        <a:rPr lang="es-419" sz="28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8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𝟏𝟐</m:t>
                      </m:r>
                      <m:r>
                        <a:rPr lang="es-419" sz="28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8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8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r>
                        <a:rPr lang="es-419" sz="28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𝟒</m:t>
                      </m:r>
                      <m:r>
                        <a:rPr lang="es-419" sz="28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sSup>
                        <m:sSupPr>
                          <m:ctrlPr>
                            <a:rPr lang="es-419" sz="28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8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𝒆</m:t>
                          </m:r>
                        </m:e>
                        <m:sup>
                          <m:f>
                            <m:fPr>
                              <m:ctrlPr>
                                <a:rPr lang="es-419" sz="2800" b="1" i="1" smtClean="0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fPr>
                            <m:num>
                              <m:r>
                                <a:rPr lang="es-419" sz="2800" b="1" i="1" smtClean="0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𝒙</m:t>
                              </m:r>
                            </m:num>
                            <m:den>
                              <m:r>
                                <a:rPr lang="es-419" sz="2800" b="1" i="1" smtClean="0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  <m:r>
                        <a:rPr lang="es-419" sz="28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−</m:t>
                      </m:r>
                      <m:sSup>
                        <m:sSupPr>
                          <m:ctrlPr>
                            <a:rPr lang="es-419" sz="28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8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𝒆</m:t>
                          </m:r>
                        </m:e>
                        <m:sup>
                          <m:r>
                            <a:rPr lang="es-419" sz="28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−</m:t>
                          </m:r>
                          <m:r>
                            <a:rPr lang="es-419" sz="28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sup>
                      </m:sSup>
                      <m:r>
                        <a:rPr lang="es-419" sz="28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800" b="1" i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𝐜𝐨𝐬</m:t>
                      </m:r>
                      <m:r>
                        <a:rPr lang="es-419" sz="28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(</m:t>
                      </m:r>
                      <m:r>
                        <a:rPr lang="es-419" sz="28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𝟐</m:t>
                      </m:r>
                      <m:r>
                        <a:rPr lang="es-419" sz="28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8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)</m:t>
                      </m:r>
                    </m:oMath>
                  </m:oMathPara>
                </a14:m>
                <a:endParaRPr lang="x-none" sz="2800" b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5" name="Rectángulo: esquinas diagonales redondeadas 8">
                <a:extLst>
                  <a:ext uri="{FF2B5EF4-FFF2-40B4-BE49-F238E27FC236}">
                    <a16:creationId xmlns:a16="http://schemas.microsoft.com/office/drawing/2014/main" id="{094B7BB8-C08E-484B-AB7A-1BF078D5EEF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750" y="1753486"/>
                <a:ext cx="10284500" cy="1251671"/>
              </a:xfrm>
              <a:prstGeom prst="round2DiagRect">
                <a:avLst>
                  <a:gd name="adj1" fmla="val 50000"/>
                  <a:gd name="adj2" fmla="val 50000"/>
                </a:avLst>
              </a:prstGeom>
              <a:blipFill>
                <a:blip r:embed="rId2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>
          <a:xfrm>
            <a:off x="451415" y="436098"/>
            <a:ext cx="11310936" cy="5996438"/>
          </a:xfrm>
        </p:spPr>
        <p:txBody>
          <a:bodyPr numCol="1">
            <a:normAutofit lnSpcReduction="10000"/>
          </a:bodyPr>
          <a:lstStyle/>
          <a:p>
            <a:pPr algn="l">
              <a:lnSpc>
                <a:spcPct val="100000"/>
              </a:lnSpc>
            </a:pPr>
            <a:endParaRPr lang="es-CR" dirty="0">
              <a:latin typeface="Arial" charset="0"/>
              <a:cs typeface="Arial" charset="0"/>
            </a:endParaRPr>
          </a:p>
          <a:p>
            <a:pPr algn="l">
              <a:lnSpc>
                <a:spcPct val="100000"/>
              </a:lnSpc>
            </a:pPr>
            <a:r>
              <a:rPr lang="es-CR" dirty="0">
                <a:latin typeface="Arial" charset="0"/>
                <a:cs typeface="Arial" charset="0"/>
              </a:rPr>
              <a:t>Considere :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s-CR" dirty="0">
              <a:latin typeface="Arial" charset="0"/>
              <a:ea typeface="Arial" charset="0"/>
              <a:cs typeface="Arial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s-CR" dirty="0">
              <a:latin typeface="Arial" charset="0"/>
              <a:ea typeface="Arial" charset="0"/>
              <a:cs typeface="Arial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s-CR" dirty="0">
              <a:latin typeface="Arial" charset="0"/>
              <a:ea typeface="Arial" charset="0"/>
              <a:cs typeface="Arial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s-CR" dirty="0">
                <a:latin typeface="Arial" charset="0"/>
                <a:ea typeface="Arial" charset="0"/>
                <a:cs typeface="Arial" charset="0"/>
              </a:rPr>
              <a:t>cuya solución de la ecuación homogénea viene dada por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s-CR" dirty="0">
              <a:latin typeface="Arial" charset="0"/>
              <a:ea typeface="Arial" charset="0"/>
              <a:cs typeface="Arial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s-CR" dirty="0">
              <a:latin typeface="Arial" charset="0"/>
              <a:ea typeface="Arial" charset="0"/>
              <a:cs typeface="Arial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s-CR" dirty="0">
              <a:latin typeface="Arial" charset="0"/>
              <a:ea typeface="Arial" charset="0"/>
              <a:cs typeface="Arial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s-CR" dirty="0">
                <a:latin typeface="Arial" charset="0"/>
                <a:ea typeface="Arial" charset="0"/>
                <a:cs typeface="Arial" charset="0"/>
              </a:rPr>
              <a:t>Determine la </a:t>
            </a:r>
            <a:r>
              <a:rPr lang="es-CR" b="1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forma</a:t>
            </a:r>
            <a:r>
              <a:rPr lang="es-CR" dirty="0">
                <a:latin typeface="Arial" charset="0"/>
                <a:ea typeface="Arial" charset="0"/>
                <a:cs typeface="Arial" charset="0"/>
              </a:rPr>
              <a:t> de la solución particular </a:t>
            </a:r>
            <a:r>
              <a:rPr lang="es-CR">
                <a:latin typeface="Arial" charset="0"/>
                <a:ea typeface="Arial" charset="0"/>
                <a:cs typeface="Arial" charset="0"/>
              </a:rPr>
              <a:t>de </a:t>
            </a:r>
            <a:r>
              <a:rPr lang="es-CR" b="1">
                <a:latin typeface="Arial" charset="0"/>
                <a:ea typeface="Arial" charset="0"/>
                <a:cs typeface="Arial" charset="0"/>
              </a:rPr>
              <a:t>1.</a:t>
            </a:r>
            <a:endParaRPr lang="es-CR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07A27592-5C14-43FC-BB49-1C63F2C4BF32}"/>
              </a:ext>
            </a:extLst>
          </p:cNvPr>
          <p:cNvSpPr/>
          <p:nvPr/>
        </p:nvSpPr>
        <p:spPr>
          <a:xfrm>
            <a:off x="704846" y="2007496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: esquinas diagonales redondeadas 8">
                <a:extLst>
                  <a:ext uri="{FF2B5EF4-FFF2-40B4-BE49-F238E27FC236}">
                    <a16:creationId xmlns:a16="http://schemas.microsoft.com/office/drawing/2014/main" id="{9D04A1E7-F3B1-44AA-805D-DF665DECA00C}"/>
                  </a:ext>
                </a:extLst>
              </p:cNvPr>
              <p:cNvSpPr/>
              <p:nvPr/>
            </p:nvSpPr>
            <p:spPr>
              <a:xfrm>
                <a:off x="635138" y="4253808"/>
                <a:ext cx="11105447" cy="1251671"/>
              </a:xfrm>
              <a:prstGeom prst="round2DiagRect">
                <a:avLst>
                  <a:gd name="adj1" fmla="val 50000"/>
                  <a:gd name="adj2" fmla="val 5000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4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b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𝑯</m:t>
                          </m:r>
                        </m:sub>
                      </m:sSub>
                      <m:r>
                        <a:rPr lang="es-419" sz="24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sSub>
                        <m:sSubPr>
                          <m:ctrlPr>
                            <a:rPr lang="es-419" sz="24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𝟏</m:t>
                          </m:r>
                        </m:sub>
                      </m:sSub>
                      <m:r>
                        <a:rPr lang="es-419" sz="24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4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</m:sub>
                      </m:sSub>
                      <m:sSup>
                        <m:sSupPr>
                          <m:ctrlPr>
                            <a:rPr lang="es-419" sz="24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𝒆</m:t>
                          </m:r>
                        </m:e>
                        <m:sup>
                          <m:f>
                            <m:fPr>
                              <m:ctrlPr>
                                <a:rPr lang="es-419" sz="2400" b="1" i="1" smtClean="0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fPr>
                            <m:num>
                              <m:r>
                                <a:rPr lang="es-419" sz="2400" b="1" i="1" smtClean="0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𝒙</m:t>
                              </m:r>
                            </m:num>
                            <m:den>
                              <m:r>
                                <a:rPr lang="es-419" sz="2400" b="1" i="1" smtClean="0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  <m:r>
                        <a:rPr lang="es-419" sz="24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4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𝟑</m:t>
                          </m:r>
                        </m:sub>
                      </m:sSub>
                      <m:r>
                        <a:rPr lang="es-419" sz="24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4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𝒆</m:t>
                          </m:r>
                        </m:e>
                        <m:sup>
                          <m:f>
                            <m:fPr>
                              <m:ctrlPr>
                                <a:rPr lang="es-419" sz="24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fPr>
                            <m:num>
                              <m:r>
                                <a:rPr lang="es-419" sz="24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𝒙</m:t>
                              </m:r>
                            </m:num>
                            <m:den>
                              <m:r>
                                <a:rPr lang="es-419" sz="24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  <m:r>
                        <a:rPr lang="es-419" sz="2400" b="1" i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−</m:t>
                      </m:r>
                      <m:sSup>
                        <m:sSupPr>
                          <m:ctrlPr>
                            <a:rPr lang="es-419" sz="24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𝒆</m:t>
                          </m:r>
                        </m:e>
                        <m:sup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−</m:t>
                          </m:r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sup>
                      </m:sSup>
                      <m:r>
                        <a:rPr lang="es-419" sz="24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[</m:t>
                      </m:r>
                      <m:d>
                        <m:dPr>
                          <m:ctrlPr>
                            <a:rPr lang="es-419" sz="24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419" sz="2400" b="1" i="1" smtClean="0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sSubPr>
                            <m:e>
                              <m:r>
                                <a:rPr lang="es-419" sz="2400" b="1" i="1" smtClean="0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s-419" sz="2400" b="1" i="1" smtClean="0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𝟒</m:t>
                              </m:r>
                            </m:sub>
                          </m:sSub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419" sz="2400" b="1" i="1" smtClean="0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sSubPr>
                            <m:e>
                              <m:r>
                                <a:rPr lang="es-419" sz="2400" b="1" i="1" smtClean="0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s-419" sz="2400" b="1" i="1" smtClean="0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𝟓</m:t>
                              </m:r>
                            </m:sub>
                          </m:sSub>
                        </m:e>
                      </m:d>
                      <m:r>
                        <a:rPr lang="es-419" sz="24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400" b="1" i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𝐜𝐨𝐬</m:t>
                      </m:r>
                      <m:r>
                        <a:rPr lang="es-419" sz="24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d>
                        <m:dPr>
                          <m:ctrlPr>
                            <a:rPr lang="es-419" sz="24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e>
                      </m:d>
                      <m:r>
                        <a:rPr lang="es-419" sz="24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d>
                        <m:dPr>
                          <m:ctrlPr>
                            <a:rPr lang="es-419" sz="24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419" sz="2400" b="1" i="1" smtClean="0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sSubPr>
                            <m:e>
                              <m:r>
                                <a:rPr lang="es-419" sz="2400" b="1" i="1" smtClean="0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s-419" sz="2400" b="1" i="1" smtClean="0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𝟔</m:t>
                              </m:r>
                            </m:sub>
                          </m:sSub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419" sz="2400" b="1" i="1" smtClean="0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sSubPr>
                            <m:e>
                              <m:r>
                                <a:rPr lang="es-419" sz="2400" b="1" i="1" smtClean="0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s-419" sz="2400" b="1" i="1" smtClean="0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𝟕</m:t>
                              </m:r>
                            </m:sub>
                          </m:sSub>
                        </m:e>
                      </m:d>
                      <m:r>
                        <a:rPr lang="es-419" sz="2400" b="1" i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𝐬𝐞𝐧</m:t>
                      </m:r>
                      <m:r>
                        <a:rPr lang="es-419" sz="24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(</m:t>
                      </m:r>
                      <m:r>
                        <a:rPr lang="es-419" sz="24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𝟐</m:t>
                      </m:r>
                      <m:r>
                        <a:rPr lang="es-419" sz="24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4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)]</m:t>
                      </m:r>
                    </m:oMath>
                  </m:oMathPara>
                </a14:m>
                <a:endParaRPr lang="x-none" sz="2400" b="1" i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6" name="Rectángulo: esquinas diagonales redondeadas 8">
                <a:extLst>
                  <a:ext uri="{FF2B5EF4-FFF2-40B4-BE49-F238E27FC236}">
                    <a16:creationId xmlns:a16="http://schemas.microsoft.com/office/drawing/2014/main" id="{9D04A1E7-F3B1-44AA-805D-DF665DECA0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138" y="4253808"/>
                <a:ext cx="11105447" cy="1251671"/>
              </a:xfrm>
              <a:prstGeom prst="round2DiagRect">
                <a:avLst>
                  <a:gd name="adj1" fmla="val 50000"/>
                  <a:gd name="adj2" fmla="val 50000"/>
                </a:avLst>
              </a:prstGeom>
              <a:blipFill>
                <a:blip r:embed="rId3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Elipse 6">
            <a:extLst>
              <a:ext uri="{FF2B5EF4-FFF2-40B4-BE49-F238E27FC236}">
                <a16:creationId xmlns:a16="http://schemas.microsoft.com/office/drawing/2014/main" id="{4BF4B638-A374-49E9-ACC4-00F66AAB8856}"/>
              </a:ext>
            </a:extLst>
          </p:cNvPr>
          <p:cNvSpPr/>
          <p:nvPr/>
        </p:nvSpPr>
        <p:spPr>
          <a:xfrm>
            <a:off x="367389" y="4508971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44634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: esquinas diagonales redondeadas 8">
            <a:extLst>
              <a:ext uri="{FF2B5EF4-FFF2-40B4-BE49-F238E27FC236}">
                <a16:creationId xmlns:a16="http://schemas.microsoft.com/office/drawing/2014/main" id="{B61FAB2F-8BF2-4980-924C-507493F1EE48}"/>
              </a:ext>
            </a:extLst>
          </p:cNvPr>
          <p:cNvSpPr/>
          <p:nvPr/>
        </p:nvSpPr>
        <p:spPr>
          <a:xfrm>
            <a:off x="1119922" y="5533922"/>
            <a:ext cx="9012196" cy="1124765"/>
          </a:xfrm>
          <a:prstGeom prst="round2DiagRect">
            <a:avLst>
              <a:gd name="adj1" fmla="val 0"/>
              <a:gd name="adj2" fmla="val 0"/>
            </a:avLst>
          </a:prstGeom>
          <a:solidFill>
            <a:srgbClr val="CDDAFF"/>
          </a:solidFill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x-none" sz="2400" b="1" dirty="0">
              <a:solidFill>
                <a:srgbClr val="3268FF"/>
              </a:solidFill>
              <a:latin typeface="Arial" charset="0"/>
              <a:ea typeface="Arial" charset="0"/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: esquinas diagonales redondeadas 8">
                <a:extLst>
                  <a:ext uri="{FF2B5EF4-FFF2-40B4-BE49-F238E27FC236}">
                    <a16:creationId xmlns:a16="http://schemas.microsoft.com/office/drawing/2014/main" id="{9203E85B-BD3D-4BF8-84B9-691D9776E50D}"/>
                  </a:ext>
                </a:extLst>
              </p:cNvPr>
              <p:cNvSpPr/>
              <p:nvPr/>
            </p:nvSpPr>
            <p:spPr>
              <a:xfrm>
                <a:off x="335769" y="662285"/>
                <a:ext cx="7025816" cy="766860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𝝋</m:t>
                      </m:r>
                      <m:d>
                        <m:d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𝑫</m:t>
                          </m:r>
                        </m:e>
                      </m:d>
                      <m:r>
                        <a:rPr lang="es-419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𝒚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𝟏𝟐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𝟒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𝒆</m:t>
                          </m:r>
                        </m:e>
                        <m:sup>
                          <m:f>
                            <m:fPr>
                              <m:ctrlPr>
                                <a:rPr lang="es-419" sz="24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fPr>
                            <m:num>
                              <m:r>
                                <a:rPr lang="es-419" sz="24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𝒙</m:t>
                              </m:r>
                            </m:num>
                            <m:den>
                              <m:r>
                                <a:rPr lang="es-419" sz="24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−</m:t>
                      </m:r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𝒆</m:t>
                          </m:r>
                        </m:e>
                        <m:sup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−</m:t>
                          </m:r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400" b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𝐜𝐨𝐬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(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𝟐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)</m:t>
                      </m:r>
                    </m:oMath>
                  </m:oMathPara>
                </a14:m>
                <a:endParaRPr lang="x-none" sz="2400" b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8" name="Rectángulo: esquinas diagonales redondeadas 8">
                <a:extLst>
                  <a:ext uri="{FF2B5EF4-FFF2-40B4-BE49-F238E27FC236}">
                    <a16:creationId xmlns:a16="http://schemas.microsoft.com/office/drawing/2014/main" id="{9203E85B-BD3D-4BF8-84B9-691D9776E5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769" y="662285"/>
                <a:ext cx="7025816" cy="766860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2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Elipse 10">
            <a:extLst>
              <a:ext uri="{FF2B5EF4-FFF2-40B4-BE49-F238E27FC236}">
                <a16:creationId xmlns:a16="http://schemas.microsoft.com/office/drawing/2014/main" id="{A8497C18-299C-47C2-913B-D72736040010}"/>
              </a:ext>
            </a:extLst>
          </p:cNvPr>
          <p:cNvSpPr/>
          <p:nvPr/>
        </p:nvSpPr>
        <p:spPr>
          <a:xfrm>
            <a:off x="6957649" y="308005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: esquinas diagonales redondeadas 8">
                <a:extLst>
                  <a:ext uri="{FF2B5EF4-FFF2-40B4-BE49-F238E27FC236}">
                    <a16:creationId xmlns:a16="http://schemas.microsoft.com/office/drawing/2014/main" id="{58EC819E-7C38-4E84-AFE2-17515043AE4E}"/>
                  </a:ext>
                </a:extLst>
              </p:cNvPr>
              <p:cNvSpPr/>
              <p:nvPr/>
            </p:nvSpPr>
            <p:spPr>
              <a:xfrm>
                <a:off x="335769" y="2064058"/>
                <a:ext cx="8695689" cy="828508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b>
                          <m:r>
                            <a:rPr lang="es-419" sz="20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𝑯</m:t>
                          </m:r>
                        </m:sub>
                      </m:sSub>
                      <m:r>
                        <a:rPr lang="es-419" sz="20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sSub>
                        <m:sSubPr>
                          <m:ctrlP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0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𝟏</m:t>
                          </m:r>
                        </m:sub>
                      </m:sSub>
                      <m:r>
                        <a:rPr lang="es-419" sz="20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0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0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</m:sub>
                      </m:sSub>
                      <m:sSup>
                        <m:sSupPr>
                          <m:ctrlPr>
                            <a:rPr lang="es-419" sz="20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0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𝒆</m:t>
                          </m:r>
                        </m:e>
                        <m:sup>
                          <m:f>
                            <m:fPr>
                              <m:ctrlPr>
                                <a:rPr lang="es-419" sz="20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fPr>
                            <m:num>
                              <m:r>
                                <a:rPr lang="es-419" sz="20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𝒙</m:t>
                              </m:r>
                            </m:num>
                            <m:den>
                              <m:r>
                                <a:rPr lang="es-419" sz="20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  <m:r>
                        <a:rPr lang="es-419" sz="20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0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0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𝟑</m:t>
                          </m:r>
                        </m:sub>
                      </m:sSub>
                      <m:r>
                        <a:rPr lang="es-419" sz="20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0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sSup>
                        <m:sSupPr>
                          <m:ctrlPr>
                            <a:rPr lang="es-419" sz="20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0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𝒆</m:t>
                          </m:r>
                        </m:e>
                        <m:sup>
                          <m:f>
                            <m:fPr>
                              <m:ctrlPr>
                                <a:rPr lang="es-419" sz="20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fPr>
                            <m:num>
                              <m:r>
                                <a:rPr lang="es-419" sz="20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𝒙</m:t>
                              </m:r>
                            </m:num>
                            <m:den>
                              <m:r>
                                <a:rPr lang="es-419" sz="20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  <m:r>
                        <a:rPr lang="es-419" sz="2000" b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−</m:t>
                      </m:r>
                      <m:sSup>
                        <m:sSupPr>
                          <m:ctrlPr>
                            <a:rPr lang="es-419" sz="20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0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𝒆</m:t>
                          </m:r>
                        </m:e>
                        <m:sup>
                          <m:r>
                            <a:rPr lang="es-419" sz="20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−</m:t>
                          </m:r>
                          <m:r>
                            <a:rPr lang="es-419" sz="20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sup>
                      </m:sSup>
                      <m:r>
                        <a:rPr lang="es-419" sz="20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[</m:t>
                      </m:r>
                      <m:d>
                        <m:dPr>
                          <m:ctrlPr>
                            <a:rPr lang="es-419" sz="20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419" sz="20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sSubPr>
                            <m:e>
                              <m:r>
                                <a:rPr lang="es-419" sz="20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s-419" sz="20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𝟒</m:t>
                              </m:r>
                            </m:sub>
                          </m:sSub>
                          <m:r>
                            <a:rPr lang="es-419" sz="20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  <m:r>
                            <a:rPr lang="es-419" sz="20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419" sz="20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sSubPr>
                            <m:e>
                              <m:r>
                                <a:rPr lang="es-419" sz="20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s-419" sz="20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𝟓</m:t>
                              </m:r>
                            </m:sub>
                          </m:sSub>
                        </m:e>
                      </m:d>
                      <m:r>
                        <a:rPr lang="es-419" sz="20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000" b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𝐜𝐨𝐬</m:t>
                      </m:r>
                      <m:r>
                        <a:rPr lang="es-419" sz="20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d>
                        <m:dPr>
                          <m:ctrlPr>
                            <a:rPr lang="es-419" sz="20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0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  <m:r>
                            <a:rPr lang="es-419" sz="20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e>
                      </m:d>
                      <m:r>
                        <a:rPr lang="es-419" sz="20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d>
                        <m:dPr>
                          <m:ctrlPr>
                            <a:rPr lang="es-419" sz="20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419" sz="20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sSubPr>
                            <m:e>
                              <m:r>
                                <a:rPr lang="es-419" sz="20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s-419" sz="20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𝟔</m:t>
                              </m:r>
                            </m:sub>
                          </m:sSub>
                          <m:r>
                            <a:rPr lang="es-419" sz="20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  <m:r>
                            <a:rPr lang="es-419" sz="20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419" sz="20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sSubPr>
                            <m:e>
                              <m:r>
                                <a:rPr lang="es-419" sz="20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s-419" sz="20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𝟕</m:t>
                              </m:r>
                            </m:sub>
                          </m:sSub>
                        </m:e>
                      </m:d>
                      <m:r>
                        <a:rPr lang="es-419" sz="2000" b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𝐬𝐞𝐧</m:t>
                      </m:r>
                      <m:r>
                        <a:rPr lang="es-419" sz="20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(</m:t>
                      </m:r>
                      <m:r>
                        <a:rPr lang="es-419" sz="20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𝟐</m:t>
                      </m:r>
                      <m:r>
                        <a:rPr lang="es-419" sz="20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0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)]</m:t>
                      </m:r>
                    </m:oMath>
                  </m:oMathPara>
                </a14:m>
                <a:endParaRPr lang="x-none" sz="2000" b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2" name="Rectángulo: esquinas diagonales redondeadas 8">
                <a:extLst>
                  <a:ext uri="{FF2B5EF4-FFF2-40B4-BE49-F238E27FC236}">
                    <a16:creationId xmlns:a16="http://schemas.microsoft.com/office/drawing/2014/main" id="{58EC819E-7C38-4E84-AFE2-17515043AE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769" y="2064058"/>
                <a:ext cx="8695689" cy="828508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3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Marcador de texto 1">
                <a:extLst>
                  <a:ext uri="{FF2B5EF4-FFF2-40B4-BE49-F238E27FC236}">
                    <a16:creationId xmlns:a16="http://schemas.microsoft.com/office/drawing/2014/main" id="{B9A2AD9A-8A15-4793-BE76-23D9BBAB567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5769" y="2943595"/>
                <a:ext cx="10873327" cy="2176613"/>
              </a:xfrm>
              <a:prstGeom prst="rect">
                <a:avLst/>
              </a:prstGeom>
            </p:spPr>
            <p:txBody>
              <a:bodyPr wrap="square" numCol="1" anchor="ctr" anchorCtr="0">
                <a:noAutofit/>
              </a:bodyPr>
              <a:lstStyle>
                <a:lvl1pPr marL="0" marR="0" indent="0" algn="ctr" defTabSz="914400" rtl="0" eaLnBrk="1" fontAlgn="auto" latinLnBrk="0" hangingPunct="1">
                  <a:lnSpc>
                    <a:spcPct val="90000"/>
                  </a:lnSpc>
                  <a:spcBef>
                    <a:spcPts val="16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800" kern="1200" baseline="0">
                    <a:ln>
                      <a:noFill/>
                    </a:ln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/>
                <a:r>
                  <a:rPr lang="x-none" sz="3300" b="1" dirty="0">
                    <a:solidFill>
                      <a:srgbClr val="000000"/>
                    </a:solidFill>
                    <a:latin typeface="Arial" charset="0"/>
                    <a:ea typeface="Arial" charset="0"/>
                    <a:cs typeface="Arial" charset="0"/>
                  </a:rPr>
                  <a:t>Solución</a:t>
                </a:r>
                <a:endParaRPr lang="es-419" sz="25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l">
                  <a:lnSpc>
                    <a:spcPct val="150000"/>
                  </a:lnSpc>
                </a:pPr>
                <a:r>
                  <a:rPr lang="es-419" sz="2500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Para hallar </a:t>
                </a:r>
                <a14:m>
                  <m:oMath xmlns:m="http://schemas.openxmlformats.org/officeDocument/2006/math">
                    <m:r>
                      <a:rPr lang="es-419" b="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𝜑</m:t>
                    </m:r>
                    <m:d>
                      <m:dPr>
                        <m:ctrlPr>
                          <a:rPr lang="es-419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dPr>
                      <m:e>
                        <m:r>
                          <a:rPr lang="es-419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𝐷</m:t>
                        </m:r>
                      </m:e>
                    </m:d>
                    <m:r>
                      <a:rPr lang="es-419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 </m:t>
                    </m:r>
                  </m:oMath>
                </a14:m>
                <a:r>
                  <a:rPr lang="es-419" sz="2500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en </a:t>
                </a:r>
                <a:r>
                  <a:rPr lang="es-419" sz="2500" b="1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1 </a:t>
                </a:r>
                <a:r>
                  <a:rPr lang="es-419" sz="2500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se recurre a la solución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sz="25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sz="25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𝑦</m:t>
                        </m:r>
                      </m:e>
                      <m:sub>
                        <m:r>
                          <a:rPr lang="es-419" sz="25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𝐻</m:t>
                        </m:r>
                      </m:sub>
                    </m:sSub>
                  </m:oMath>
                </a14:m>
                <a:r>
                  <a:rPr lang="es-419" sz="2500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 en donde: </a:t>
                </a:r>
              </a:p>
              <a:p>
                <a:pPr algn="l">
                  <a:lnSpc>
                    <a:spcPct val="150000"/>
                  </a:lnSpc>
                </a:pPr>
                <a:r>
                  <a:rPr lang="es-419" sz="2500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1" name="Marcador de texto 1">
                <a:extLst>
                  <a:ext uri="{FF2B5EF4-FFF2-40B4-BE49-F238E27FC236}">
                    <a16:creationId xmlns:a16="http://schemas.microsoft.com/office/drawing/2014/main" id="{B9A2AD9A-8A15-4793-BE76-23D9BBAB56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769" y="2943595"/>
                <a:ext cx="10873327" cy="2176613"/>
              </a:xfrm>
              <a:prstGeom prst="rect">
                <a:avLst/>
              </a:prstGeom>
              <a:blipFill>
                <a:blip r:embed="rId4"/>
                <a:stretch>
                  <a:fillRect l="-897" t="-3922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E43A07BA-7693-4C9D-8BDD-BBDA8781D1DF}"/>
                  </a:ext>
                </a:extLst>
              </p:cNvPr>
              <p:cNvSpPr txBox="1"/>
              <p:nvPr/>
            </p:nvSpPr>
            <p:spPr>
              <a:xfrm>
                <a:off x="1519312" y="4759907"/>
                <a:ext cx="365760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419" sz="2500" b="0" i="1" kern="120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𝐷</m:t>
                      </m:r>
                    </m:oMath>
                  </m:oMathPara>
                </a14:m>
                <a:endParaRPr lang="es-419" sz="2500" i="1" kern="1200" dirty="0">
                  <a:solidFill>
                    <a:schemeClr val="accent4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E43A07BA-7693-4C9D-8BDD-BBDA8781D1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9312" y="4759907"/>
                <a:ext cx="365760" cy="4770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FD806AD2-84E5-4E5A-A372-53404510D82D}"/>
                  </a:ext>
                </a:extLst>
              </p:cNvPr>
              <p:cNvSpPr txBox="1"/>
              <p:nvPr/>
            </p:nvSpPr>
            <p:spPr>
              <a:xfrm>
                <a:off x="1829246" y="4482074"/>
                <a:ext cx="1501259" cy="1032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500" b="0" i="1" kern="1200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419" sz="2500" b="0" i="1" kern="1200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s-419" sz="2500" b="0" i="1" kern="1200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𝐷</m:t>
                              </m:r>
                              <m:r>
                                <a:rPr lang="es-419" sz="2500" b="0" i="1" kern="1200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s-419" sz="2500" b="0" i="1" kern="1200" smtClean="0">
                                      <a:solidFill>
                                        <a:srgbClr val="92D05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419" sz="2500" b="0" i="1" kern="1200" smtClean="0">
                                      <a:solidFill>
                                        <a:srgbClr val="92D05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s-419" sz="2500" b="0" i="1" kern="1200" smtClean="0">
                                      <a:solidFill>
                                        <a:srgbClr val="92D05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419" sz="2500" b="0" i="1" kern="1200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419" sz="25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FD806AD2-84E5-4E5A-A372-53404510D8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9246" y="4482074"/>
                <a:ext cx="1501259" cy="103271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5F7FC6F2-9A9B-49C8-8BDA-C7887D3D77CF}"/>
                  </a:ext>
                </a:extLst>
              </p:cNvPr>
              <p:cNvSpPr txBox="1"/>
              <p:nvPr/>
            </p:nvSpPr>
            <p:spPr>
              <a:xfrm>
                <a:off x="3133083" y="4759907"/>
                <a:ext cx="2492937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500" b="0" i="1" kern="12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500" b="0" i="1" kern="12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s-419" sz="2500" b="0" i="1" kern="12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sSupPr>
                            <m:e>
                              <m:r>
                                <a:rPr lang="es-419" sz="2500" b="0" i="1" kern="12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es-419" sz="2500" b="0" i="1" kern="12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419" sz="2500" b="0" i="1" kern="12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+2</m:t>
                          </m:r>
                          <m:r>
                            <a:rPr lang="es-419" sz="2500" b="0" i="1" kern="12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𝐷</m:t>
                          </m:r>
                          <m:r>
                            <a:rPr lang="es-419" sz="2500" b="0" i="1" kern="12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+5)</m:t>
                          </m:r>
                        </m:e>
                        <m:sup>
                          <m:r>
                            <a:rPr lang="es-419" sz="2500" b="0" i="1" kern="12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419" sz="25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5F7FC6F2-9A9B-49C8-8BDA-C7887D3D77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3083" y="4759907"/>
                <a:ext cx="2492937" cy="4770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AFBDDFAB-AB9E-4B37-AFFE-51414DAC3A52}"/>
                  </a:ext>
                </a:extLst>
              </p:cNvPr>
              <p:cNvSpPr txBox="1"/>
              <p:nvPr/>
            </p:nvSpPr>
            <p:spPr>
              <a:xfrm>
                <a:off x="5406521" y="4736823"/>
                <a:ext cx="137895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419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r>
                        <a:rPr lang="es-419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𝜑</m:t>
                      </m:r>
                      <m:d>
                        <m:dPr>
                          <m:ctrlPr>
                            <a:rPr lang="es-419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𝐷</m:t>
                          </m:r>
                        </m:e>
                      </m:d>
                    </m:oMath>
                  </m:oMathPara>
                </a14:m>
                <a:endParaRPr lang="es-419" sz="25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AFBDDFAB-AB9E-4B37-AFFE-51414DAC3A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6521" y="4736823"/>
                <a:ext cx="1378957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ángulo 3">
            <a:extLst>
              <a:ext uri="{FF2B5EF4-FFF2-40B4-BE49-F238E27FC236}">
                <a16:creationId xmlns:a16="http://schemas.microsoft.com/office/drawing/2014/main" id="{76E1612D-88CB-4EE8-A074-14E8D6F5838F}"/>
              </a:ext>
            </a:extLst>
          </p:cNvPr>
          <p:cNvSpPr/>
          <p:nvPr/>
        </p:nvSpPr>
        <p:spPr>
          <a:xfrm>
            <a:off x="1026941" y="2228852"/>
            <a:ext cx="366343" cy="556552"/>
          </a:xfrm>
          <a:prstGeom prst="rect">
            <a:avLst/>
          </a:prstGeom>
          <a:noFill/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3E7B666C-5D92-4CD9-A504-839C7C8C72E0}"/>
              </a:ext>
            </a:extLst>
          </p:cNvPr>
          <p:cNvSpPr/>
          <p:nvPr/>
        </p:nvSpPr>
        <p:spPr>
          <a:xfrm>
            <a:off x="1571804" y="2229972"/>
            <a:ext cx="1744732" cy="556552"/>
          </a:xfrm>
          <a:prstGeom prst="rect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2A2E4A9C-755D-4BA8-8012-D1FB42BDEF9E}"/>
              </a:ext>
            </a:extLst>
          </p:cNvPr>
          <p:cNvSpPr/>
          <p:nvPr/>
        </p:nvSpPr>
        <p:spPr>
          <a:xfrm>
            <a:off x="3507340" y="2236190"/>
            <a:ext cx="5382194" cy="55655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9BFEEE34-E64B-4209-A6D3-016B77749C1F}"/>
                  </a:ext>
                </a:extLst>
              </p:cNvPr>
              <p:cNvSpPr txBox="1"/>
              <p:nvPr/>
            </p:nvSpPr>
            <p:spPr>
              <a:xfrm>
                <a:off x="693774" y="5567569"/>
                <a:ext cx="9593621" cy="10574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⇒</m:t>
                      </m:r>
                      <m:d>
                        <m:dPr>
                          <m:ctrlPr>
                            <a:rPr lang="es-419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𝐷</m:t>
                          </m:r>
                          <m:sSup>
                            <m:sSupPr>
                              <m:ctrlPr>
                                <a:rPr lang="es-419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419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</m:ctrlPr>
                                </m:dPr>
                                <m:e>
                                  <m:r>
                                    <a:rPr lang="es-419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𝐷</m:t>
                                  </m:r>
                                  <m:r>
                                    <a:rPr lang="es-419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s-419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s-419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s-419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s-419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419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419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419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419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𝐷</m:t>
                                      </m:r>
                                    </m:e>
                                    <m:sup>
                                      <m:r>
                                        <a:rPr lang="es-419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419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+2</m:t>
                                  </m:r>
                                  <m:r>
                                    <a:rPr lang="es-419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𝐷</m:t>
                                  </m:r>
                                  <m:r>
                                    <a:rPr lang="es-419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+5</m:t>
                                  </m:r>
                                </m:e>
                              </m:d>
                            </m:e>
                            <m:sup>
                              <m:r>
                                <a:rPr lang="es-419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s-419" sz="2400" b="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𝑦</m:t>
                      </m:r>
                      <m:r>
                        <a:rPr lang="es-419" sz="2400" b="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=12 </m:t>
                      </m:r>
                      <m:r>
                        <a:rPr lang="es-419" sz="2400" b="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𝑥</m:t>
                      </m:r>
                      <m:r>
                        <a:rPr lang="es-419" sz="2400" b="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+4 </m:t>
                      </m:r>
                      <m:sSup>
                        <m:sSupPr>
                          <m:ctrlP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s-419" sz="2400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fPr>
                            <m:num>
                              <m:r>
                                <a:rPr lang="es-419" sz="2400" b="0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s-419" sz="2400" b="0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s-419" sz="2400" b="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−</m:t>
                      </m:r>
                      <m:sSup>
                        <m:sSupPr>
                          <m:ctrlP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𝑒</m:t>
                          </m:r>
                        </m:e>
                        <m:sup>
                          <m:r>
                            <a:rPr lang="es-419" sz="2400" b="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−</m:t>
                          </m:r>
                          <m:r>
                            <a:rPr lang="es-419" sz="2400" b="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𝑥</m:t>
                          </m:r>
                        </m:sup>
                      </m:sSup>
                      <m:r>
                        <a:rPr lang="es-419" sz="2400" b="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419" sz="2400" b="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cos</m:t>
                      </m:r>
                      <m:r>
                        <a:rPr lang="es-419" sz="2400" b="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(2</m:t>
                      </m:r>
                      <m:r>
                        <a:rPr lang="es-419" sz="2400" b="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𝑥</m:t>
                      </m:r>
                      <m:r>
                        <a:rPr lang="es-419" sz="2400" b="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)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9BFEEE34-E64B-4209-A6D3-016B77749C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774" y="5567569"/>
                <a:ext cx="9593621" cy="105746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Elipse 29">
            <a:extLst>
              <a:ext uri="{FF2B5EF4-FFF2-40B4-BE49-F238E27FC236}">
                <a16:creationId xmlns:a16="http://schemas.microsoft.com/office/drawing/2014/main" id="{AD6602AF-58CD-4E05-B115-BD7DAED586F6}"/>
              </a:ext>
            </a:extLst>
          </p:cNvPr>
          <p:cNvSpPr/>
          <p:nvPr/>
        </p:nvSpPr>
        <p:spPr>
          <a:xfrm>
            <a:off x="9587725" y="5244534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A9C9F5BB-9DAB-47C6-B6FB-F751CA1BA9C7}"/>
              </a:ext>
            </a:extLst>
          </p:cNvPr>
          <p:cNvSpPr/>
          <p:nvPr/>
        </p:nvSpPr>
        <p:spPr>
          <a:xfrm>
            <a:off x="8535063" y="1662876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38942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2" grpId="0"/>
      <p:bldP spid="24" grpId="0"/>
      <p:bldP spid="25" grpId="0"/>
      <p:bldP spid="4" grpId="0" animBg="1"/>
      <p:bldP spid="26" grpId="0" animBg="1"/>
      <p:bldP spid="27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: esquinas diagonales redondeadas 8">
            <a:extLst>
              <a:ext uri="{FF2B5EF4-FFF2-40B4-BE49-F238E27FC236}">
                <a16:creationId xmlns:a16="http://schemas.microsoft.com/office/drawing/2014/main" id="{B61FAB2F-8BF2-4980-924C-507493F1EE48}"/>
              </a:ext>
            </a:extLst>
          </p:cNvPr>
          <p:cNvSpPr/>
          <p:nvPr/>
        </p:nvSpPr>
        <p:spPr>
          <a:xfrm>
            <a:off x="426148" y="652433"/>
            <a:ext cx="9012196" cy="1124765"/>
          </a:xfrm>
          <a:prstGeom prst="round2DiagRect">
            <a:avLst>
              <a:gd name="adj1" fmla="val 0"/>
              <a:gd name="adj2" fmla="val 0"/>
            </a:avLst>
          </a:prstGeom>
          <a:solidFill>
            <a:srgbClr val="CDDAFF"/>
          </a:solidFill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x-none" sz="2400" b="1" dirty="0">
              <a:solidFill>
                <a:srgbClr val="3268FF"/>
              </a:solidFill>
              <a:latin typeface="Arial" charset="0"/>
              <a:ea typeface="Arial" charset="0"/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9BFEEE34-E64B-4209-A6D3-016B77749C1F}"/>
                  </a:ext>
                </a:extLst>
              </p:cNvPr>
              <p:cNvSpPr txBox="1"/>
              <p:nvPr/>
            </p:nvSpPr>
            <p:spPr>
              <a:xfrm>
                <a:off x="0" y="686080"/>
                <a:ext cx="9593621" cy="10574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419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𝑫</m:t>
                          </m:r>
                          <m:sSup>
                            <m:sSupPr>
                              <m:ctrlPr>
                                <a:rPr lang="es-419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419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</m:ctrlPr>
                                </m:dPr>
                                <m:e>
                                  <m:r>
                                    <a:rPr lang="es-419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𝑫</m:t>
                                  </m:r>
                                  <m:r>
                                    <a:rPr lang="es-419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s-419" sz="24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s-419" sz="24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𝟏</m:t>
                                      </m:r>
                                    </m:num>
                                    <m:den>
                                      <m:r>
                                        <a:rPr lang="es-419" sz="24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𝟐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s-419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𝟐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419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419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419" sz="24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419" sz="24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𝑫</m:t>
                                      </m:r>
                                    </m:e>
                                    <m:sup>
                                      <m:r>
                                        <a:rPr lang="es-419" sz="24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lang="es-419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+</m:t>
                                  </m:r>
                                  <m:r>
                                    <a:rPr lang="es-419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𝟐</m:t>
                                  </m:r>
                                  <m:r>
                                    <a:rPr lang="es-419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𝑫</m:t>
                                  </m:r>
                                  <m:r>
                                    <a:rPr lang="es-419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+</m:t>
                                  </m:r>
                                  <m:r>
                                    <a:rPr lang="es-419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𝟓</m:t>
                                  </m:r>
                                </m:e>
                              </m:d>
                            </m:e>
                            <m:sup>
                              <m:r>
                                <a:rPr lang="es-419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r>
                        <a:rPr lang="es-419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𝒚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𝟏𝟐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𝟒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𝒆</m:t>
                          </m:r>
                        </m:e>
                        <m:sup>
                          <m:f>
                            <m:fPr>
                              <m:ctrlPr>
                                <a:rPr lang="es-419" sz="24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fPr>
                            <m:num>
                              <m:r>
                                <a:rPr lang="es-419" sz="24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𝒙</m:t>
                              </m:r>
                            </m:num>
                            <m:den>
                              <m:r>
                                <a:rPr lang="es-419" sz="24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−</m:t>
                      </m:r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𝒆</m:t>
                          </m:r>
                        </m:e>
                        <m:sup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−</m:t>
                          </m:r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𝒄𝒐𝒔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(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𝟐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)</m:t>
                      </m:r>
                    </m:oMath>
                  </m:oMathPara>
                </a14:m>
                <a:endParaRPr lang="es-419" b="1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9BFEEE34-E64B-4209-A6D3-016B77749C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86080"/>
                <a:ext cx="9593621" cy="10574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Elipse 29">
            <a:extLst>
              <a:ext uri="{FF2B5EF4-FFF2-40B4-BE49-F238E27FC236}">
                <a16:creationId xmlns:a16="http://schemas.microsoft.com/office/drawing/2014/main" id="{AD6602AF-58CD-4E05-B115-BD7DAED586F6}"/>
              </a:ext>
            </a:extLst>
          </p:cNvPr>
          <p:cNvSpPr/>
          <p:nvPr/>
        </p:nvSpPr>
        <p:spPr>
          <a:xfrm>
            <a:off x="8893951" y="363045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Marcador de texto 1">
                <a:extLst>
                  <a:ext uri="{FF2B5EF4-FFF2-40B4-BE49-F238E27FC236}">
                    <a16:creationId xmlns:a16="http://schemas.microsoft.com/office/drawing/2014/main" id="{68C543DD-2682-40DD-BFF7-8E202EC7430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26148" y="2115688"/>
                <a:ext cx="11417509" cy="4379267"/>
              </a:xfrm>
              <a:prstGeom prst="rect">
                <a:avLst/>
              </a:prstGeom>
            </p:spPr>
            <p:txBody>
              <a:bodyPr wrap="square" numCol="1" anchor="ctr" anchorCtr="0">
                <a:noAutofit/>
              </a:bodyPr>
              <a:lstStyle>
                <a:lvl1pPr marL="0" marR="0" indent="0" algn="ctr" defTabSz="914400" rtl="0" eaLnBrk="1" fontAlgn="auto" latinLnBrk="0" hangingPunct="1">
                  <a:lnSpc>
                    <a:spcPct val="90000"/>
                  </a:lnSpc>
                  <a:spcBef>
                    <a:spcPts val="16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800" kern="1200" baseline="0">
                    <a:ln>
                      <a:noFill/>
                    </a:ln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algn="l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x-none" sz="3300" b="1" kern="0" dirty="0">
                    <a:solidFill>
                      <a:srgbClr val="000000"/>
                    </a:solidFill>
                    <a:latin typeface="Arial" charset="0"/>
                    <a:ea typeface="Arial" charset="0"/>
                    <a:cs typeface="Arial" charset="0"/>
                  </a:rPr>
                  <a:t>Solución</a:t>
                </a:r>
                <a:endParaRPr lang="es-419" sz="3300" b="1" kern="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endParaRPr>
              </a:p>
              <a:p>
                <a:pPr lvl="0" algn="l">
                  <a:lnSpc>
                    <a:spcPct val="100000"/>
                  </a:lnSpc>
                  <a:spcBef>
                    <a:spcPts val="0"/>
                  </a:spcBef>
                </a:pPr>
                <a:endParaRPr lang="es-419" sz="3300" b="1" kern="0" dirty="0">
                  <a:solidFill>
                    <a:srgbClr val="000000"/>
                  </a:solidFill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lvl="0" algn="l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s-419" sz="2200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Para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sz="22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sz="22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𝐹</m:t>
                        </m:r>
                      </m:e>
                      <m:sub>
                        <m:r>
                          <a:rPr lang="es-419" sz="22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s-419" sz="22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dPr>
                      <m:e>
                        <m:r>
                          <a:rPr lang="es-419" sz="22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𝑥</m:t>
                        </m:r>
                      </m:e>
                    </m:d>
                    <m:r>
                      <a:rPr lang="es-419" sz="22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: </m:t>
                    </m:r>
                  </m:oMath>
                </a14:m>
                <a:r>
                  <a:rPr lang="es-419" sz="2200" dirty="0">
                    <a:solidFill>
                      <a:srgbClr val="00B050"/>
                    </a:solidFill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419" sz="2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419" sz="2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𝐷</m:t>
                        </m:r>
                      </m:e>
                      <m:sup>
                        <m:r>
                          <a:rPr lang="es-419" sz="2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2</m:t>
                        </m:r>
                      </m:sup>
                    </m:sSup>
                  </m:oMath>
                </a14:m>
                <a:endParaRPr lang="es-419" sz="22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lvl="0" algn="l">
                  <a:lnSpc>
                    <a:spcPct val="100000"/>
                  </a:lnSpc>
                  <a:spcBef>
                    <a:spcPts val="0"/>
                  </a:spcBef>
                </a:pPr>
                <a:endParaRPr lang="es-419" sz="20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l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419" sz="2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⇒</m:t>
                      </m:r>
                      <m:sSup>
                        <m:sSupPr>
                          <m:ctrlPr>
                            <a:rPr lang="es-419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𝐷</m:t>
                          </m:r>
                        </m:e>
                        <m:sup>
                          <m:r>
                            <a:rPr lang="es-419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s-419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𝐷</m:t>
                          </m:r>
                          <m:r>
                            <a:rPr lang="es-419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419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fPr>
                            <m:num>
                              <m:r>
                                <a:rPr lang="es-419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419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s-419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419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sSupPr>
                            <m:e>
                              <m:r>
                                <a:rPr lang="es-419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es-419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419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+2</m:t>
                          </m:r>
                          <m:r>
                            <a:rPr lang="es-419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𝐷</m:t>
                          </m:r>
                          <m:r>
                            <a:rPr lang="es-419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+5</m:t>
                          </m:r>
                        </m:e>
                      </m:d>
                      <m:r>
                        <a:rPr lang="es-419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(</m:t>
                      </m:r>
                      <m:r>
                        <a:rPr lang="es-419" sz="2200" b="0" i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𝐹</m:t>
                      </m:r>
                      <m:r>
                        <a:rPr lang="es-419" sz="2200" b="0" i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(</m:t>
                      </m:r>
                      <m:r>
                        <a:rPr lang="es-419" sz="2200" b="0" i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𝑥</m:t>
                      </m:r>
                      <m:r>
                        <a:rPr lang="es-419" sz="2200" b="0" i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))=0</m:t>
                      </m:r>
                    </m:oMath>
                  </m:oMathPara>
                </a14:m>
                <a:endParaRPr lang="es-419" sz="22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l">
                  <a:lnSpc>
                    <a:spcPct val="100000"/>
                  </a:lnSpc>
                </a:pPr>
                <a:r>
                  <a:rPr lang="es-419" sz="2200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Luego, en </a:t>
                </a:r>
                <a:r>
                  <a:rPr lang="es-419" sz="2200" b="1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3: </a:t>
                </a:r>
              </a:p>
              <a:p>
                <a:pPr algn="l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⇒</m:t>
                      </m:r>
                      <m:sSup>
                        <m:sSupPr>
                          <m:ctrlPr>
                            <a:rPr lang="es-419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𝐷</m:t>
                          </m:r>
                        </m:e>
                        <m:sup>
                          <m:r>
                            <a:rPr lang="es-419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s-419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𝐷</m:t>
                          </m:r>
                          <m:r>
                            <a:rPr lang="es-419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419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fPr>
                            <m:num>
                              <m:r>
                                <a:rPr lang="es-419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419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s-419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419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sSupPr>
                            <m:e>
                              <m:r>
                                <a:rPr lang="es-419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es-419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419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+2</m:t>
                          </m:r>
                          <m:r>
                            <a:rPr lang="es-419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𝐷</m:t>
                          </m:r>
                          <m:r>
                            <a:rPr lang="es-419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+5</m:t>
                          </m:r>
                        </m:e>
                      </m:d>
                      <m:r>
                        <a:rPr lang="es-419" sz="2200" i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𝐷</m:t>
                      </m:r>
                      <m:sSup>
                        <m:sSupPr>
                          <m:ctrlPr>
                            <a:rPr lang="es-419" sz="2200" i="1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419" sz="2200" i="1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s-419" sz="2200" i="1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𝐷</m:t>
                              </m:r>
                              <m:r>
                                <a:rPr lang="es-419" sz="2200" i="1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s-419" sz="2200" i="1">
                                      <a:solidFill>
                                        <a:schemeClr val="accent3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419" sz="2200" i="1">
                                      <a:solidFill>
                                        <a:schemeClr val="accent3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s-419" sz="2200" i="1">
                                      <a:solidFill>
                                        <a:schemeClr val="accent3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419" sz="2200" i="1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s-419" sz="2200" i="1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419" sz="2200" i="1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419" sz="2200" i="1">
                                      <a:solidFill>
                                        <a:schemeClr val="accent3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419" sz="2200" i="1">
                                      <a:solidFill>
                                        <a:schemeClr val="accent3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𝐷</m:t>
                                  </m:r>
                                </m:e>
                                <m:sup>
                                  <m:r>
                                    <a:rPr lang="es-419" sz="2200" i="1">
                                      <a:solidFill>
                                        <a:schemeClr val="accent3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419" sz="2200" i="1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+2</m:t>
                              </m:r>
                              <m:r>
                                <a:rPr lang="es-419" sz="2200" i="1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𝐷</m:t>
                              </m:r>
                              <m:r>
                                <a:rPr lang="es-419" sz="2200" i="1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+5</m:t>
                              </m:r>
                            </m:e>
                          </m:d>
                        </m:e>
                        <m:sup>
                          <m:r>
                            <a:rPr lang="es-419" sz="2200" i="1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2</m:t>
                          </m:r>
                        </m:sup>
                      </m:sSup>
                      <m:r>
                        <a:rPr lang="es-419" sz="2200" b="0" i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𝑦</m:t>
                      </m:r>
                      <m:r>
                        <a:rPr lang="es-419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=0</m:t>
                      </m:r>
                    </m:oMath>
                  </m:oMathPara>
                </a14:m>
                <a:endParaRPr lang="es-419" sz="22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l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⇒</m:t>
                      </m:r>
                      <m:sSup>
                        <m:sSupPr>
                          <m:ctrlPr>
                            <a:rPr lang="es-419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𝐷</m:t>
                          </m:r>
                        </m:e>
                        <m:sup>
                          <m:r>
                            <a:rPr lang="es-419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s-419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419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s-419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𝐷</m:t>
                              </m:r>
                              <m:r>
                                <a:rPr lang="es-419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s-419" sz="2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419" sz="2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s-419" sz="2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419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s-419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419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419" sz="2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419" sz="2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𝐷</m:t>
                                  </m:r>
                                </m:e>
                                <m:sup>
                                  <m:r>
                                    <a:rPr lang="es-419" sz="2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419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+2</m:t>
                              </m:r>
                              <m:r>
                                <a:rPr lang="es-419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𝐷</m:t>
                              </m:r>
                              <m:r>
                                <a:rPr lang="es-419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+5</m:t>
                              </m:r>
                            </m:e>
                          </m:d>
                        </m:e>
                        <m:sup>
                          <m:r>
                            <a:rPr lang="es-419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3</m:t>
                          </m:r>
                        </m:sup>
                      </m:sSup>
                      <m:r>
                        <a:rPr lang="es-419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𝑦</m:t>
                      </m:r>
                      <m:r>
                        <a:rPr lang="es-419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=0</m:t>
                      </m:r>
                    </m:oMath>
                  </m:oMathPara>
                </a14:m>
                <a:endParaRPr lang="es-419" sz="22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9" name="Marcador de texto 1">
                <a:extLst>
                  <a:ext uri="{FF2B5EF4-FFF2-40B4-BE49-F238E27FC236}">
                    <a16:creationId xmlns:a16="http://schemas.microsoft.com/office/drawing/2014/main" id="{68C543DD-2682-40DD-BFF7-8E202EC743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148" y="2115688"/>
                <a:ext cx="11417509" cy="4379267"/>
              </a:xfrm>
              <a:prstGeom prst="rect">
                <a:avLst/>
              </a:prstGeom>
              <a:blipFill>
                <a:blip r:embed="rId3"/>
                <a:stretch>
                  <a:fillRect l="-1442" t="-5153" b="-2368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brir llave 30">
            <a:extLst>
              <a:ext uri="{FF2B5EF4-FFF2-40B4-BE49-F238E27FC236}">
                <a16:creationId xmlns:a16="http://schemas.microsoft.com/office/drawing/2014/main" id="{6C7805AE-FD71-4402-89E8-9A477D0FCA39}"/>
              </a:ext>
            </a:extLst>
          </p:cNvPr>
          <p:cNvSpPr/>
          <p:nvPr/>
        </p:nvSpPr>
        <p:spPr>
          <a:xfrm rot="16200000">
            <a:off x="5542879" y="1055321"/>
            <a:ext cx="223448" cy="736660"/>
          </a:xfrm>
          <a:prstGeom prst="leftBrace">
            <a:avLst>
              <a:gd name="adj1" fmla="val 30623"/>
              <a:gd name="adj2" fmla="val 44603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2" name="Abrir llave 31">
            <a:extLst>
              <a:ext uri="{FF2B5EF4-FFF2-40B4-BE49-F238E27FC236}">
                <a16:creationId xmlns:a16="http://schemas.microsoft.com/office/drawing/2014/main" id="{B8B679C1-B034-4E68-A725-FBFE9401229C}"/>
              </a:ext>
            </a:extLst>
          </p:cNvPr>
          <p:cNvSpPr/>
          <p:nvPr/>
        </p:nvSpPr>
        <p:spPr>
          <a:xfrm rot="5400000">
            <a:off x="6950423" y="-835135"/>
            <a:ext cx="492370" cy="3425120"/>
          </a:xfrm>
          <a:prstGeom prst="leftBrace">
            <a:avLst>
              <a:gd name="adj1" fmla="val 65027"/>
              <a:gd name="adj2" fmla="val 47192"/>
            </a:avLst>
          </a:prstGeom>
          <a:noFill/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D9D8F5B4-1827-41A1-AEB3-4BAD70FBA9DD}"/>
                  </a:ext>
                </a:extLst>
              </p:cNvPr>
              <p:cNvSpPr txBox="1"/>
              <p:nvPr/>
            </p:nvSpPr>
            <p:spPr>
              <a:xfrm>
                <a:off x="6876081" y="159658"/>
                <a:ext cx="13789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000" b="1" i="1" dirty="0">
                  <a:solidFill>
                    <a:schemeClr val="accent3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D9D8F5B4-1827-41A1-AEB3-4BAD70FBA9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081" y="159658"/>
                <a:ext cx="1378957" cy="400110"/>
              </a:xfrm>
              <a:prstGeom prst="rect">
                <a:avLst/>
              </a:prstGeom>
              <a:blipFill>
                <a:blip r:embed="rId4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5CAFAFE2-4C81-42E7-870A-06602504B936}"/>
                  </a:ext>
                </a:extLst>
              </p:cNvPr>
              <p:cNvSpPr txBox="1"/>
              <p:nvPr/>
            </p:nvSpPr>
            <p:spPr>
              <a:xfrm>
                <a:off x="4965124" y="1781976"/>
                <a:ext cx="13789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20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s-419" sz="20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s-419" sz="20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419" sz="20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419" sz="20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000" b="1" i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5CAFAFE2-4C81-42E7-870A-06602504B9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5124" y="1781976"/>
                <a:ext cx="1378957" cy="400110"/>
              </a:xfrm>
              <a:prstGeom prst="rect">
                <a:avLst/>
              </a:prstGeom>
              <a:blipFill>
                <a:blip r:embed="rId5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brir llave 34">
            <a:extLst>
              <a:ext uri="{FF2B5EF4-FFF2-40B4-BE49-F238E27FC236}">
                <a16:creationId xmlns:a16="http://schemas.microsoft.com/office/drawing/2014/main" id="{0991BB58-A303-47B0-8369-BF11214F373E}"/>
              </a:ext>
            </a:extLst>
          </p:cNvPr>
          <p:cNvSpPr/>
          <p:nvPr/>
        </p:nvSpPr>
        <p:spPr>
          <a:xfrm rot="16200000">
            <a:off x="6459882" y="1048634"/>
            <a:ext cx="297968" cy="736660"/>
          </a:xfrm>
          <a:prstGeom prst="leftBrace">
            <a:avLst>
              <a:gd name="adj1" fmla="val 24539"/>
              <a:gd name="adj2" fmla="val 43890"/>
            </a:avLst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D1720588-AD8C-42D6-B453-B0B57A13AF4F}"/>
                  </a:ext>
                </a:extLst>
              </p:cNvPr>
              <p:cNvSpPr txBox="1"/>
              <p:nvPr/>
            </p:nvSpPr>
            <p:spPr>
              <a:xfrm>
                <a:off x="6006096" y="1776891"/>
                <a:ext cx="13789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dirty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2000" b="1" i="1" dirty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s-419" sz="2000" b="1" i="1" dirty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s-419" sz="2000" b="1" i="1" dirty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419" sz="2000" b="1" i="1" dirty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419" sz="2000" b="1" i="1" dirty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000" b="1" i="1" dirty="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D1720588-AD8C-42D6-B453-B0B57A13AF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6096" y="1776891"/>
                <a:ext cx="1378957" cy="400110"/>
              </a:xfrm>
              <a:prstGeom prst="rect">
                <a:avLst/>
              </a:prstGeom>
              <a:blipFill>
                <a:blip r:embed="rId6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brir llave 36">
            <a:extLst>
              <a:ext uri="{FF2B5EF4-FFF2-40B4-BE49-F238E27FC236}">
                <a16:creationId xmlns:a16="http://schemas.microsoft.com/office/drawing/2014/main" id="{0D671D9A-2CFC-4891-8EB3-D803CE648E25}"/>
              </a:ext>
            </a:extLst>
          </p:cNvPr>
          <p:cNvSpPr/>
          <p:nvPr/>
        </p:nvSpPr>
        <p:spPr>
          <a:xfrm rot="16200000">
            <a:off x="7920097" y="534038"/>
            <a:ext cx="268536" cy="1766256"/>
          </a:xfrm>
          <a:prstGeom prst="leftBrace">
            <a:avLst>
              <a:gd name="adj1" fmla="val 22257"/>
              <a:gd name="adj2" fmla="val 45800"/>
            </a:avLst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CC74E4FB-1C82-45C0-88E4-1F149796A029}"/>
                  </a:ext>
                </a:extLst>
              </p:cNvPr>
              <p:cNvSpPr txBox="1"/>
              <p:nvPr/>
            </p:nvSpPr>
            <p:spPr>
              <a:xfrm>
                <a:off x="7323405" y="1776891"/>
                <a:ext cx="13789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2000" b="1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s-419" sz="2000" b="1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s-419" sz="2000" b="1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419" sz="2000" b="1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419" sz="2000" b="1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000" b="1" i="1" dirty="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CC74E4FB-1C82-45C0-88E4-1F149796A0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3405" y="1776891"/>
                <a:ext cx="1378957" cy="400110"/>
              </a:xfrm>
              <a:prstGeom prst="rect">
                <a:avLst/>
              </a:prstGeom>
              <a:blipFill>
                <a:blip r:embed="rId7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08DE0897-060F-47BC-9A27-993CD1C5DBA8}"/>
                  </a:ext>
                </a:extLst>
              </p:cNvPr>
              <p:cNvSpPr txBox="1"/>
              <p:nvPr/>
            </p:nvSpPr>
            <p:spPr>
              <a:xfrm>
                <a:off x="3047431" y="2836180"/>
                <a:ext cx="2139578" cy="7261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2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22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419" sz="22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s-419" sz="22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419" sz="22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419" sz="2200" b="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s-419" sz="22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s-419" sz="2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419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419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419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419" sz="2200" b="0" i="1" smtClean="0"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s-419" sz="2200" dirty="0"/>
              </a:p>
            </p:txBody>
          </p:sp>
        </mc:Choice>
        <mc:Fallback xmlns="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08DE0897-060F-47BC-9A27-993CD1C5DB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431" y="2836180"/>
                <a:ext cx="2139578" cy="72616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2398A2EF-4B5E-465F-864B-9A1B6EE49DCE}"/>
                  </a:ext>
                </a:extLst>
              </p:cNvPr>
              <p:cNvSpPr txBox="1"/>
              <p:nvPr/>
            </p:nvSpPr>
            <p:spPr>
              <a:xfrm>
                <a:off x="5026430" y="2983816"/>
                <a:ext cx="333828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2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419" sz="2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s-419" sz="2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419" sz="2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419" sz="2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sSup>
                        <m:sSupPr>
                          <m:ctrlPr>
                            <a:rPr lang="es-419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419" sz="22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p>
                          <m:r>
                            <a:rPr lang="es-419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419" sz="22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s-419" sz="22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s-419" sz="22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s-419" sz="2200" dirty="0"/>
              </a:p>
            </p:txBody>
          </p:sp>
        </mc:Choice>
        <mc:Fallback xmlns=""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2398A2EF-4B5E-465F-864B-9A1B6EE49D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6430" y="2983816"/>
                <a:ext cx="3338288" cy="430887"/>
              </a:xfrm>
              <a:prstGeom prst="rect">
                <a:avLst/>
              </a:prstGeom>
              <a:blipFill>
                <a:blip r:embed="rId9"/>
                <a:stretch>
                  <a:fillRect b="-281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406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ángulo: esquinas diagonales redondeadas 8">
            <a:extLst>
              <a:ext uri="{FF2B5EF4-FFF2-40B4-BE49-F238E27FC236}">
                <a16:creationId xmlns:a16="http://schemas.microsoft.com/office/drawing/2014/main" id="{C6EEBC99-BDF3-4772-8A47-276004A07646}"/>
              </a:ext>
            </a:extLst>
          </p:cNvPr>
          <p:cNvSpPr/>
          <p:nvPr/>
        </p:nvSpPr>
        <p:spPr>
          <a:xfrm>
            <a:off x="1073826" y="4923515"/>
            <a:ext cx="8820444" cy="1008032"/>
          </a:xfrm>
          <a:prstGeom prst="round2DiagRect">
            <a:avLst>
              <a:gd name="adj1" fmla="val 50000"/>
              <a:gd name="adj2" fmla="val 50000"/>
            </a:avLst>
          </a:prstGeom>
          <a:solidFill>
            <a:srgbClr val="CDDAFF"/>
          </a:solidFill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x-none" sz="2000" b="1" i="1" dirty="0">
              <a:solidFill>
                <a:srgbClr val="3268FF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8" name="Rectángulo: esquinas diagonales redondeadas 8">
            <a:extLst>
              <a:ext uri="{FF2B5EF4-FFF2-40B4-BE49-F238E27FC236}">
                <a16:creationId xmlns:a16="http://schemas.microsoft.com/office/drawing/2014/main" id="{B61FAB2F-8BF2-4980-924C-507493F1EE48}"/>
              </a:ext>
            </a:extLst>
          </p:cNvPr>
          <p:cNvSpPr/>
          <p:nvPr/>
        </p:nvSpPr>
        <p:spPr>
          <a:xfrm>
            <a:off x="426148" y="652433"/>
            <a:ext cx="9012196" cy="1124765"/>
          </a:xfrm>
          <a:prstGeom prst="round2DiagRect">
            <a:avLst>
              <a:gd name="adj1" fmla="val 0"/>
              <a:gd name="adj2" fmla="val 0"/>
            </a:avLst>
          </a:prstGeom>
          <a:solidFill>
            <a:srgbClr val="CDDAFF"/>
          </a:solidFill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x-none" sz="2400" b="1" dirty="0">
              <a:solidFill>
                <a:srgbClr val="3268FF"/>
              </a:solidFill>
              <a:latin typeface="Arial" charset="0"/>
              <a:ea typeface="Arial" charset="0"/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9BFEEE34-E64B-4209-A6D3-016B77749C1F}"/>
                  </a:ext>
                </a:extLst>
              </p:cNvPr>
              <p:cNvSpPr txBox="1"/>
              <p:nvPr/>
            </p:nvSpPr>
            <p:spPr>
              <a:xfrm>
                <a:off x="0" y="686080"/>
                <a:ext cx="9593621" cy="10574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419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𝑫</m:t>
                          </m:r>
                          <m:sSup>
                            <m:sSupPr>
                              <m:ctrlPr>
                                <a:rPr lang="es-419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419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</m:ctrlPr>
                                </m:dPr>
                                <m:e>
                                  <m:r>
                                    <a:rPr lang="es-419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𝑫</m:t>
                                  </m:r>
                                  <m:r>
                                    <a:rPr lang="es-419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s-419" sz="24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s-419" sz="24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𝟏</m:t>
                                      </m:r>
                                    </m:num>
                                    <m:den>
                                      <m:r>
                                        <a:rPr lang="es-419" sz="24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𝟐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s-419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𝟐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419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419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419" sz="24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419" sz="24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𝑫</m:t>
                                      </m:r>
                                    </m:e>
                                    <m:sup>
                                      <m:r>
                                        <a:rPr lang="es-419" sz="24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lang="es-419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+</m:t>
                                  </m:r>
                                  <m:r>
                                    <a:rPr lang="es-419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𝟐</m:t>
                                  </m:r>
                                  <m:r>
                                    <a:rPr lang="es-419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𝑫</m:t>
                                  </m:r>
                                  <m:r>
                                    <a:rPr lang="es-419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+</m:t>
                                  </m:r>
                                  <m:r>
                                    <a:rPr lang="es-419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𝟓</m:t>
                                  </m:r>
                                </m:e>
                              </m:d>
                            </m:e>
                            <m:sup>
                              <m:r>
                                <a:rPr lang="es-419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r>
                        <a:rPr lang="es-419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𝒚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𝟏𝟐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𝟒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𝒆</m:t>
                          </m:r>
                        </m:e>
                        <m:sup>
                          <m:f>
                            <m:fPr>
                              <m:ctrlPr>
                                <a:rPr lang="es-419" sz="24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fPr>
                            <m:num>
                              <m:r>
                                <a:rPr lang="es-419" sz="24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𝒙</m:t>
                              </m:r>
                            </m:num>
                            <m:den>
                              <m:r>
                                <a:rPr lang="es-419" sz="24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−</m:t>
                      </m:r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𝒆</m:t>
                          </m:r>
                        </m:e>
                        <m:sup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−</m:t>
                          </m:r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𝒄𝒐𝒔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(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𝟐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)</m:t>
                      </m:r>
                    </m:oMath>
                  </m:oMathPara>
                </a14:m>
                <a:endParaRPr lang="es-419" b="1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9BFEEE34-E64B-4209-A6D3-016B77749C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86080"/>
                <a:ext cx="9593621" cy="10574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Elipse 29">
            <a:extLst>
              <a:ext uri="{FF2B5EF4-FFF2-40B4-BE49-F238E27FC236}">
                <a16:creationId xmlns:a16="http://schemas.microsoft.com/office/drawing/2014/main" id="{AD6602AF-58CD-4E05-B115-BD7DAED586F6}"/>
              </a:ext>
            </a:extLst>
          </p:cNvPr>
          <p:cNvSpPr/>
          <p:nvPr/>
        </p:nvSpPr>
        <p:spPr>
          <a:xfrm>
            <a:off x="8893951" y="363045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Marcador de texto 1">
                <a:extLst>
                  <a:ext uri="{FF2B5EF4-FFF2-40B4-BE49-F238E27FC236}">
                    <a16:creationId xmlns:a16="http://schemas.microsoft.com/office/drawing/2014/main" id="{68C543DD-2682-40DD-BFF7-8E202EC7430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26148" y="2115688"/>
                <a:ext cx="11417509" cy="4379267"/>
              </a:xfrm>
              <a:prstGeom prst="rect">
                <a:avLst/>
              </a:prstGeom>
            </p:spPr>
            <p:txBody>
              <a:bodyPr wrap="square" numCol="1" anchor="ctr" anchorCtr="0">
                <a:noAutofit/>
              </a:bodyPr>
              <a:lstStyle>
                <a:lvl1pPr marL="0" marR="0" indent="0" algn="ctr" defTabSz="914400" rtl="0" eaLnBrk="1" fontAlgn="auto" latinLnBrk="0" hangingPunct="1">
                  <a:lnSpc>
                    <a:spcPct val="90000"/>
                  </a:lnSpc>
                  <a:spcBef>
                    <a:spcPts val="16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800" kern="1200" baseline="0">
                    <a:ln>
                      <a:noFill/>
                    </a:ln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algn="l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x-none" sz="3300" b="1" kern="0" dirty="0">
                    <a:solidFill>
                      <a:srgbClr val="000000"/>
                    </a:solidFill>
                    <a:latin typeface="Arial" charset="0"/>
                    <a:ea typeface="Arial" charset="0"/>
                    <a:cs typeface="Arial" charset="0"/>
                  </a:rPr>
                  <a:t>Solución</a:t>
                </a:r>
                <a:endParaRPr lang="es-419" sz="2200" i="1" dirty="0"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  <a:p>
                <a:pPr lvl="0" algn="l">
                  <a:lnSpc>
                    <a:spcPct val="100000"/>
                  </a:lnSpc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⇒</m:t>
                      </m:r>
                      <m:sSup>
                        <m:sSupPr>
                          <m:ctrlPr>
                            <a:rPr lang="es-419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𝐷</m:t>
                          </m:r>
                        </m:e>
                        <m:sup>
                          <m:r>
                            <a:rPr lang="es-419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s-419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419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s-419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𝐷</m:t>
                              </m:r>
                              <m:r>
                                <a:rPr lang="es-419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s-419" sz="2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419" sz="2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s-419" sz="2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419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s-419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419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419" sz="2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419" sz="2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𝐷</m:t>
                                  </m:r>
                                </m:e>
                                <m:sup>
                                  <m:r>
                                    <a:rPr lang="es-419" sz="2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419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+2</m:t>
                              </m:r>
                              <m:r>
                                <a:rPr lang="es-419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𝐷</m:t>
                              </m:r>
                              <m:r>
                                <a:rPr lang="es-419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+5</m:t>
                              </m:r>
                            </m:e>
                          </m:d>
                        </m:e>
                        <m:sup>
                          <m:r>
                            <a:rPr lang="es-419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3</m:t>
                          </m:r>
                        </m:sup>
                      </m:sSup>
                      <m:r>
                        <a:rPr lang="es-419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𝑦</m:t>
                      </m:r>
                      <m:r>
                        <a:rPr lang="es-419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=0</m:t>
                      </m:r>
                    </m:oMath>
                  </m:oMathPara>
                </a14:m>
                <a:endParaRPr lang="es-419" sz="22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lvl="0" algn="l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s-419" sz="2200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Entonces: </a:t>
                </a:r>
              </a:p>
              <a:p>
                <a:pPr algn="l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𝑦</m:t>
                      </m:r>
                      <m:r>
                        <a:rPr lang="es-419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</m:t>
                      </m:r>
                    </m:oMath>
                  </m:oMathPara>
                </a14:m>
                <a:endParaRPr lang="es-419" sz="22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l">
                  <a:lnSpc>
                    <a:spcPct val="100000"/>
                  </a:lnSpc>
                </a:pPr>
                <a:endParaRPr lang="es-419" sz="22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l">
                  <a:lnSpc>
                    <a:spcPct val="100000"/>
                  </a:lnSpc>
                </a:pPr>
                <a:r>
                  <a:rPr lang="es-419" sz="2200" dirty="0">
                    <a:ea typeface="Cambria Math" panose="02040503050406030204" pitchFamily="18" charset="0"/>
                    <a:cs typeface="Arial" charset="0"/>
                  </a:rPr>
                  <a:t>	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es-419" sz="2200" dirty="0">
                    <a:ea typeface="Cambria Math" panose="02040503050406030204" pitchFamily="18" charset="0"/>
                    <a:cs typeface="Arial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CR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𝒚</m:t>
                        </m:r>
                      </m:e>
                      <m:sub>
                        <m:r>
                          <a:rPr lang="es-CR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𝒑</m:t>
                        </m:r>
                      </m:sub>
                    </m:sSub>
                    <m:r>
                      <a:rPr lang="es-419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=        </m:t>
                    </m:r>
                    <m:r>
                      <a:rPr lang="es-419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                                                  </m:t>
                    </m:r>
                  </m:oMath>
                </a14:m>
                <a:r>
                  <a:rPr lang="es-419" sz="2200" b="1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      </a:t>
                </a:r>
              </a:p>
              <a:p>
                <a:pPr algn="l">
                  <a:lnSpc>
                    <a:spcPct val="100000"/>
                  </a:lnSpc>
                </a:pPr>
                <a:endParaRPr lang="es-419" sz="22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l">
                  <a:lnSpc>
                    <a:spcPct val="10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419" sz="2400" b="1" i="1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sz="2400" b="1" i="1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𝒚</m:t>
                        </m:r>
                      </m:e>
                      <m:sub>
                        <m:r>
                          <a:rPr lang="es-419" sz="2400" b="1" i="1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𝑯</m:t>
                        </m:r>
                      </m:sub>
                    </m:sSub>
                    <m:r>
                      <a:rPr lang="es-419" sz="2400" b="1" i="1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=</m:t>
                    </m:r>
                    <m:sSub>
                      <m:sSubPr>
                        <m:ctrlPr>
                          <a:rPr lang="es-419" sz="2400" b="1" i="1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sz="2400" b="1" i="1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𝑪</m:t>
                        </m:r>
                      </m:e>
                      <m:sub>
                        <m:r>
                          <a:rPr lang="es-419" sz="2400" b="1" i="1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𝟏</m:t>
                        </m:r>
                      </m:sub>
                    </m:sSub>
                    <m:r>
                      <a:rPr lang="es-419" sz="2400" b="1" i="1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+</m:t>
                    </m:r>
                    <m:sSub>
                      <m:sSubPr>
                        <m:ctrlPr>
                          <a:rPr lang="es-419" sz="2400" b="1" i="1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sz="2400" b="1" i="1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𝑪</m:t>
                        </m:r>
                      </m:e>
                      <m:sub>
                        <m:r>
                          <a:rPr lang="es-419" sz="2400" b="1" i="1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𝟐</m:t>
                        </m:r>
                      </m:sub>
                    </m:sSub>
                    <m:sSup>
                      <m:sSupPr>
                        <m:ctrlPr>
                          <a:rPr lang="es-419" sz="2400" b="1" i="1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419" sz="2400" b="1" i="1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𝒆</m:t>
                        </m:r>
                      </m:e>
                      <m:sup>
                        <m:f>
                          <m:fPr>
                            <m:ctrlPr>
                              <a:rPr lang="es-419" sz="2400" b="1" i="1">
                                <a:latin typeface="Cambria Math" panose="02040503050406030204" pitchFamily="18" charset="0"/>
                                <a:ea typeface="Arial" charset="0"/>
                                <a:cs typeface="Arial" charset="0"/>
                              </a:rPr>
                            </m:ctrlPr>
                          </m:fPr>
                          <m:num>
                            <m:r>
                              <a:rPr lang="es-419" sz="2400" b="1" i="1">
                                <a:latin typeface="Cambria Math" panose="02040503050406030204" pitchFamily="18" charset="0"/>
                                <a:ea typeface="Arial" charset="0"/>
                                <a:cs typeface="Arial" charset="0"/>
                              </a:rPr>
                              <m:t>𝒙</m:t>
                            </m:r>
                          </m:num>
                          <m:den>
                            <m:r>
                              <a:rPr lang="es-419" sz="2400" b="1" i="1">
                                <a:latin typeface="Cambria Math" panose="02040503050406030204" pitchFamily="18" charset="0"/>
                                <a:ea typeface="Arial" charset="0"/>
                                <a:cs typeface="Arial" charset="0"/>
                              </a:rPr>
                              <m:t>𝟐</m:t>
                            </m:r>
                          </m:den>
                        </m:f>
                      </m:sup>
                    </m:sSup>
                    <m:r>
                      <a:rPr lang="es-419" sz="2400" b="1" i="1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+</m:t>
                    </m:r>
                    <m:sSub>
                      <m:sSubPr>
                        <m:ctrlPr>
                          <a:rPr lang="es-419" sz="2400" b="1" i="1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sz="2400" b="1" i="1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𝑪</m:t>
                        </m:r>
                      </m:e>
                      <m:sub>
                        <m:r>
                          <a:rPr lang="es-419" sz="2400" b="1" i="1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𝟑</m:t>
                        </m:r>
                      </m:sub>
                    </m:sSub>
                    <m:r>
                      <a:rPr lang="es-419" sz="2400" b="1" i="1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 </m:t>
                    </m:r>
                    <m:r>
                      <a:rPr lang="es-419" sz="2400" b="1" i="1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𝒙</m:t>
                    </m:r>
                    <m:sSup>
                      <m:sSupPr>
                        <m:ctrlPr>
                          <a:rPr lang="es-419" sz="2400" b="1" i="1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419" sz="2400" b="1" i="1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𝒆</m:t>
                        </m:r>
                      </m:e>
                      <m:sup>
                        <m:f>
                          <m:fPr>
                            <m:ctrlPr>
                              <a:rPr lang="es-419" sz="2400" b="1" i="1">
                                <a:latin typeface="Cambria Math" panose="02040503050406030204" pitchFamily="18" charset="0"/>
                                <a:ea typeface="Arial" charset="0"/>
                                <a:cs typeface="Arial" charset="0"/>
                              </a:rPr>
                            </m:ctrlPr>
                          </m:fPr>
                          <m:num>
                            <m:r>
                              <a:rPr lang="es-419" sz="2400" b="1" i="1">
                                <a:latin typeface="Cambria Math" panose="02040503050406030204" pitchFamily="18" charset="0"/>
                                <a:ea typeface="Arial" charset="0"/>
                                <a:cs typeface="Arial" charset="0"/>
                              </a:rPr>
                              <m:t>𝒙</m:t>
                            </m:r>
                          </m:num>
                          <m:den>
                            <m:r>
                              <a:rPr lang="es-419" sz="2400" b="1" i="1">
                                <a:latin typeface="Cambria Math" panose="02040503050406030204" pitchFamily="18" charset="0"/>
                                <a:ea typeface="Arial" charset="0"/>
                                <a:cs typeface="Arial" charset="0"/>
                              </a:rPr>
                              <m:t>𝟐</m:t>
                            </m:r>
                          </m:den>
                        </m:f>
                      </m:sup>
                    </m:sSup>
                    <m:r>
                      <a:rPr lang="es-419" sz="2400" b="1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 −</m:t>
                    </m:r>
                    <m:sSup>
                      <m:sSupPr>
                        <m:ctrlPr>
                          <a:rPr lang="es-419" sz="2400" b="1" i="1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419" sz="2400" b="1" i="1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𝒆</m:t>
                        </m:r>
                      </m:e>
                      <m:sup>
                        <m:r>
                          <a:rPr lang="es-419" sz="2400" b="1" i="1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−</m:t>
                        </m:r>
                        <m:r>
                          <a:rPr lang="es-419" sz="2400" b="1" i="1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𝒙</m:t>
                        </m:r>
                      </m:sup>
                    </m:sSup>
                    <m:r>
                      <a:rPr lang="es-419" sz="2400" b="1" i="1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[</m:t>
                    </m:r>
                    <m:d>
                      <m:dPr>
                        <m:ctrlPr>
                          <a:rPr lang="es-419" sz="2400" b="1" i="1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s-419" sz="2400" b="1" i="1">
                                <a:latin typeface="Cambria Math" panose="02040503050406030204" pitchFamily="18" charset="0"/>
                                <a:ea typeface="Arial" charset="0"/>
                                <a:cs typeface="Arial" charset="0"/>
                              </a:rPr>
                            </m:ctrlPr>
                          </m:sSubPr>
                          <m:e>
                            <m:r>
                              <a:rPr lang="es-419" sz="2400" b="1" i="1">
                                <a:latin typeface="Cambria Math" panose="02040503050406030204" pitchFamily="18" charset="0"/>
                                <a:ea typeface="Arial" charset="0"/>
                                <a:cs typeface="Arial" charset="0"/>
                              </a:rPr>
                              <m:t>𝑪</m:t>
                            </m:r>
                          </m:e>
                          <m:sub>
                            <m:r>
                              <a:rPr lang="es-419" sz="2400" b="1" i="1">
                                <a:latin typeface="Cambria Math" panose="02040503050406030204" pitchFamily="18" charset="0"/>
                                <a:ea typeface="Arial" charset="0"/>
                                <a:cs typeface="Arial" charset="0"/>
                              </a:rPr>
                              <m:t>𝟒</m:t>
                            </m:r>
                          </m:sub>
                        </m:sSub>
                        <m:r>
                          <a:rPr lang="es-419" sz="2400" b="1" i="1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𝒙</m:t>
                        </m:r>
                        <m:r>
                          <a:rPr lang="es-419" sz="2400" b="1" i="1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+</m:t>
                        </m:r>
                        <m:sSub>
                          <m:sSubPr>
                            <m:ctrlPr>
                              <a:rPr lang="es-419" sz="2400" b="1" i="1">
                                <a:latin typeface="Cambria Math" panose="02040503050406030204" pitchFamily="18" charset="0"/>
                                <a:ea typeface="Arial" charset="0"/>
                                <a:cs typeface="Arial" charset="0"/>
                              </a:rPr>
                            </m:ctrlPr>
                          </m:sSubPr>
                          <m:e>
                            <m:r>
                              <a:rPr lang="es-419" sz="2400" b="1" i="1">
                                <a:latin typeface="Cambria Math" panose="02040503050406030204" pitchFamily="18" charset="0"/>
                                <a:ea typeface="Arial" charset="0"/>
                                <a:cs typeface="Arial" charset="0"/>
                              </a:rPr>
                              <m:t>𝑪</m:t>
                            </m:r>
                          </m:e>
                          <m:sub>
                            <m:r>
                              <a:rPr lang="es-419" sz="2400" b="1" i="1">
                                <a:latin typeface="Cambria Math" panose="02040503050406030204" pitchFamily="18" charset="0"/>
                                <a:ea typeface="Arial" charset="0"/>
                                <a:cs typeface="Arial" charset="0"/>
                              </a:rPr>
                              <m:t>𝟓</m:t>
                            </m:r>
                          </m:sub>
                        </m:sSub>
                      </m:e>
                    </m:d>
                    <m:r>
                      <a:rPr lang="es-419" sz="2400" b="1" i="1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 </m:t>
                    </m:r>
                    <m:r>
                      <a:rPr lang="es-419" sz="2400" b="1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𝐜𝐨𝐬</m:t>
                    </m:r>
                    <m:r>
                      <a:rPr lang="es-419" sz="2400" b="1" i="1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 </m:t>
                    </m:r>
                    <m:d>
                      <m:dPr>
                        <m:ctrlPr>
                          <a:rPr lang="es-419" sz="2400" b="1" i="1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dPr>
                      <m:e>
                        <m:r>
                          <a:rPr lang="es-419" sz="2400" b="1" i="1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𝟐</m:t>
                        </m:r>
                        <m:r>
                          <a:rPr lang="es-419" sz="2400" b="1" i="1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𝒙</m:t>
                        </m:r>
                      </m:e>
                    </m:d>
                    <m:r>
                      <a:rPr lang="es-419" sz="2400" b="1" i="1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+</m:t>
                    </m:r>
                    <m:d>
                      <m:dPr>
                        <m:ctrlPr>
                          <a:rPr lang="es-419" sz="2400" b="1" i="1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s-419" sz="2400" b="1" i="1">
                                <a:latin typeface="Cambria Math" panose="02040503050406030204" pitchFamily="18" charset="0"/>
                                <a:ea typeface="Arial" charset="0"/>
                                <a:cs typeface="Arial" charset="0"/>
                              </a:rPr>
                            </m:ctrlPr>
                          </m:sSubPr>
                          <m:e>
                            <m:r>
                              <a:rPr lang="es-419" sz="2400" b="1" i="1">
                                <a:latin typeface="Cambria Math" panose="02040503050406030204" pitchFamily="18" charset="0"/>
                                <a:ea typeface="Arial" charset="0"/>
                                <a:cs typeface="Arial" charset="0"/>
                              </a:rPr>
                              <m:t>𝑪</m:t>
                            </m:r>
                          </m:e>
                          <m:sub>
                            <m:r>
                              <a:rPr lang="es-419" sz="2400" b="1" i="1">
                                <a:latin typeface="Cambria Math" panose="02040503050406030204" pitchFamily="18" charset="0"/>
                                <a:ea typeface="Arial" charset="0"/>
                                <a:cs typeface="Arial" charset="0"/>
                              </a:rPr>
                              <m:t>𝟔</m:t>
                            </m:r>
                          </m:sub>
                        </m:sSub>
                        <m:r>
                          <a:rPr lang="es-419" sz="2400" b="1" i="1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𝒙</m:t>
                        </m:r>
                        <m:r>
                          <a:rPr lang="es-419" sz="2400" b="1" i="1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+</m:t>
                        </m:r>
                        <m:sSub>
                          <m:sSubPr>
                            <m:ctrlPr>
                              <a:rPr lang="es-419" sz="2400" b="1" i="1">
                                <a:latin typeface="Cambria Math" panose="02040503050406030204" pitchFamily="18" charset="0"/>
                                <a:ea typeface="Arial" charset="0"/>
                                <a:cs typeface="Arial" charset="0"/>
                              </a:rPr>
                            </m:ctrlPr>
                          </m:sSubPr>
                          <m:e>
                            <m:r>
                              <a:rPr lang="es-419" sz="2400" b="1" i="1">
                                <a:latin typeface="Cambria Math" panose="02040503050406030204" pitchFamily="18" charset="0"/>
                                <a:ea typeface="Arial" charset="0"/>
                                <a:cs typeface="Arial" charset="0"/>
                              </a:rPr>
                              <m:t>𝑪</m:t>
                            </m:r>
                          </m:e>
                          <m:sub>
                            <m:r>
                              <a:rPr lang="es-419" sz="2400" b="1" i="1">
                                <a:latin typeface="Cambria Math" panose="02040503050406030204" pitchFamily="18" charset="0"/>
                                <a:ea typeface="Arial" charset="0"/>
                                <a:cs typeface="Arial" charset="0"/>
                              </a:rPr>
                              <m:t>𝟕</m:t>
                            </m:r>
                          </m:sub>
                        </m:sSub>
                      </m:e>
                    </m:d>
                    <m:r>
                      <a:rPr lang="es-419" sz="2400" b="1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𝐬𝐞𝐧</m:t>
                    </m:r>
                    <m:r>
                      <a:rPr lang="es-419" sz="2400" b="1" i="1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 (</m:t>
                    </m:r>
                    <m:r>
                      <a:rPr lang="es-419" sz="2400" b="1" i="1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𝟐</m:t>
                    </m:r>
                    <m:r>
                      <a:rPr lang="es-419" sz="2400" b="1" i="1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𝒙</m:t>
                    </m:r>
                    <m:r>
                      <a:rPr lang="es-419" sz="2400" b="1" i="1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)]</m:t>
                    </m:r>
                  </m:oMath>
                </a14:m>
                <a:r>
                  <a:rPr lang="es-419" sz="2000" b="1" dirty="0">
                    <a:ea typeface="Arial" charset="0"/>
                    <a:cs typeface="Arial" charset="0"/>
                  </a:rPr>
                  <a:t> </a:t>
                </a:r>
                <a:endParaRPr lang="es-419" sz="22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9" name="Marcador de texto 1">
                <a:extLst>
                  <a:ext uri="{FF2B5EF4-FFF2-40B4-BE49-F238E27FC236}">
                    <a16:creationId xmlns:a16="http://schemas.microsoft.com/office/drawing/2014/main" id="{68C543DD-2682-40DD-BFF7-8E202EC743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148" y="2115688"/>
                <a:ext cx="11417509" cy="4379267"/>
              </a:xfrm>
              <a:prstGeom prst="rect">
                <a:avLst/>
              </a:prstGeom>
              <a:blipFill>
                <a:blip r:embed="rId3"/>
                <a:stretch>
                  <a:fillRect l="-1442" t="-8496" b="-5571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brir llave 30">
            <a:extLst>
              <a:ext uri="{FF2B5EF4-FFF2-40B4-BE49-F238E27FC236}">
                <a16:creationId xmlns:a16="http://schemas.microsoft.com/office/drawing/2014/main" id="{6C7805AE-FD71-4402-89E8-9A477D0FCA39}"/>
              </a:ext>
            </a:extLst>
          </p:cNvPr>
          <p:cNvSpPr/>
          <p:nvPr/>
        </p:nvSpPr>
        <p:spPr>
          <a:xfrm rot="16200000">
            <a:off x="5542879" y="1055321"/>
            <a:ext cx="223448" cy="736660"/>
          </a:xfrm>
          <a:prstGeom prst="leftBrace">
            <a:avLst>
              <a:gd name="adj1" fmla="val 30623"/>
              <a:gd name="adj2" fmla="val 44603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2" name="Abrir llave 31">
            <a:extLst>
              <a:ext uri="{FF2B5EF4-FFF2-40B4-BE49-F238E27FC236}">
                <a16:creationId xmlns:a16="http://schemas.microsoft.com/office/drawing/2014/main" id="{B8B679C1-B034-4E68-A725-FBFE9401229C}"/>
              </a:ext>
            </a:extLst>
          </p:cNvPr>
          <p:cNvSpPr/>
          <p:nvPr/>
        </p:nvSpPr>
        <p:spPr>
          <a:xfrm rot="5400000">
            <a:off x="6950423" y="-835135"/>
            <a:ext cx="492370" cy="3425120"/>
          </a:xfrm>
          <a:prstGeom prst="leftBrace">
            <a:avLst>
              <a:gd name="adj1" fmla="val 65027"/>
              <a:gd name="adj2" fmla="val 47192"/>
            </a:avLst>
          </a:prstGeom>
          <a:noFill/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D9D8F5B4-1827-41A1-AEB3-4BAD70FBA9DD}"/>
                  </a:ext>
                </a:extLst>
              </p:cNvPr>
              <p:cNvSpPr txBox="1"/>
              <p:nvPr/>
            </p:nvSpPr>
            <p:spPr>
              <a:xfrm>
                <a:off x="6876081" y="159658"/>
                <a:ext cx="13789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000" b="1" i="1" dirty="0">
                  <a:solidFill>
                    <a:schemeClr val="accent3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D9D8F5B4-1827-41A1-AEB3-4BAD70FBA9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081" y="159658"/>
                <a:ext cx="1378957" cy="400110"/>
              </a:xfrm>
              <a:prstGeom prst="rect">
                <a:avLst/>
              </a:prstGeom>
              <a:blipFill>
                <a:blip r:embed="rId4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5CAFAFE2-4C81-42E7-870A-06602504B936}"/>
                  </a:ext>
                </a:extLst>
              </p:cNvPr>
              <p:cNvSpPr txBox="1"/>
              <p:nvPr/>
            </p:nvSpPr>
            <p:spPr>
              <a:xfrm>
                <a:off x="4965124" y="1781976"/>
                <a:ext cx="13789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20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s-419" sz="20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s-419" sz="20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419" sz="20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419" sz="20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000" b="1" i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5CAFAFE2-4C81-42E7-870A-06602504B9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5124" y="1781976"/>
                <a:ext cx="1378957" cy="400110"/>
              </a:xfrm>
              <a:prstGeom prst="rect">
                <a:avLst/>
              </a:prstGeom>
              <a:blipFill>
                <a:blip r:embed="rId5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brir llave 34">
            <a:extLst>
              <a:ext uri="{FF2B5EF4-FFF2-40B4-BE49-F238E27FC236}">
                <a16:creationId xmlns:a16="http://schemas.microsoft.com/office/drawing/2014/main" id="{0991BB58-A303-47B0-8369-BF11214F373E}"/>
              </a:ext>
            </a:extLst>
          </p:cNvPr>
          <p:cNvSpPr/>
          <p:nvPr/>
        </p:nvSpPr>
        <p:spPr>
          <a:xfrm rot="16200000">
            <a:off x="6459882" y="1048634"/>
            <a:ext cx="297968" cy="736660"/>
          </a:xfrm>
          <a:prstGeom prst="leftBrace">
            <a:avLst>
              <a:gd name="adj1" fmla="val 24539"/>
              <a:gd name="adj2" fmla="val 43890"/>
            </a:avLst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D1720588-AD8C-42D6-B453-B0B57A13AF4F}"/>
                  </a:ext>
                </a:extLst>
              </p:cNvPr>
              <p:cNvSpPr txBox="1"/>
              <p:nvPr/>
            </p:nvSpPr>
            <p:spPr>
              <a:xfrm>
                <a:off x="6006096" y="1776891"/>
                <a:ext cx="13789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dirty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2000" b="1" i="1" dirty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s-419" sz="2000" b="1" i="1" dirty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s-419" sz="2000" b="1" i="1" dirty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419" sz="2000" b="1" i="1" dirty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419" sz="2000" b="1" i="1" dirty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000" b="1" i="1" dirty="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D1720588-AD8C-42D6-B453-B0B57A13AF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6096" y="1776891"/>
                <a:ext cx="1378957" cy="400110"/>
              </a:xfrm>
              <a:prstGeom prst="rect">
                <a:avLst/>
              </a:prstGeom>
              <a:blipFill>
                <a:blip r:embed="rId6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brir llave 36">
            <a:extLst>
              <a:ext uri="{FF2B5EF4-FFF2-40B4-BE49-F238E27FC236}">
                <a16:creationId xmlns:a16="http://schemas.microsoft.com/office/drawing/2014/main" id="{0D671D9A-2CFC-4891-8EB3-D803CE648E25}"/>
              </a:ext>
            </a:extLst>
          </p:cNvPr>
          <p:cNvSpPr/>
          <p:nvPr/>
        </p:nvSpPr>
        <p:spPr>
          <a:xfrm rot="16200000">
            <a:off x="7920097" y="534038"/>
            <a:ext cx="268536" cy="1766256"/>
          </a:xfrm>
          <a:prstGeom prst="leftBrace">
            <a:avLst>
              <a:gd name="adj1" fmla="val 22257"/>
              <a:gd name="adj2" fmla="val 45800"/>
            </a:avLst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CC74E4FB-1C82-45C0-88E4-1F149796A029}"/>
                  </a:ext>
                </a:extLst>
              </p:cNvPr>
              <p:cNvSpPr txBox="1"/>
              <p:nvPr/>
            </p:nvSpPr>
            <p:spPr>
              <a:xfrm>
                <a:off x="7323405" y="1776891"/>
                <a:ext cx="13789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2000" b="1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s-419" sz="2000" b="1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s-419" sz="2000" b="1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419" sz="2000" b="1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419" sz="2000" b="1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000" b="1" i="1" dirty="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CC74E4FB-1C82-45C0-88E4-1F149796A0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3405" y="1776891"/>
                <a:ext cx="1378957" cy="400110"/>
              </a:xfrm>
              <a:prstGeom prst="rect">
                <a:avLst/>
              </a:prstGeom>
              <a:blipFill>
                <a:blip r:embed="rId7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E2F61583-A994-42C0-B008-E202ACAB8C87}"/>
                  </a:ext>
                </a:extLst>
              </p:cNvPr>
              <p:cNvSpPr txBox="1"/>
              <p:nvPr/>
            </p:nvSpPr>
            <p:spPr>
              <a:xfrm>
                <a:off x="1772528" y="3573194"/>
                <a:ext cx="2500871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50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𝐴</m:t>
                      </m:r>
                      <m:r>
                        <a:rPr lang="es-419" sz="2500" i="1" kern="12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500" i="1" kern="12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𝐵𝑥</m:t>
                      </m:r>
                      <m:r>
                        <a:rPr lang="es-419" sz="2500" i="1" kern="12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sSup>
                        <m:sSupPr>
                          <m:ctrlPr>
                            <a:rPr lang="es-419" sz="2500" i="1" kern="12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500" b="0" i="1" kern="12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𝐶</m:t>
                          </m:r>
                          <m:r>
                            <a:rPr lang="es-419" sz="2500" i="1" kern="12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𝑥</m:t>
                          </m:r>
                        </m:e>
                        <m:sup>
                          <m:r>
                            <a:rPr lang="es-419" sz="2500" i="1" kern="12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E2F61583-A994-42C0-B008-E202ACAB8C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2528" y="3573194"/>
                <a:ext cx="2500871" cy="4770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E571FE48-64E0-40D2-92C6-88641C9F851F}"/>
                  </a:ext>
                </a:extLst>
              </p:cNvPr>
              <p:cNvSpPr txBox="1"/>
              <p:nvPr/>
            </p:nvSpPr>
            <p:spPr>
              <a:xfrm>
                <a:off x="4046310" y="3398099"/>
                <a:ext cx="3146938" cy="6194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5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 </m:t>
                      </m:r>
                      <m:sSup>
                        <m:sSupPr>
                          <m:ctrlPr>
                            <a:rPr lang="es-419" sz="2500" i="1" kern="12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500" i="1" kern="12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s-419" sz="2500" i="1" kern="12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fPr>
                            <m:num>
                              <m:r>
                                <a:rPr lang="es-419" sz="2500" i="1" kern="12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s-419" sz="2500" i="1" kern="12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d>
                        <m:dPr>
                          <m:ctrlPr>
                            <a:rPr lang="es-419" sz="2500" b="0" i="1" kern="12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500" b="0" i="1" kern="12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𝐸</m:t>
                          </m:r>
                          <m:sSup>
                            <m:sSupPr>
                              <m:ctrlPr>
                                <a:rPr lang="es-419" sz="2500" b="0" i="1" kern="12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sSupPr>
                            <m:e>
                              <m:r>
                                <a:rPr lang="es-419" sz="2500" b="0" i="1" kern="12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419" sz="2500" b="0" i="1" kern="12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419" sz="2500" b="0" i="1" kern="12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+</m:t>
                          </m:r>
                          <m:r>
                            <a:rPr lang="es-419" sz="2500" b="0" i="1" kern="12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𝐹𝑥</m:t>
                          </m:r>
                          <m:r>
                            <a:rPr lang="es-419" sz="2500" b="0" i="1" kern="12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+</m:t>
                          </m:r>
                          <m:r>
                            <a:rPr lang="es-419" sz="2500" b="0" i="1" kern="12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𝐺</m:t>
                          </m:r>
                        </m:e>
                      </m:d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E571FE48-64E0-40D2-92C6-88641C9F85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6310" y="3398099"/>
                <a:ext cx="3146938" cy="6194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03A27202-FD8B-4B65-9301-F6C60CDBA9FF}"/>
                  </a:ext>
                </a:extLst>
              </p:cNvPr>
              <p:cNvSpPr txBox="1"/>
              <p:nvPr/>
            </p:nvSpPr>
            <p:spPr>
              <a:xfrm>
                <a:off x="1704151" y="4112749"/>
                <a:ext cx="8637564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5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 </m:t>
                      </m:r>
                      <m:sSup>
                        <m:sSupPr>
                          <m:ctrlPr>
                            <a:rPr lang="es-419" sz="2500" i="1" kern="12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500" i="1" kern="12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𝑒</m:t>
                          </m:r>
                        </m:e>
                        <m:sup>
                          <m:r>
                            <a:rPr lang="es-419" sz="2500" i="1" kern="12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−</m:t>
                          </m:r>
                          <m:r>
                            <a:rPr lang="es-419" sz="2500" i="1" kern="12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𝑥</m:t>
                          </m:r>
                        </m:sup>
                      </m:sSup>
                      <m:r>
                        <a:rPr lang="es-419" sz="2500" i="1" kern="12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(</m:t>
                      </m:r>
                      <m:r>
                        <a:rPr lang="es-419" sz="25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(</m:t>
                      </m:r>
                      <m:r>
                        <a:rPr lang="es-CR" sz="25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𝐻</m:t>
                      </m:r>
                      <m:sSup>
                        <m:sSupPr>
                          <m:ctrlPr>
                            <a:rPr lang="es-419" sz="2500" b="0" i="1" kern="12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500" b="0" i="1" kern="12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𝑥</m:t>
                          </m:r>
                        </m:e>
                        <m:sup>
                          <m:r>
                            <a:rPr lang="es-419" sz="2500" b="0" i="1" kern="12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2</m:t>
                          </m:r>
                        </m:sup>
                      </m:sSup>
                      <m:r>
                        <a:rPr lang="es-419" sz="25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5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𝐼𝑥</m:t>
                      </m:r>
                      <m:r>
                        <a:rPr lang="es-419" sz="25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5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𝐽</m:t>
                      </m:r>
                      <m:r>
                        <a:rPr lang="es-419" sz="25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)</m:t>
                      </m:r>
                      <m:func>
                        <m:funcPr>
                          <m:ctrlPr>
                            <a:rPr lang="es-419" sz="2500" i="1" kern="12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419" sz="2500" i="0" kern="12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s-419" sz="2500" i="1" kern="12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s-419" sz="2500" i="1" kern="12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2</m:t>
                              </m:r>
                              <m:r>
                                <a:rPr lang="es-419" sz="2500" i="1" kern="12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s-419" sz="2500" i="1" kern="12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5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(</m:t>
                      </m:r>
                      <m:r>
                        <a:rPr lang="es-419" sz="25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𝐾</m:t>
                      </m:r>
                      <m:sSup>
                        <m:sSupPr>
                          <m:ctrlPr>
                            <a:rPr lang="es-419" sz="2500" b="0" i="1" kern="12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500" b="0" i="1" kern="12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𝑥</m:t>
                          </m:r>
                        </m:e>
                        <m:sup>
                          <m:r>
                            <a:rPr lang="es-419" sz="2500" b="0" i="1" kern="12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2</m:t>
                          </m:r>
                        </m:sup>
                      </m:sSup>
                      <m:r>
                        <a:rPr lang="es-419" sz="25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5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𝐿𝑥</m:t>
                      </m:r>
                      <m:r>
                        <a:rPr lang="es-419" sz="25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5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𝑀</m:t>
                      </m:r>
                      <m:r>
                        <a:rPr lang="es-419" sz="25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 ) </m:t>
                      </m:r>
                      <m:r>
                        <m:rPr>
                          <m:sty m:val="p"/>
                        </m:rPr>
                        <a:rPr lang="es-419" sz="2500" i="0" kern="12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sen</m:t>
                      </m:r>
                      <m:r>
                        <a:rPr lang="es-419" sz="2500" i="1" kern="12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(2</m:t>
                      </m:r>
                      <m:r>
                        <a:rPr lang="es-419" sz="2500" i="1" kern="12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𝑥</m:t>
                      </m:r>
                      <m:r>
                        <a:rPr lang="es-419" sz="2500" i="1" kern="12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))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03A27202-FD8B-4B65-9301-F6C60CDBA9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151" y="4112749"/>
                <a:ext cx="8637564" cy="4770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03AA81F1-7C03-40CA-BEAC-657C2606745B}"/>
                  </a:ext>
                </a:extLst>
              </p:cNvPr>
              <p:cNvSpPr txBox="1"/>
              <p:nvPr/>
            </p:nvSpPr>
            <p:spPr>
              <a:xfrm>
                <a:off x="1909412" y="5157614"/>
                <a:ext cx="1680804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500" i="1" kern="12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𝐵𝑥</m:t>
                      </m:r>
                      <m:r>
                        <a:rPr lang="es-419" sz="2500" i="1" kern="12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sSup>
                        <m:sSupPr>
                          <m:ctrlPr>
                            <a:rPr lang="es-419" sz="2500" i="1" kern="12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500" b="0" i="1" kern="12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𝐶</m:t>
                          </m:r>
                          <m:r>
                            <a:rPr lang="es-419" sz="2500" i="1" kern="12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𝑥</m:t>
                          </m:r>
                        </m:e>
                        <m:sup>
                          <m:r>
                            <a:rPr lang="es-419" sz="2500" i="1" kern="12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03AA81F1-7C03-40CA-BEAC-657C260674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9412" y="5157614"/>
                <a:ext cx="1680804" cy="4770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0E11963C-8506-4130-BAB8-9F2767E189DE}"/>
                  </a:ext>
                </a:extLst>
              </p:cNvPr>
              <p:cNvSpPr txBox="1"/>
              <p:nvPr/>
            </p:nvSpPr>
            <p:spPr>
              <a:xfrm>
                <a:off x="3435256" y="5024795"/>
                <a:ext cx="1222107" cy="6194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5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 </m:t>
                      </m:r>
                      <m:sSup>
                        <m:sSupPr>
                          <m:ctrlPr>
                            <a:rPr lang="es-419" sz="2500" i="1" kern="12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500" b="0" i="1" kern="12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𝐸</m:t>
                          </m:r>
                          <m:sSup>
                            <m:sSupPr>
                              <m:ctrlPr>
                                <a:rPr lang="es-419" sz="2500" b="0" i="1" kern="12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sSupPr>
                            <m:e>
                              <m:r>
                                <a:rPr lang="es-419" sz="2500" b="0" i="1" kern="12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419" sz="2500" b="0" i="1" kern="12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419" sz="2500" i="1" kern="12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s-419" sz="2500" i="1" kern="12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fPr>
                            <m:num>
                              <m:r>
                                <a:rPr lang="es-419" sz="2500" i="1" kern="12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s-419" sz="2500" i="1" kern="12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0E11963C-8506-4130-BAB8-9F2767E189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5256" y="5024795"/>
                <a:ext cx="1222107" cy="619465"/>
              </a:xfrm>
              <a:prstGeom prst="rect">
                <a:avLst/>
              </a:prstGeom>
              <a:blipFill>
                <a:blip r:embed="rId12"/>
                <a:stretch>
                  <a:fillRect r="-3500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088F0417-8F60-4AA2-92B7-BDCCBFC90963}"/>
                  </a:ext>
                </a:extLst>
              </p:cNvPr>
              <p:cNvSpPr txBox="1"/>
              <p:nvPr/>
            </p:nvSpPr>
            <p:spPr>
              <a:xfrm>
                <a:off x="4699201" y="5167206"/>
                <a:ext cx="4988094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5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 </m:t>
                      </m:r>
                      <m:sSup>
                        <m:sSupPr>
                          <m:ctrlPr>
                            <a:rPr lang="es-419" sz="2500" i="1" kern="12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s-419" sz="2500" b="0" i="1" kern="12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sSupPr>
                            <m:e>
                              <m:r>
                                <a:rPr lang="es-419" sz="2500" b="0" i="1" kern="12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419" sz="2500" b="0" i="1" kern="12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419" sz="2500" i="1" kern="12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𝑒</m:t>
                          </m:r>
                        </m:e>
                        <m:sup>
                          <m:r>
                            <a:rPr lang="es-419" sz="2500" i="1" kern="12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−</m:t>
                          </m:r>
                          <m:r>
                            <a:rPr lang="es-419" sz="2500" i="1" kern="12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𝑥</m:t>
                          </m:r>
                        </m:sup>
                      </m:sSup>
                      <m:r>
                        <a:rPr lang="es-419" sz="2500" i="1" kern="12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(</m:t>
                      </m:r>
                      <m:r>
                        <a:rPr lang="es-419" sz="25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𝐻</m:t>
                      </m:r>
                      <m:func>
                        <m:funcPr>
                          <m:ctrlPr>
                            <a:rPr lang="es-419" sz="2500" i="1" kern="12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419" sz="2500" i="0" kern="12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s-419" sz="2500" i="1" kern="12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s-419" sz="2500" i="1" kern="12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2</m:t>
                              </m:r>
                              <m:r>
                                <a:rPr lang="es-419" sz="2500" i="1" kern="12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s-419" sz="2500" i="1" kern="12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5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𝐾</m:t>
                      </m:r>
                      <m:r>
                        <a:rPr lang="es-419" sz="25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419" sz="2500" i="0" kern="12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sen</m:t>
                      </m:r>
                      <m:r>
                        <a:rPr lang="es-419" sz="2500" i="1" kern="12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(2</m:t>
                      </m:r>
                      <m:r>
                        <a:rPr lang="es-419" sz="2500" i="1" kern="12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𝑥</m:t>
                      </m:r>
                      <m:r>
                        <a:rPr lang="es-419" sz="2500" i="1" kern="12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))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088F0417-8F60-4AA2-92B7-BDCCBFC909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9201" y="5167206"/>
                <a:ext cx="4988094" cy="4770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ángulo 22">
            <a:extLst>
              <a:ext uri="{FF2B5EF4-FFF2-40B4-BE49-F238E27FC236}">
                <a16:creationId xmlns:a16="http://schemas.microsoft.com/office/drawing/2014/main" id="{1CE3B3B4-28BF-413C-A70C-C770D3FA4EAE}"/>
              </a:ext>
            </a:extLst>
          </p:cNvPr>
          <p:cNvSpPr/>
          <p:nvPr/>
        </p:nvSpPr>
        <p:spPr>
          <a:xfrm>
            <a:off x="4215343" y="2588323"/>
            <a:ext cx="366343" cy="556552"/>
          </a:xfrm>
          <a:prstGeom prst="rect">
            <a:avLst/>
          </a:prstGeom>
          <a:noFill/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9E614885-1215-46F8-B6CA-426C5D30B5EB}"/>
              </a:ext>
            </a:extLst>
          </p:cNvPr>
          <p:cNvSpPr/>
          <p:nvPr/>
        </p:nvSpPr>
        <p:spPr>
          <a:xfrm>
            <a:off x="4642590" y="2365598"/>
            <a:ext cx="1162864" cy="886278"/>
          </a:xfrm>
          <a:prstGeom prst="rect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s-419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5D36C95A-CC48-4D02-8826-8E7731EE6C08}"/>
              </a:ext>
            </a:extLst>
          </p:cNvPr>
          <p:cNvSpPr/>
          <p:nvPr/>
        </p:nvSpPr>
        <p:spPr>
          <a:xfrm>
            <a:off x="5866358" y="2549983"/>
            <a:ext cx="1794735" cy="524336"/>
          </a:xfrm>
          <a:prstGeom prst="rect">
            <a:avLst/>
          </a:prstGeom>
          <a:noFill/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A004F71B-2635-4183-96AC-2786753F049A}"/>
              </a:ext>
            </a:extLst>
          </p:cNvPr>
          <p:cNvCxnSpPr>
            <a:cxnSpLocks/>
          </p:cNvCxnSpPr>
          <p:nvPr/>
        </p:nvCxnSpPr>
        <p:spPr>
          <a:xfrm flipV="1">
            <a:off x="6547181" y="3637727"/>
            <a:ext cx="365855" cy="31996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FE2CC03C-DDAF-4F28-BF45-B315D35F3F27}"/>
              </a:ext>
            </a:extLst>
          </p:cNvPr>
          <p:cNvCxnSpPr>
            <a:cxnSpLocks/>
          </p:cNvCxnSpPr>
          <p:nvPr/>
        </p:nvCxnSpPr>
        <p:spPr>
          <a:xfrm flipV="1">
            <a:off x="7787874" y="4224814"/>
            <a:ext cx="804583" cy="352175"/>
          </a:xfrm>
          <a:prstGeom prst="line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C50DCD51-2636-4649-92DE-3C2BDDC0D8D0}"/>
              </a:ext>
            </a:extLst>
          </p:cNvPr>
          <p:cNvCxnSpPr>
            <a:cxnSpLocks/>
          </p:cNvCxnSpPr>
          <p:nvPr/>
        </p:nvCxnSpPr>
        <p:spPr>
          <a:xfrm flipV="1">
            <a:off x="4215343" y="4212650"/>
            <a:ext cx="804583" cy="3521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904C092D-27A8-4DB4-AE7A-0E137D660A46}"/>
              </a:ext>
            </a:extLst>
          </p:cNvPr>
          <p:cNvCxnSpPr>
            <a:cxnSpLocks/>
          </p:cNvCxnSpPr>
          <p:nvPr/>
        </p:nvCxnSpPr>
        <p:spPr>
          <a:xfrm flipV="1">
            <a:off x="5913072" y="3601557"/>
            <a:ext cx="365855" cy="31996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712BE6B5-5F00-4A3C-984E-16339BDB2165}"/>
              </a:ext>
            </a:extLst>
          </p:cNvPr>
          <p:cNvCxnSpPr>
            <a:cxnSpLocks/>
          </p:cNvCxnSpPr>
          <p:nvPr/>
        </p:nvCxnSpPr>
        <p:spPr>
          <a:xfrm flipV="1">
            <a:off x="2040782" y="3638560"/>
            <a:ext cx="365855" cy="31996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id="{8F40837D-1B35-4829-BE83-E7B2D096B0C9}"/>
                  </a:ext>
                </a:extLst>
              </p:cNvPr>
              <p:cNvSpPr/>
              <p:nvPr/>
            </p:nvSpPr>
            <p:spPr>
              <a:xfrm>
                <a:off x="1163130" y="6314496"/>
                <a:ext cx="60939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s-CR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id="{8F40837D-1B35-4829-BE83-E7B2D096B0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3130" y="6314496"/>
                <a:ext cx="609398" cy="461665"/>
              </a:xfrm>
              <a:prstGeom prst="rect">
                <a:avLst/>
              </a:prstGeom>
              <a:blipFill>
                <a:blip r:embed="rId14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ángulo 48">
                <a:extLst>
                  <a:ext uri="{FF2B5EF4-FFF2-40B4-BE49-F238E27FC236}">
                    <a16:creationId xmlns:a16="http://schemas.microsoft.com/office/drawing/2014/main" id="{25F81C27-8C87-45A1-8A11-FD6AABCAF069}"/>
                  </a:ext>
                </a:extLst>
              </p:cNvPr>
              <p:cNvSpPr/>
              <p:nvPr/>
            </p:nvSpPr>
            <p:spPr>
              <a:xfrm>
                <a:off x="1842028" y="6186272"/>
                <a:ext cx="925125" cy="5966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C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</m:sub>
                      </m:sSub>
                      <m:sSup>
                        <m:sSupPr>
                          <m:ctrlPr>
                            <a:rPr lang="es-419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𝒆</m:t>
                          </m:r>
                        </m:e>
                        <m:sup>
                          <m:f>
                            <m:fPr>
                              <m:ctrlPr>
                                <a:rPr lang="es-419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fPr>
                            <m:num>
                              <m:r>
                                <a:rPr lang="es-419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𝒙</m:t>
                              </m:r>
                            </m:num>
                            <m:den>
                              <m:r>
                                <a:rPr lang="es-419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s-CR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Rectángulo 48">
                <a:extLst>
                  <a:ext uri="{FF2B5EF4-FFF2-40B4-BE49-F238E27FC236}">
                    <a16:creationId xmlns:a16="http://schemas.microsoft.com/office/drawing/2014/main" id="{25F81C27-8C87-45A1-8A11-FD6AABCAF0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2028" y="6186272"/>
                <a:ext cx="925125" cy="59663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ángulo 49">
                <a:extLst>
                  <a:ext uri="{FF2B5EF4-FFF2-40B4-BE49-F238E27FC236}">
                    <a16:creationId xmlns:a16="http://schemas.microsoft.com/office/drawing/2014/main" id="{39270B2D-9A9B-4FB3-A0C3-F7C55BAC60A5}"/>
                  </a:ext>
                </a:extLst>
              </p:cNvPr>
              <p:cNvSpPr/>
              <p:nvPr/>
            </p:nvSpPr>
            <p:spPr>
              <a:xfrm>
                <a:off x="2836653" y="6190739"/>
                <a:ext cx="1170384" cy="5966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C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𝟑</m:t>
                          </m:r>
                        </m:sub>
                      </m:sSub>
                      <m:sSup>
                        <m:sSupPr>
                          <m:ctrlPr>
                            <a:rPr lang="es-419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C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 </m:t>
                          </m:r>
                          <m:r>
                            <a:rPr lang="es-C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𝒙𝒆</m:t>
                          </m:r>
                        </m:e>
                        <m:sup>
                          <m:f>
                            <m:fPr>
                              <m:ctrlPr>
                                <a:rPr lang="es-419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fPr>
                            <m:num>
                              <m:r>
                                <a:rPr lang="es-419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𝒙</m:t>
                              </m:r>
                            </m:num>
                            <m:den>
                              <m:r>
                                <a:rPr lang="es-419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s-CR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Rectángulo 49">
                <a:extLst>
                  <a:ext uri="{FF2B5EF4-FFF2-40B4-BE49-F238E27FC236}">
                    <a16:creationId xmlns:a16="http://schemas.microsoft.com/office/drawing/2014/main" id="{39270B2D-9A9B-4FB3-A0C3-F7C55BAC60A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6653" y="6190739"/>
                <a:ext cx="1170384" cy="59663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ángulo 50">
                <a:extLst>
                  <a:ext uri="{FF2B5EF4-FFF2-40B4-BE49-F238E27FC236}">
                    <a16:creationId xmlns:a16="http://schemas.microsoft.com/office/drawing/2014/main" id="{BF978D9F-3C6B-4B94-BDDD-15B6EFD660E4}"/>
                  </a:ext>
                </a:extLst>
              </p:cNvPr>
              <p:cNvSpPr/>
              <p:nvPr/>
            </p:nvSpPr>
            <p:spPr>
              <a:xfrm>
                <a:off x="4117662" y="6289120"/>
                <a:ext cx="3776867" cy="4937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s-419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sSupPr>
                            <m:e>
                              <m:r>
                                <a:rPr lang="es-419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s-419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−</m:t>
                              </m:r>
                              <m:r>
                                <a:rPr lang="es-419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𝒙</m:t>
                              </m:r>
                            </m:sup>
                          </m:sSup>
                          <m:r>
                            <a:rPr lang="es-419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[</m:t>
                          </m:r>
                          <m:d>
                            <m:dPr>
                              <m:ctrlPr>
                                <a:rPr lang="es-419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419" sz="2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Arial" charset="0"/>
                                      <a:cs typeface="Arial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419" sz="2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Arial" charset="0"/>
                                      <a:cs typeface="Arial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s-419" sz="2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Arial" charset="0"/>
                                      <a:cs typeface="Arial" charset="0"/>
                                    </a:rPr>
                                    <m:t>𝟒</m:t>
                                  </m:r>
                                </m:sub>
                              </m:sSub>
                              <m:r>
                                <a:rPr lang="es-419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𝒙</m:t>
                              </m:r>
                              <m:r>
                                <a:rPr lang="es-419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419" sz="2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Arial" charset="0"/>
                                      <a:cs typeface="Arial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419" sz="2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Arial" charset="0"/>
                                      <a:cs typeface="Arial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s-419" sz="2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Arial" charset="0"/>
                                      <a:cs typeface="Arial" charset="0"/>
                                    </a:rPr>
                                    <m:t>𝟓</m:t>
                                  </m:r>
                                </m:sub>
                              </m:sSub>
                            </m:e>
                          </m:d>
                          <m:r>
                            <a:rPr lang="es-419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 </m:t>
                          </m:r>
                          <m:r>
                            <a:rPr lang="es-419" sz="24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𝐜𝐨𝐬</m:t>
                          </m:r>
                          <m:r>
                            <a:rPr lang="es-419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s-419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s-419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𝟐</m:t>
                              </m:r>
                              <m:r>
                                <a:rPr lang="es-419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𝒙</m:t>
                              </m:r>
                            </m:e>
                          </m:d>
                        </m:e>
                        <m:sup/>
                      </m:sSup>
                    </m:oMath>
                  </m:oMathPara>
                </a14:m>
                <a:endParaRPr lang="es-CR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Rectángulo 50">
                <a:extLst>
                  <a:ext uri="{FF2B5EF4-FFF2-40B4-BE49-F238E27FC236}">
                    <a16:creationId xmlns:a16="http://schemas.microsoft.com/office/drawing/2014/main" id="{BF978D9F-3C6B-4B94-BDDD-15B6EFD660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7662" y="6289120"/>
                <a:ext cx="3776867" cy="49379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ángulo 51">
                <a:extLst>
                  <a:ext uri="{FF2B5EF4-FFF2-40B4-BE49-F238E27FC236}">
                    <a16:creationId xmlns:a16="http://schemas.microsoft.com/office/drawing/2014/main" id="{7A982CA3-C744-415B-B45C-E56F45F3D6C1}"/>
                  </a:ext>
                </a:extLst>
              </p:cNvPr>
              <p:cNvSpPr/>
              <p:nvPr/>
            </p:nvSpPr>
            <p:spPr>
              <a:xfrm>
                <a:off x="4046309" y="6295653"/>
                <a:ext cx="6904326" cy="4937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s-419" sz="2400" b="1" i="1" smtClean="0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sSupPr>
                            <m:e>
                              <m:r>
                                <a:rPr lang="es-419" sz="2400" b="1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s-419" sz="2400" b="1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−</m:t>
                              </m:r>
                              <m:r>
                                <a:rPr lang="es-419" sz="2400" b="1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𝒙</m:t>
                              </m:r>
                            </m:sup>
                          </m:sSup>
                          <m:r>
                            <a:rPr lang="es-419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[</m:t>
                          </m:r>
                          <m:r>
                            <a:rPr lang="es-C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                                              </m:t>
                          </m:r>
                          <m:d>
                            <m:dPr>
                              <m:ctrlPr>
                                <a:rPr lang="es-419" sz="2400" b="1" i="1" smtClean="0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419" sz="2400" b="1" i="1">
                                      <a:solidFill>
                                        <a:schemeClr val="accent5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Arial" charset="0"/>
                                      <a:cs typeface="Arial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419" sz="2400" b="1" i="1">
                                      <a:solidFill>
                                        <a:schemeClr val="accent5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Arial" charset="0"/>
                                      <a:cs typeface="Arial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s-CR" sz="2400" b="1" i="1" smtClean="0">
                                      <a:solidFill>
                                        <a:schemeClr val="accent5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Arial" charset="0"/>
                                      <a:cs typeface="Arial" charset="0"/>
                                    </a:rPr>
                                    <m:t>𝟔</m:t>
                                  </m:r>
                                </m:sub>
                              </m:sSub>
                              <m:r>
                                <a:rPr lang="es-419" sz="2400" b="1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𝒙</m:t>
                              </m:r>
                              <m:r>
                                <a:rPr lang="es-419" sz="2400" b="1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419" sz="2400" b="1" i="1">
                                      <a:solidFill>
                                        <a:schemeClr val="accent5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Arial" charset="0"/>
                                      <a:cs typeface="Arial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419" sz="2400" b="1" i="1">
                                      <a:solidFill>
                                        <a:schemeClr val="accent5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Arial" charset="0"/>
                                      <a:cs typeface="Arial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s-CR" sz="2400" b="1" i="1" smtClean="0">
                                      <a:solidFill>
                                        <a:schemeClr val="accent5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Arial" charset="0"/>
                                      <a:cs typeface="Arial" charset="0"/>
                                    </a:rPr>
                                    <m:t>𝟕</m:t>
                                  </m:r>
                                </m:sub>
                              </m:sSub>
                            </m:e>
                          </m:d>
                          <m:r>
                            <a:rPr lang="es-419" sz="2400" b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𝐬</m:t>
                          </m:r>
                          <m:r>
                            <a:rPr lang="es-CR" sz="2400" b="1" i="0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𝐞𝐧</m:t>
                          </m:r>
                          <m:r>
                            <a:rPr lang="es-419" sz="2400" b="1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s-419" sz="2400" b="1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s-419" sz="2400" b="1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𝟐</m:t>
                              </m:r>
                              <m:r>
                                <a:rPr lang="es-419" sz="2400" b="1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𝒙</m:t>
                              </m:r>
                            </m:e>
                          </m:d>
                        </m:e>
                        <m:sup/>
                      </m:sSup>
                    </m:oMath>
                  </m:oMathPara>
                </a14:m>
                <a:endParaRPr lang="es-CR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Rectángulo 51">
                <a:extLst>
                  <a:ext uri="{FF2B5EF4-FFF2-40B4-BE49-F238E27FC236}">
                    <a16:creationId xmlns:a16="http://schemas.microsoft.com/office/drawing/2014/main" id="{7A982CA3-C744-415B-B45C-E56F45F3D6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6309" y="6295653"/>
                <a:ext cx="6904326" cy="49379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9800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3" grpId="0"/>
      <p:bldP spid="4" grpId="0"/>
      <p:bldP spid="6" grpId="0"/>
      <p:bldP spid="20" grpId="0"/>
      <p:bldP spid="21" grpId="0"/>
      <p:bldP spid="22" grpId="0"/>
      <p:bldP spid="23" grpId="0" animBg="1"/>
      <p:bldP spid="24" grpId="0" animBg="1"/>
      <p:bldP spid="25" grpId="0" animBg="1"/>
      <p:bldP spid="14" grpId="0"/>
      <p:bldP spid="49" grpId="0"/>
      <p:bldP spid="50" grpId="0"/>
      <p:bldP spid="51" grpId="0"/>
      <p:bldP spid="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b="1" dirty="0"/>
              <a:t>Vicerrectoría de Docencia</a:t>
            </a:r>
          </a:p>
          <a:p>
            <a:r>
              <a:rPr lang="es-ES_tradnl" b="1" dirty="0"/>
              <a:t>CEDA-TEC Digital</a:t>
            </a:r>
          </a:p>
          <a:p>
            <a:r>
              <a:rPr lang="es-ES_tradnl" dirty="0"/>
              <a:t>Proyecto de Virtualización 2018</a:t>
            </a:r>
          </a:p>
          <a:p>
            <a:r>
              <a:rPr lang="es-ES_tradnl" dirty="0"/>
              <a:t>Ecuaciones Diferenciales</a:t>
            </a:r>
          </a:p>
          <a:p>
            <a:endParaRPr lang="es-ES_tradnl" dirty="0"/>
          </a:p>
          <a:p>
            <a:r>
              <a:rPr lang="es-ES_tradnl" b="1" dirty="0" err="1"/>
              <a:t>M.Sc</a:t>
            </a:r>
            <a:r>
              <a:rPr lang="es-ES_tradnl" b="1" dirty="0"/>
              <a:t>. Norberto Oviedo Ugalde - Profesor</a:t>
            </a:r>
          </a:p>
          <a:p>
            <a:r>
              <a:rPr lang="es-ES_tradnl" dirty="0"/>
              <a:t>Bach. Dayana Calderón Prado  - Estudiante Asistente</a:t>
            </a:r>
          </a:p>
          <a:p>
            <a:r>
              <a:rPr lang="es-ES_tradnl" dirty="0"/>
              <a:t>Ing. Luis Carlos Guzmán Arias - Coordinador de Diseño</a:t>
            </a:r>
          </a:p>
        </p:txBody>
      </p:sp>
    </p:spTree>
    <p:extLst>
      <p:ext uri="{BB962C8B-B14F-4D97-AF65-F5344CB8AC3E}">
        <p14:creationId xmlns:p14="http://schemas.microsoft.com/office/powerpoint/2010/main" val="946608536"/>
      </p:ext>
    </p:extLst>
  </p:cSld>
  <p:clrMapOvr>
    <a:masterClrMapping/>
  </p:clrMapOvr>
</p:sld>
</file>

<file path=ppt/theme/theme1.xml><?xml version="1.0" encoding="utf-8"?>
<a:theme xmlns:a="http://schemas.openxmlformats.org/drawingml/2006/main" name="MA-2105 Plantilla Portad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Ecuaciones Diferenciales" id="{531114CD-B375-B34B-B9A3-88DC455528E5}" vid="{07157130-106A-854C-A3E4-7A10AD2C3BB1}"/>
    </a:ext>
  </a:extLst>
</a:theme>
</file>

<file path=ppt/theme/theme2.xml><?xml version="1.0" encoding="utf-8"?>
<a:theme xmlns:a="http://schemas.openxmlformats.org/drawingml/2006/main" name="MA-2105 Plantilla Contenido">
  <a:themeElements>
    <a:clrScheme name="Personalizar 1">
      <a:dk1>
        <a:srgbClr val="000000"/>
      </a:dk1>
      <a:lt1>
        <a:srgbClr val="FFFFFF"/>
      </a:lt1>
      <a:dk2>
        <a:srgbClr val="D3DFFF"/>
      </a:dk2>
      <a:lt2>
        <a:srgbClr val="FFFFFF"/>
      </a:lt2>
      <a:accent1>
        <a:srgbClr val="150D38"/>
      </a:accent1>
      <a:accent2>
        <a:srgbClr val="2861FF"/>
      </a:accent2>
      <a:accent3>
        <a:srgbClr val="D3DFFF"/>
      </a:accent3>
      <a:accent4>
        <a:srgbClr val="FF6D00"/>
      </a:accent4>
      <a:accent5>
        <a:srgbClr val="FFE1CC"/>
      </a:accent5>
      <a:accent6>
        <a:srgbClr val="666666"/>
      </a:accent6>
      <a:hlink>
        <a:srgbClr val="2861FF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Ecuaciones Diferenciales" id="{531114CD-B375-B34B-B9A3-88DC455528E5}" vid="{DB2A46A8-23B5-6248-B01E-BA2784B3DE70}"/>
    </a:ext>
  </a:extLst>
</a:theme>
</file>

<file path=ppt/theme/theme3.xml><?xml version="1.0" encoding="utf-8"?>
<a:theme xmlns:a="http://schemas.openxmlformats.org/drawingml/2006/main" name="MA-2105 Plantilla Crédito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Ecuaciones Diferenciales" id="{531114CD-B375-B34B-B9A3-88DC455528E5}" vid="{969DC122-9B8B-8245-B879-B4B1D9D0ECEC}"/>
    </a:ext>
  </a:extLst>
</a:theme>
</file>

<file path=ppt/theme/theme4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Ecuaciones Diferenciales</Template>
  <TotalTime>1832</TotalTime>
  <Words>364</Words>
  <Application>Microsoft Office PowerPoint</Application>
  <PresentationFormat>Panorámica</PresentationFormat>
  <Paragraphs>78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Cambria Math</vt:lpstr>
      <vt:lpstr>Franklin Gothic Book</vt:lpstr>
      <vt:lpstr>Franklin Gothic Medium</vt:lpstr>
      <vt:lpstr>MA-2105 Plantilla Portada</vt:lpstr>
      <vt:lpstr>MA-2105 Plantilla Contenido</vt:lpstr>
      <vt:lpstr>MA-2105 Plantilla Créditos</vt:lpstr>
      <vt:lpstr>Ecuación diferencial lineal mediante   operadores    M.Sc. Norberto Oviedo Ugalde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Solución implícita de una ecuación diferencial</dc:title>
  <dc:creator>Norberto</dc:creator>
  <cp:lastModifiedBy>Norberto Oviedo</cp:lastModifiedBy>
  <cp:revision>160</cp:revision>
  <dcterms:created xsi:type="dcterms:W3CDTF">2017-12-17T14:58:24Z</dcterms:created>
  <dcterms:modified xsi:type="dcterms:W3CDTF">2018-11-26T17:47:58Z</dcterms:modified>
</cp:coreProperties>
</file>