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omments/comment1.xml" ContentType="application/vnd.openxmlformats-officedocument.presentationml.comment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4" r:id="rId1"/>
    <p:sldMasterId id="2147483672" r:id="rId2"/>
    <p:sldMasterId id="2147483688" r:id="rId3"/>
  </p:sldMasterIdLst>
  <p:notesMasterIdLst>
    <p:notesMasterId r:id="rId10"/>
  </p:notesMasterIdLst>
  <p:handoutMasterIdLst>
    <p:handoutMasterId r:id="rId11"/>
  </p:handoutMasterIdLst>
  <p:sldIdLst>
    <p:sldId id="260" r:id="rId4"/>
    <p:sldId id="283" r:id="rId5"/>
    <p:sldId id="282" r:id="rId6"/>
    <p:sldId id="284" r:id="rId7"/>
    <p:sldId id="285" r:id="rId8"/>
    <p:sldId id="261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rberto Oviedo Ugalde" initials="NOU" lastIdx="1" clrIdx="0">
    <p:extLst>
      <p:ext uri="{19B8F6BF-5375-455C-9EA6-DF929625EA0E}">
        <p15:presenceInfo xmlns:p15="http://schemas.microsoft.com/office/powerpoint/2012/main" userId="Norberto Oviedo Ugal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3268FF"/>
    <a:srgbClr val="150D39"/>
    <a:srgbClr val="CD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BDB509-0A71-4A5E-B192-172029EA47A7}" v="6" dt="2019-10-09T19:57:33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2" autoAdjust="0"/>
    <p:restoredTop sz="94607"/>
  </p:normalViewPr>
  <p:slideViewPr>
    <p:cSldViewPr snapToGrid="0">
      <p:cViewPr varScale="1">
        <p:scale>
          <a:sx n="68" d="100"/>
          <a:sy n="68" d="100"/>
        </p:scale>
        <p:origin x="120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188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berto Oviedo Ugalde" userId="f6dd41cc-30ac-40c0-95f2-225f08fe1ba3" providerId="ADAL" clId="{5B3DE141-1368-479B-830C-2D80456E3A61}"/>
    <pc:docChg chg="custSel delSld modSld">
      <pc:chgData name="Norberto Oviedo Ugalde" userId="f6dd41cc-30ac-40c0-95f2-225f08fe1ba3" providerId="ADAL" clId="{5B3DE141-1368-479B-830C-2D80456E3A61}" dt="2019-04-09T23:09:41.985" v="669" actId="20577"/>
      <pc:docMkLst>
        <pc:docMk/>
      </pc:docMkLst>
      <pc:sldChg chg="modSp">
        <pc:chgData name="Norberto Oviedo Ugalde" userId="f6dd41cc-30ac-40c0-95f2-225f08fe1ba3" providerId="ADAL" clId="{5B3DE141-1368-479B-830C-2D80456E3A61}" dt="2019-04-09T19:46:42.296" v="13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5B3DE141-1368-479B-830C-2D80456E3A61}" dt="2019-04-09T19:46:42.296" v="13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delAnim modAnim addCm">
        <pc:chgData name="Norberto Oviedo Ugalde" userId="f6dd41cc-30ac-40c0-95f2-225f08fe1ba3" providerId="ADAL" clId="{5B3DE141-1368-479B-830C-2D80456E3A61}" dt="2019-04-09T20:04:45.623" v="203"/>
        <pc:sldMkLst>
          <pc:docMk/>
          <pc:sldMk cId="1580782875" sldId="263"/>
        </pc:sldMkLst>
        <pc:spChg chg="add mod">
          <ac:chgData name="Norberto Oviedo Ugalde" userId="f6dd41cc-30ac-40c0-95f2-225f08fe1ba3" providerId="ADAL" clId="{5B3DE141-1368-479B-830C-2D80456E3A61}" dt="2019-04-09T19:56:27.726" v="139" actId="1076"/>
          <ac:spMkLst>
            <pc:docMk/>
            <pc:sldMk cId="1580782875" sldId="263"/>
            <ac:spMk id="2" creationId="{201D15F5-1879-4770-AAC1-65807B3DBBD7}"/>
          </ac:spMkLst>
        </pc:spChg>
        <pc:spChg chg="mod">
          <ac:chgData name="Norberto Oviedo Ugalde" userId="f6dd41cc-30ac-40c0-95f2-225f08fe1ba3" providerId="ADAL" clId="{5B3DE141-1368-479B-830C-2D80456E3A61}" dt="2019-04-09T19:49:41.794" v="47" actId="20577"/>
          <ac:spMkLst>
            <pc:docMk/>
            <pc:sldMk cId="1580782875" sldId="263"/>
            <ac:spMk id="4" creationId="{A548BF85-4EEA-478B-9D8B-3BE696C73E25}"/>
          </ac:spMkLst>
        </pc:spChg>
        <pc:spChg chg="add mod">
          <ac:chgData name="Norberto Oviedo Ugalde" userId="f6dd41cc-30ac-40c0-95f2-225f08fe1ba3" providerId="ADAL" clId="{5B3DE141-1368-479B-830C-2D80456E3A61}" dt="2019-04-09T19:54:13.694" v="133" actId="1076"/>
          <ac:spMkLst>
            <pc:docMk/>
            <pc:sldMk cId="1580782875" sldId="263"/>
            <ac:spMk id="5" creationId="{7ADA8232-A8B3-4C94-A3B1-B69D8DAF6EF4}"/>
          </ac:spMkLst>
        </pc:spChg>
        <pc:spChg chg="mod">
          <ac:chgData name="Norberto Oviedo Ugalde" userId="f6dd41cc-30ac-40c0-95f2-225f08fe1ba3" providerId="ADAL" clId="{5B3DE141-1368-479B-830C-2D80456E3A61}" dt="2019-04-09T19:48:41.440" v="24" actId="20577"/>
          <ac:spMkLst>
            <pc:docMk/>
            <pc:sldMk cId="1580782875" sldId="263"/>
            <ac:spMk id="13" creationId="{3C59C93E-7391-426F-B77A-847077E0CF3F}"/>
          </ac:spMkLst>
        </pc:spChg>
        <pc:spChg chg="add del mod">
          <ac:chgData name="Norberto Oviedo Ugalde" userId="f6dd41cc-30ac-40c0-95f2-225f08fe1ba3" providerId="ADAL" clId="{5B3DE141-1368-479B-830C-2D80456E3A61}" dt="2019-04-09T19:54:06.106" v="130" actId="478"/>
          <ac:spMkLst>
            <pc:docMk/>
            <pc:sldMk cId="1580782875" sldId="263"/>
            <ac:spMk id="14" creationId="{4CDEA538-4178-4D46-A9AE-DB2F8A46558B}"/>
          </ac:spMkLst>
        </pc:spChg>
        <pc:spChg chg="add mod">
          <ac:chgData name="Norberto Oviedo Ugalde" userId="f6dd41cc-30ac-40c0-95f2-225f08fe1ba3" providerId="ADAL" clId="{5B3DE141-1368-479B-830C-2D80456E3A61}" dt="2019-04-09T19:54:02.191" v="128" actId="1076"/>
          <ac:spMkLst>
            <pc:docMk/>
            <pc:sldMk cId="1580782875" sldId="263"/>
            <ac:spMk id="15" creationId="{755384E8-4633-43C8-8145-E97D0C474724}"/>
          </ac:spMkLst>
        </pc:spChg>
        <pc:spChg chg="add del mod">
          <ac:chgData name="Norberto Oviedo Ugalde" userId="f6dd41cc-30ac-40c0-95f2-225f08fe1ba3" providerId="ADAL" clId="{5B3DE141-1368-479B-830C-2D80456E3A61}" dt="2019-04-09T19:59:16.255" v="171" actId="478"/>
          <ac:spMkLst>
            <pc:docMk/>
            <pc:sldMk cId="1580782875" sldId="263"/>
            <ac:spMk id="16" creationId="{7AA4CA0F-B127-4324-8523-542723392DCA}"/>
          </ac:spMkLst>
        </pc:spChg>
        <pc:spChg chg="add mod">
          <ac:chgData name="Norberto Oviedo Ugalde" userId="f6dd41cc-30ac-40c0-95f2-225f08fe1ba3" providerId="ADAL" clId="{5B3DE141-1368-479B-830C-2D80456E3A61}" dt="2019-04-09T20:02:04.342" v="190" actId="207"/>
          <ac:spMkLst>
            <pc:docMk/>
            <pc:sldMk cId="1580782875" sldId="263"/>
            <ac:spMk id="20" creationId="{440956CD-C48F-45BB-87EA-5EA259C57010}"/>
          </ac:spMkLst>
        </pc:spChg>
        <pc:spChg chg="add mod">
          <ac:chgData name="Norberto Oviedo Ugalde" userId="f6dd41cc-30ac-40c0-95f2-225f08fe1ba3" providerId="ADAL" clId="{5B3DE141-1368-479B-830C-2D80456E3A61}" dt="2019-04-09T20:04:04.396" v="199" actId="1076"/>
          <ac:spMkLst>
            <pc:docMk/>
            <pc:sldMk cId="1580782875" sldId="263"/>
            <ac:spMk id="21" creationId="{4542E617-67BF-4FA1-B7B2-6039C4E21C43}"/>
          </ac:spMkLst>
        </pc:spChg>
        <pc:spChg chg="mod">
          <ac:chgData name="Norberto Oviedo Ugalde" userId="f6dd41cc-30ac-40c0-95f2-225f08fe1ba3" providerId="ADAL" clId="{5B3DE141-1368-479B-830C-2D80456E3A61}" dt="2019-04-09T19:49:31.468" v="34" actId="207"/>
          <ac:spMkLst>
            <pc:docMk/>
            <pc:sldMk cId="1580782875" sldId="263"/>
            <ac:spMk id="27" creationId="{2ECD41B4-2413-4709-9127-DC2D3D8AB61A}"/>
          </ac:spMkLst>
        </pc:spChg>
        <pc:spChg chg="mod">
          <ac:chgData name="Norberto Oviedo Ugalde" userId="f6dd41cc-30ac-40c0-95f2-225f08fe1ba3" providerId="ADAL" clId="{5B3DE141-1368-479B-830C-2D80456E3A61}" dt="2019-04-09T19:56:37.701" v="141" actId="1076"/>
          <ac:spMkLst>
            <pc:docMk/>
            <pc:sldMk cId="1580782875" sldId="263"/>
            <ac:spMk id="28" creationId="{8C0814E4-D1BD-4348-8FDA-6AD3B982AE39}"/>
          </ac:spMkLst>
        </pc:spChg>
        <pc:spChg chg="mod">
          <ac:chgData name="Norberto Oviedo Ugalde" userId="f6dd41cc-30ac-40c0-95f2-225f08fe1ba3" providerId="ADAL" clId="{5B3DE141-1368-479B-830C-2D80456E3A61}" dt="2019-04-09T20:00:03.377" v="187" actId="1076"/>
          <ac:spMkLst>
            <pc:docMk/>
            <pc:sldMk cId="1580782875" sldId="263"/>
            <ac:spMk id="30" creationId="{864DCCCB-25F7-46D5-96D4-CE6A260BD16F}"/>
          </ac:spMkLst>
        </pc:spChg>
        <pc:spChg chg="del mod">
          <ac:chgData name="Norberto Oviedo Ugalde" userId="f6dd41cc-30ac-40c0-95f2-225f08fe1ba3" providerId="ADAL" clId="{5B3DE141-1368-479B-830C-2D80456E3A61}" dt="2019-04-09T19:59:14.542" v="170" actId="478"/>
          <ac:spMkLst>
            <pc:docMk/>
            <pc:sldMk cId="1580782875" sldId="263"/>
            <ac:spMk id="31" creationId="{5F05AD42-784E-461F-80B5-9D9A1B03344D}"/>
          </ac:spMkLst>
        </pc:spChg>
        <pc:grpChg chg="add mod">
          <ac:chgData name="Norberto Oviedo Ugalde" userId="f6dd41cc-30ac-40c0-95f2-225f08fe1ba3" providerId="ADAL" clId="{5B3DE141-1368-479B-830C-2D80456E3A61}" dt="2019-04-09T19:56:50.237" v="142" actId="1076"/>
          <ac:grpSpMkLst>
            <pc:docMk/>
            <pc:sldMk cId="1580782875" sldId="263"/>
            <ac:grpSpMk id="3" creationId="{2C33BC9A-04EB-486A-B4C5-9EC0F0BC7BDC}"/>
          </ac:grpSpMkLst>
        </pc:grpChg>
        <pc:grpChg chg="add mod">
          <ac:chgData name="Norberto Oviedo Ugalde" userId="f6dd41cc-30ac-40c0-95f2-225f08fe1ba3" providerId="ADAL" clId="{5B3DE141-1368-479B-830C-2D80456E3A61}" dt="2019-04-09T20:00:10.738" v="189" actId="1076"/>
          <ac:grpSpMkLst>
            <pc:docMk/>
            <pc:sldMk cId="1580782875" sldId="263"/>
            <ac:grpSpMk id="17" creationId="{9A857BC6-752C-48EB-8189-2259D56B734C}"/>
          </ac:grpSpMkLst>
        </pc:grpChg>
        <pc:cxnChg chg="mod">
          <ac:chgData name="Norberto Oviedo Ugalde" userId="f6dd41cc-30ac-40c0-95f2-225f08fe1ba3" providerId="ADAL" clId="{5B3DE141-1368-479B-830C-2D80456E3A61}" dt="2019-04-09T19:51:04.319" v="55" actId="164"/>
          <ac:cxnSpMkLst>
            <pc:docMk/>
            <pc:sldMk cId="1580782875" sldId="263"/>
            <ac:cxnSpMk id="29" creationId="{C6A53F39-8F93-4108-BE97-E3B50DA81963}"/>
          </ac:cxnSpMkLst>
        </pc:cxnChg>
      </pc:sldChg>
      <pc:sldChg chg="addSp delSp modSp modAnim">
        <pc:chgData name="Norberto Oviedo Ugalde" userId="f6dd41cc-30ac-40c0-95f2-225f08fe1ba3" providerId="ADAL" clId="{5B3DE141-1368-479B-830C-2D80456E3A61}" dt="2019-04-09T22:32:21.338" v="450" actId="1076"/>
        <pc:sldMkLst>
          <pc:docMk/>
          <pc:sldMk cId="1103812874" sldId="280"/>
        </pc:sldMkLst>
        <pc:spChg chg="del">
          <ac:chgData name="Norberto Oviedo Ugalde" userId="f6dd41cc-30ac-40c0-95f2-225f08fe1ba3" providerId="ADAL" clId="{5B3DE141-1368-479B-830C-2D80456E3A61}" dt="2019-04-09T20:07:41.346" v="205" actId="478"/>
          <ac:spMkLst>
            <pc:docMk/>
            <pc:sldMk cId="1103812874" sldId="280"/>
            <ac:spMk id="4" creationId="{874AA5A5-94A2-49AD-9C09-83744B85282F}"/>
          </ac:spMkLst>
        </pc:spChg>
        <pc:spChg chg="del">
          <ac:chgData name="Norberto Oviedo Ugalde" userId="f6dd41cc-30ac-40c0-95f2-225f08fe1ba3" providerId="ADAL" clId="{5B3DE141-1368-479B-830C-2D80456E3A61}" dt="2019-04-09T20:07:42.637" v="206" actId="478"/>
          <ac:spMkLst>
            <pc:docMk/>
            <pc:sldMk cId="1103812874" sldId="280"/>
            <ac:spMk id="5" creationId="{E0C4F14B-2149-46BD-9A02-D08ECAB9D0C6}"/>
          </ac:spMkLst>
        </pc:spChg>
        <pc:spChg chg="del">
          <ac:chgData name="Norberto Oviedo Ugalde" userId="f6dd41cc-30ac-40c0-95f2-225f08fe1ba3" providerId="ADAL" clId="{5B3DE141-1368-479B-830C-2D80456E3A61}" dt="2019-04-09T20:07:43.692" v="207" actId="478"/>
          <ac:spMkLst>
            <pc:docMk/>
            <pc:sldMk cId="1103812874" sldId="280"/>
            <ac:spMk id="6" creationId="{E4D9AF90-E0AA-47CA-B330-0DFFFBA01D12}"/>
          </ac:spMkLst>
        </pc:spChg>
        <pc:spChg chg="mod">
          <ac:chgData name="Norberto Oviedo Ugalde" userId="f6dd41cc-30ac-40c0-95f2-225f08fe1ba3" providerId="ADAL" clId="{5B3DE141-1368-479B-830C-2D80456E3A61}" dt="2019-04-09T20:21:15.776" v="231" actId="20577"/>
          <ac:spMkLst>
            <pc:docMk/>
            <pc:sldMk cId="1103812874" sldId="280"/>
            <ac:spMk id="8" creationId="{BB8CD0B8-F01B-434A-B782-B424DAA243F6}"/>
          </ac:spMkLst>
        </pc:spChg>
        <pc:spChg chg="mod">
          <ac:chgData name="Norberto Oviedo Ugalde" userId="f6dd41cc-30ac-40c0-95f2-225f08fe1ba3" providerId="ADAL" clId="{5B3DE141-1368-479B-830C-2D80456E3A61}" dt="2019-04-09T20:36:41.813" v="360" actId="207"/>
          <ac:spMkLst>
            <pc:docMk/>
            <pc:sldMk cId="1103812874" sldId="280"/>
            <ac:spMk id="11" creationId="{7469D791-290A-4ACC-86A0-006943C849D2}"/>
          </ac:spMkLst>
        </pc:spChg>
        <pc:spChg chg="mod">
          <ac:chgData name="Norberto Oviedo Ugalde" userId="f6dd41cc-30ac-40c0-95f2-225f08fe1ba3" providerId="ADAL" clId="{5B3DE141-1368-479B-830C-2D80456E3A61}" dt="2019-04-09T20:23:27.454" v="278" actId="20577"/>
          <ac:spMkLst>
            <pc:docMk/>
            <pc:sldMk cId="1103812874" sldId="280"/>
            <ac:spMk id="14" creationId="{E2D63103-22E1-4103-B7E1-01C80A055E68}"/>
          </ac:spMkLst>
        </pc:spChg>
        <pc:spChg chg="add del mod">
          <ac:chgData name="Norberto Oviedo Ugalde" userId="f6dd41cc-30ac-40c0-95f2-225f08fe1ba3" providerId="ADAL" clId="{5B3DE141-1368-479B-830C-2D80456E3A61}" dt="2019-04-09T20:31:16.999" v="332"/>
          <ac:spMkLst>
            <pc:docMk/>
            <pc:sldMk cId="1103812874" sldId="280"/>
            <ac:spMk id="15" creationId="{BB7B671F-287C-442C-86B8-6C30E14AA5E6}"/>
          </ac:spMkLst>
        </pc:spChg>
        <pc:spChg chg="del mod">
          <ac:chgData name="Norberto Oviedo Ugalde" userId="f6dd41cc-30ac-40c0-95f2-225f08fe1ba3" providerId="ADAL" clId="{5B3DE141-1368-479B-830C-2D80456E3A61}" dt="2019-04-09T20:26:16.402" v="288" actId="478"/>
          <ac:spMkLst>
            <pc:docMk/>
            <pc:sldMk cId="1103812874" sldId="280"/>
            <ac:spMk id="16" creationId="{5A500CB6-FF59-41D0-AC8C-03C567C417D5}"/>
          </ac:spMkLst>
        </pc:spChg>
        <pc:spChg chg="del mod">
          <ac:chgData name="Norberto Oviedo Ugalde" userId="f6dd41cc-30ac-40c0-95f2-225f08fe1ba3" providerId="ADAL" clId="{5B3DE141-1368-479B-830C-2D80456E3A61}" dt="2019-04-09T20:26:20.598" v="290" actId="478"/>
          <ac:spMkLst>
            <pc:docMk/>
            <pc:sldMk cId="1103812874" sldId="280"/>
            <ac:spMk id="17" creationId="{8F6105D1-DA39-4530-8E43-CF0B623AF74B}"/>
          </ac:spMkLst>
        </pc:spChg>
        <pc:spChg chg="add mod">
          <ac:chgData name="Norberto Oviedo Ugalde" userId="f6dd41cc-30ac-40c0-95f2-225f08fe1ba3" providerId="ADAL" clId="{5B3DE141-1368-479B-830C-2D80456E3A61}" dt="2019-04-09T20:08:29.813" v="217" actId="1076"/>
          <ac:spMkLst>
            <pc:docMk/>
            <pc:sldMk cId="1103812874" sldId="280"/>
            <ac:spMk id="18" creationId="{FAB82133-312A-401F-804A-13CF242F8B98}"/>
          </ac:spMkLst>
        </pc:spChg>
        <pc:spChg chg="mod">
          <ac:chgData name="Norberto Oviedo Ugalde" userId="f6dd41cc-30ac-40c0-95f2-225f08fe1ba3" providerId="ADAL" clId="{5B3DE141-1368-479B-830C-2D80456E3A61}" dt="2019-04-09T20:40:27.937" v="412" actId="1076"/>
          <ac:spMkLst>
            <pc:docMk/>
            <pc:sldMk cId="1103812874" sldId="280"/>
            <ac:spMk id="19" creationId="{2FABB34C-B72C-461E-A852-984A1994A634}"/>
          </ac:spMkLst>
        </pc:spChg>
        <pc:spChg chg="mod">
          <ac:chgData name="Norberto Oviedo Ugalde" userId="f6dd41cc-30ac-40c0-95f2-225f08fe1ba3" providerId="ADAL" clId="{5B3DE141-1368-479B-830C-2D80456E3A61}" dt="2019-04-09T20:40:24.209" v="411" actId="1076"/>
          <ac:spMkLst>
            <pc:docMk/>
            <pc:sldMk cId="1103812874" sldId="280"/>
            <ac:spMk id="22" creationId="{3B558971-00A4-4CC4-BEDE-13A5D8345197}"/>
          </ac:spMkLst>
        </pc:spChg>
        <pc:spChg chg="del mod">
          <ac:chgData name="Norberto Oviedo Ugalde" userId="f6dd41cc-30ac-40c0-95f2-225f08fe1ba3" providerId="ADAL" clId="{5B3DE141-1368-479B-830C-2D80456E3A61}" dt="2019-04-09T20:26:19.376" v="289" actId="478"/>
          <ac:spMkLst>
            <pc:docMk/>
            <pc:sldMk cId="1103812874" sldId="280"/>
            <ac:spMk id="23" creationId="{9A39B2BB-F9D0-46D8-AFFA-60EE55836541}"/>
          </ac:spMkLst>
        </pc:spChg>
        <pc:spChg chg="add mod">
          <ac:chgData name="Norberto Oviedo Ugalde" userId="f6dd41cc-30ac-40c0-95f2-225f08fe1ba3" providerId="ADAL" clId="{5B3DE141-1368-479B-830C-2D80456E3A61}" dt="2019-04-09T20:08:25.309" v="216" actId="1076"/>
          <ac:spMkLst>
            <pc:docMk/>
            <pc:sldMk cId="1103812874" sldId="280"/>
            <ac:spMk id="25" creationId="{F8C3252F-C79D-4C1C-96B7-9921E949BD95}"/>
          </ac:spMkLst>
        </pc:spChg>
        <pc:spChg chg="add mod">
          <ac:chgData name="Norberto Oviedo Ugalde" userId="f6dd41cc-30ac-40c0-95f2-225f08fe1ba3" providerId="ADAL" clId="{5B3DE141-1368-479B-830C-2D80456E3A61}" dt="2019-04-09T20:07:50.838" v="210" actId="1076"/>
          <ac:spMkLst>
            <pc:docMk/>
            <pc:sldMk cId="1103812874" sldId="280"/>
            <ac:spMk id="26" creationId="{0B33C3DE-EB14-468F-BE8E-093CB39E9C73}"/>
          </ac:spMkLst>
        </pc:spChg>
        <pc:spChg chg="add mod">
          <ac:chgData name="Norberto Oviedo Ugalde" userId="f6dd41cc-30ac-40c0-95f2-225f08fe1ba3" providerId="ADAL" clId="{5B3DE141-1368-479B-830C-2D80456E3A61}" dt="2019-04-09T20:29:07.710" v="315" actId="14100"/>
          <ac:spMkLst>
            <pc:docMk/>
            <pc:sldMk cId="1103812874" sldId="280"/>
            <ac:spMk id="27" creationId="{5B7543BF-54EA-472B-A185-1516A7FCD2AC}"/>
          </ac:spMkLst>
        </pc:spChg>
        <pc:spChg chg="add mod">
          <ac:chgData name="Norberto Oviedo Ugalde" userId="f6dd41cc-30ac-40c0-95f2-225f08fe1ba3" providerId="ADAL" clId="{5B3DE141-1368-479B-830C-2D80456E3A61}" dt="2019-04-09T20:36:47.029" v="361" actId="113"/>
          <ac:spMkLst>
            <pc:docMk/>
            <pc:sldMk cId="1103812874" sldId="280"/>
            <ac:spMk id="28" creationId="{29377CE8-A9B1-4F4F-9BD6-CF7C4521476E}"/>
          </ac:spMkLst>
        </pc:spChg>
        <pc:spChg chg="add mod">
          <ac:chgData name="Norberto Oviedo Ugalde" userId="f6dd41cc-30ac-40c0-95f2-225f08fe1ba3" providerId="ADAL" clId="{5B3DE141-1368-479B-830C-2D80456E3A61}" dt="2019-04-09T20:33:50.933" v="357" actId="1076"/>
          <ac:spMkLst>
            <pc:docMk/>
            <pc:sldMk cId="1103812874" sldId="280"/>
            <ac:spMk id="29" creationId="{62796672-A107-466C-A203-1719C0C11FEE}"/>
          </ac:spMkLst>
        </pc:spChg>
        <pc:spChg chg="add del mod">
          <ac:chgData name="Norberto Oviedo Ugalde" userId="f6dd41cc-30ac-40c0-95f2-225f08fe1ba3" providerId="ADAL" clId="{5B3DE141-1368-479B-830C-2D80456E3A61}" dt="2019-04-09T20:31:46.174" v="340"/>
          <ac:spMkLst>
            <pc:docMk/>
            <pc:sldMk cId="1103812874" sldId="280"/>
            <ac:spMk id="30" creationId="{19845B9C-2AA5-4EAC-9C5D-10CDD592DD18}"/>
          </ac:spMkLst>
        </pc:spChg>
        <pc:spChg chg="add mod">
          <ac:chgData name="Norberto Oviedo Ugalde" userId="f6dd41cc-30ac-40c0-95f2-225f08fe1ba3" providerId="ADAL" clId="{5B3DE141-1368-479B-830C-2D80456E3A61}" dt="2019-04-09T20:31:50.646" v="342" actId="14100"/>
          <ac:spMkLst>
            <pc:docMk/>
            <pc:sldMk cId="1103812874" sldId="280"/>
            <ac:spMk id="31" creationId="{B516A887-A6EC-40C0-AA80-9C6B43EA1849}"/>
          </ac:spMkLst>
        </pc:spChg>
        <pc:spChg chg="add del">
          <ac:chgData name="Norberto Oviedo Ugalde" userId="f6dd41cc-30ac-40c0-95f2-225f08fe1ba3" providerId="ADAL" clId="{5B3DE141-1368-479B-830C-2D80456E3A61}" dt="2019-04-09T20:32:14.979" v="346"/>
          <ac:spMkLst>
            <pc:docMk/>
            <pc:sldMk cId="1103812874" sldId="280"/>
            <ac:spMk id="32" creationId="{FDB8BBAF-9695-4017-9B1A-7F76364478C4}"/>
          </ac:spMkLst>
        </pc:spChg>
        <pc:spChg chg="add del">
          <ac:chgData name="Norberto Oviedo Ugalde" userId="f6dd41cc-30ac-40c0-95f2-225f08fe1ba3" providerId="ADAL" clId="{5B3DE141-1368-479B-830C-2D80456E3A61}" dt="2019-04-09T20:32:10.848" v="345"/>
          <ac:spMkLst>
            <pc:docMk/>
            <pc:sldMk cId="1103812874" sldId="280"/>
            <ac:spMk id="33" creationId="{351B7CA7-17CC-4DDA-8A3B-E3242902DF46}"/>
          </ac:spMkLst>
        </pc:spChg>
        <pc:spChg chg="add mod">
          <ac:chgData name="Norberto Oviedo Ugalde" userId="f6dd41cc-30ac-40c0-95f2-225f08fe1ba3" providerId="ADAL" clId="{5B3DE141-1368-479B-830C-2D80456E3A61}" dt="2019-04-09T20:32:48.898" v="353" actId="1076"/>
          <ac:spMkLst>
            <pc:docMk/>
            <pc:sldMk cId="1103812874" sldId="280"/>
            <ac:spMk id="34" creationId="{A22618EA-6805-47C1-8109-A789D3C75D1B}"/>
          </ac:spMkLst>
        </pc:spChg>
        <pc:spChg chg="add mod">
          <ac:chgData name="Norberto Oviedo Ugalde" userId="f6dd41cc-30ac-40c0-95f2-225f08fe1ba3" providerId="ADAL" clId="{5B3DE141-1368-479B-830C-2D80456E3A61}" dt="2019-04-09T22:32:21.338" v="450" actId="1076"/>
          <ac:spMkLst>
            <pc:docMk/>
            <pc:sldMk cId="1103812874" sldId="280"/>
            <ac:spMk id="35" creationId="{F774092E-BE07-4878-A1DE-FA59F0CF78C1}"/>
          </ac:spMkLst>
        </pc:spChg>
        <pc:grpChg chg="add mod">
          <ac:chgData name="Norberto Oviedo Ugalde" userId="f6dd41cc-30ac-40c0-95f2-225f08fe1ba3" providerId="ADAL" clId="{5B3DE141-1368-479B-830C-2D80456E3A61}" dt="2019-04-09T20:24:05.564" v="284" actId="1076"/>
          <ac:grpSpMkLst>
            <pc:docMk/>
            <pc:sldMk cId="1103812874" sldId="280"/>
            <ac:grpSpMk id="2" creationId="{BB2C09E1-4189-480E-9B55-FAF71B822EEF}"/>
          </ac:grpSpMkLst>
        </pc:grpChg>
        <pc:grpChg chg="add mod">
          <ac:chgData name="Norberto Oviedo Ugalde" userId="f6dd41cc-30ac-40c0-95f2-225f08fe1ba3" providerId="ADAL" clId="{5B3DE141-1368-479B-830C-2D80456E3A61}" dt="2019-04-09T20:08:33.613" v="218" actId="1076"/>
          <ac:grpSpMkLst>
            <pc:docMk/>
            <pc:sldMk cId="1103812874" sldId="280"/>
            <ac:grpSpMk id="20" creationId="{DB1EBA6F-3AFD-4273-ACB6-5C04AAB1728B}"/>
          </ac:grpSpMkLst>
        </pc:grpChg>
        <pc:cxnChg chg="del">
          <ac:chgData name="Norberto Oviedo Ugalde" userId="f6dd41cc-30ac-40c0-95f2-225f08fe1ba3" providerId="ADAL" clId="{5B3DE141-1368-479B-830C-2D80456E3A61}" dt="2019-04-09T20:07:44.725" v="208" actId="478"/>
          <ac:cxnSpMkLst>
            <pc:docMk/>
            <pc:sldMk cId="1103812874" sldId="280"/>
            <ac:cxnSpMk id="9" creationId="{A23C0C14-3B36-438E-AC29-821E7C949898}"/>
          </ac:cxnSpMkLst>
        </pc:cxnChg>
        <pc:cxnChg chg="add del mod">
          <ac:chgData name="Norberto Oviedo Ugalde" userId="f6dd41cc-30ac-40c0-95f2-225f08fe1ba3" providerId="ADAL" clId="{5B3DE141-1368-479B-830C-2D80456E3A61}" dt="2019-04-09T20:31:00.698" v="328" actId="478"/>
          <ac:cxnSpMkLst>
            <pc:docMk/>
            <pc:sldMk cId="1103812874" sldId="280"/>
            <ac:cxnSpMk id="12" creationId="{3B8A3782-6D7A-4DB0-90C1-605A3D686491}"/>
          </ac:cxnSpMkLst>
        </pc:cxnChg>
        <pc:cxnChg chg="mod">
          <ac:chgData name="Norberto Oviedo Ugalde" userId="f6dd41cc-30ac-40c0-95f2-225f08fe1ba3" providerId="ADAL" clId="{5B3DE141-1368-479B-830C-2D80456E3A61}" dt="2019-04-09T20:23:13.756" v="273" actId="14100"/>
          <ac:cxnSpMkLst>
            <pc:docMk/>
            <pc:sldMk cId="1103812874" sldId="280"/>
            <ac:cxnSpMk id="13" creationId="{A9693168-7ED2-46C1-A901-E8CB63694E42}"/>
          </ac:cxnSpMkLst>
        </pc:cxnChg>
      </pc:sldChg>
    </pc:docChg>
  </pc:docChgLst>
  <pc:docChgLst>
    <pc:chgData name="Norberto Oviedo Ugalde" userId="f6dd41cc-30ac-40c0-95f2-225f08fe1ba3" providerId="ADAL" clId="{D5FC1131-4A00-4C7F-B79C-9FE5121AF638}"/>
    <pc:docChg chg="undo custSel addSld delSld modSld sldOrd">
      <pc:chgData name="Norberto Oviedo Ugalde" userId="f6dd41cc-30ac-40c0-95f2-225f08fe1ba3" providerId="ADAL" clId="{D5FC1131-4A00-4C7F-B79C-9FE5121AF638}" dt="2019-04-09T03:13:34.292" v="952"/>
      <pc:docMkLst>
        <pc:docMk/>
      </pc:docMkLst>
      <pc:sldChg chg="modSp">
        <pc:chgData name="Norberto Oviedo Ugalde" userId="f6dd41cc-30ac-40c0-95f2-225f08fe1ba3" providerId="ADAL" clId="{D5FC1131-4A00-4C7F-B79C-9FE5121AF638}" dt="2019-04-08T22:47:48.430" v="7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D5FC1131-4A00-4C7F-B79C-9FE5121AF638}" dt="2019-04-08T22:47:48.430" v="7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modAnim">
        <pc:chgData name="Norberto Oviedo Ugalde" userId="f6dd41cc-30ac-40c0-95f2-225f08fe1ba3" providerId="ADAL" clId="{D5FC1131-4A00-4C7F-B79C-9FE5121AF638}" dt="2019-04-08T23:13:55.279" v="421" actId="20577"/>
        <pc:sldMkLst>
          <pc:docMk/>
          <pc:sldMk cId="1580782875" sldId="263"/>
        </pc:sldMkLst>
        <pc:spChg chg="del mod">
          <ac:chgData name="Norberto Oviedo Ugalde" userId="f6dd41cc-30ac-40c0-95f2-225f08fe1ba3" providerId="ADAL" clId="{D5FC1131-4A00-4C7F-B79C-9FE5121AF638}" dt="2019-04-08T22:50:50.320" v="22" actId="478"/>
          <ac:spMkLst>
            <pc:docMk/>
            <pc:sldMk cId="1580782875" sldId="263"/>
            <ac:spMk id="2" creationId="{00000000-0000-0000-0000-000000000000}"/>
          </ac:spMkLst>
        </pc:spChg>
        <pc:spChg chg="add del mod">
          <ac:chgData name="Norberto Oviedo Ugalde" userId="f6dd41cc-30ac-40c0-95f2-225f08fe1ba3" providerId="ADAL" clId="{D5FC1131-4A00-4C7F-B79C-9FE5121AF638}" dt="2019-04-08T22:50:50.324" v="24"/>
          <ac:spMkLst>
            <pc:docMk/>
            <pc:sldMk cId="1580782875" sldId="263"/>
            <ac:spMk id="3" creationId="{A33669FB-9BF6-4ADA-B93B-A96F7751179D}"/>
          </ac:spMkLst>
        </pc:spChg>
        <pc:spChg chg="add mod">
          <ac:chgData name="Norberto Oviedo Ugalde" userId="f6dd41cc-30ac-40c0-95f2-225f08fe1ba3" providerId="ADAL" clId="{D5FC1131-4A00-4C7F-B79C-9FE5121AF638}" dt="2019-04-08T23:04:21.815" v="280" actId="20577"/>
          <ac:spMkLst>
            <pc:docMk/>
            <pc:sldMk cId="1580782875" sldId="263"/>
            <ac:spMk id="4" creationId="{A548BF85-4EEA-478B-9D8B-3BE696C73E25}"/>
          </ac:spMkLst>
        </pc:spChg>
        <pc:spChg chg="del mod">
          <ac:chgData name="Norberto Oviedo Ugalde" userId="f6dd41cc-30ac-40c0-95f2-225f08fe1ba3" providerId="ADAL" clId="{D5FC1131-4A00-4C7F-B79C-9FE5121AF638}" dt="2019-04-08T23:04:30.904" v="283" actId="478"/>
          <ac:spMkLst>
            <pc:docMk/>
            <pc:sldMk cId="1580782875" sldId="263"/>
            <ac:spMk id="5" creationId="{094B7BB8-C08E-484B-AB7A-1BF078D5EEFD}"/>
          </ac:spMkLst>
        </pc:spChg>
        <pc:spChg chg="del mod">
          <ac:chgData name="Norberto Oviedo Ugalde" userId="f6dd41cc-30ac-40c0-95f2-225f08fe1ba3" providerId="ADAL" clId="{D5FC1131-4A00-4C7F-B79C-9FE5121AF638}" dt="2019-04-08T23:04:29.864" v="282" actId="478"/>
          <ac:spMkLst>
            <pc:docMk/>
            <pc:sldMk cId="1580782875" sldId="263"/>
            <ac:spMk id="6" creationId="{9D04A1E7-F3B1-44AA-805D-DF665DECA00C}"/>
          </ac:spMkLst>
        </pc:spChg>
        <pc:spChg chg="del">
          <ac:chgData name="Norberto Oviedo Ugalde" userId="f6dd41cc-30ac-40c0-95f2-225f08fe1ba3" providerId="ADAL" clId="{D5FC1131-4A00-4C7F-B79C-9FE5121AF638}" dt="2019-04-08T23:04:33.741" v="285" actId="478"/>
          <ac:spMkLst>
            <pc:docMk/>
            <pc:sldMk cId="1580782875" sldId="263"/>
            <ac:spMk id="7" creationId="{4BF4B638-A374-49E9-ACC4-00F66AAB8856}"/>
          </ac:spMkLst>
        </pc:spChg>
        <pc:spChg chg="del mod">
          <ac:chgData name="Norberto Oviedo Ugalde" userId="f6dd41cc-30ac-40c0-95f2-225f08fe1ba3" providerId="ADAL" clId="{D5FC1131-4A00-4C7F-B79C-9FE5121AF638}" dt="2019-04-08T23:04:34.533" v="286" actId="478"/>
          <ac:spMkLst>
            <pc:docMk/>
            <pc:sldMk cId="1580782875" sldId="263"/>
            <ac:spMk id="8" creationId="{07A27592-5C14-43FC-BB49-1C63F2C4BF32}"/>
          </ac:spMkLst>
        </pc:spChg>
        <pc:spChg chg="del mod">
          <ac:chgData name="Norberto Oviedo Ugalde" userId="f6dd41cc-30ac-40c0-95f2-225f08fe1ba3" providerId="ADAL" clId="{D5FC1131-4A00-4C7F-B79C-9FE5121AF638}" dt="2019-04-08T23:04:32.385" v="284" actId="478"/>
          <ac:spMkLst>
            <pc:docMk/>
            <pc:sldMk cId="1580782875" sldId="263"/>
            <ac:spMk id="9" creationId="{F64E9DA7-D67F-43F0-94C7-2E1BEF3379FD}"/>
          </ac:spMkLst>
        </pc:spChg>
        <pc:spChg chg="add del mod">
          <ac:chgData name="Norberto Oviedo Ugalde" userId="f6dd41cc-30ac-40c0-95f2-225f08fe1ba3" providerId="ADAL" clId="{D5FC1131-4A00-4C7F-B79C-9FE5121AF638}" dt="2019-04-08T22:50:56.977" v="25" actId="478"/>
          <ac:spMkLst>
            <pc:docMk/>
            <pc:sldMk cId="1580782875" sldId="263"/>
            <ac:spMk id="11" creationId="{8594AAF4-FB4C-41BF-9F89-1F4A5B8A82A0}"/>
          </ac:spMkLst>
        </pc:spChg>
        <pc:spChg chg="add mod">
          <ac:chgData name="Norberto Oviedo Ugalde" userId="f6dd41cc-30ac-40c0-95f2-225f08fe1ba3" providerId="ADAL" clId="{D5FC1131-4A00-4C7F-B79C-9FE5121AF638}" dt="2019-04-08T23:02:49.062" v="261" actId="20577"/>
          <ac:spMkLst>
            <pc:docMk/>
            <pc:sldMk cId="1580782875" sldId="263"/>
            <ac:spMk id="12" creationId="{80A55989-0688-497D-9D03-5C300B380510}"/>
          </ac:spMkLst>
        </pc:spChg>
        <pc:spChg chg="add mod">
          <ac:chgData name="Norberto Oviedo Ugalde" userId="f6dd41cc-30ac-40c0-95f2-225f08fe1ba3" providerId="ADAL" clId="{D5FC1131-4A00-4C7F-B79C-9FE5121AF638}" dt="2019-04-08T23:02:39.561" v="258" actId="1076"/>
          <ac:spMkLst>
            <pc:docMk/>
            <pc:sldMk cId="1580782875" sldId="263"/>
            <ac:spMk id="13" creationId="{3C59C93E-7391-426F-B77A-847077E0CF3F}"/>
          </ac:spMkLst>
        </pc:spChg>
        <pc:spChg chg="add mod">
          <ac:chgData name="Norberto Oviedo Ugalde" userId="f6dd41cc-30ac-40c0-95f2-225f08fe1ba3" providerId="ADAL" clId="{D5FC1131-4A00-4C7F-B79C-9FE5121AF638}" dt="2019-04-08T23:02:54.642" v="262" actId="1076"/>
          <ac:spMkLst>
            <pc:docMk/>
            <pc:sldMk cId="1580782875" sldId="263"/>
            <ac:spMk id="14" creationId="{272A7482-286B-4510-B35F-74BAF0CF5880}"/>
          </ac:spMkLst>
        </pc:spChg>
        <pc:spChg chg="add mod">
          <ac:chgData name="Norberto Oviedo Ugalde" userId="f6dd41cc-30ac-40c0-95f2-225f08fe1ba3" providerId="ADAL" clId="{D5FC1131-4A00-4C7F-B79C-9FE5121AF638}" dt="2019-04-08T23:02:17.170" v="254" actId="1076"/>
          <ac:spMkLst>
            <pc:docMk/>
            <pc:sldMk cId="1580782875" sldId="263"/>
            <ac:spMk id="15" creationId="{F13A3021-8F90-4C9D-84FC-700DC6A6DDE4}"/>
          </ac:spMkLst>
        </pc:spChg>
        <pc:spChg chg="add mod">
          <ac:chgData name="Norberto Oviedo Ugalde" userId="f6dd41cc-30ac-40c0-95f2-225f08fe1ba3" providerId="ADAL" clId="{D5FC1131-4A00-4C7F-B79C-9FE5121AF638}" dt="2019-04-08T23:02:28.946" v="256" actId="1076"/>
          <ac:spMkLst>
            <pc:docMk/>
            <pc:sldMk cId="1580782875" sldId="263"/>
            <ac:spMk id="16" creationId="{F0EF134A-95C0-49E0-B63D-F8B2098F3D40}"/>
          </ac:spMkLst>
        </pc:spChg>
        <pc:spChg chg="add mod">
          <ac:chgData name="Norberto Oviedo Ugalde" userId="f6dd41cc-30ac-40c0-95f2-225f08fe1ba3" providerId="ADAL" clId="{D5FC1131-4A00-4C7F-B79C-9FE5121AF638}" dt="2019-04-08T23:02:25.009" v="255" actId="1076"/>
          <ac:spMkLst>
            <pc:docMk/>
            <pc:sldMk cId="1580782875" sldId="263"/>
            <ac:spMk id="17" creationId="{03DFC89D-C197-4E79-B205-FD847ACA4975}"/>
          </ac:spMkLst>
        </pc:spChg>
        <pc:spChg chg="add mod">
          <ac:chgData name="Norberto Oviedo Ugalde" userId="f6dd41cc-30ac-40c0-95f2-225f08fe1ba3" providerId="ADAL" clId="{D5FC1131-4A00-4C7F-B79C-9FE5121AF638}" dt="2019-04-08T23:02:33.372" v="257" actId="1076"/>
          <ac:spMkLst>
            <pc:docMk/>
            <pc:sldMk cId="1580782875" sldId="263"/>
            <ac:spMk id="18" creationId="{66A52B49-4657-4DF2-A427-538DF7FC7FCC}"/>
          </ac:spMkLst>
        </pc:spChg>
        <pc:spChg chg="add mod">
          <ac:chgData name="Norberto Oviedo Ugalde" userId="f6dd41cc-30ac-40c0-95f2-225f08fe1ba3" providerId="ADAL" clId="{D5FC1131-4A00-4C7F-B79C-9FE5121AF638}" dt="2019-04-08T23:04:20.105" v="279" actId="20577"/>
          <ac:spMkLst>
            <pc:docMk/>
            <pc:sldMk cId="1580782875" sldId="263"/>
            <ac:spMk id="19" creationId="{BC5ABF74-E476-4B5B-8A16-A670E0B18F0A}"/>
          </ac:spMkLst>
        </pc:spChg>
        <pc:spChg chg="add mod">
          <ac:chgData name="Norberto Oviedo Ugalde" userId="f6dd41cc-30ac-40c0-95f2-225f08fe1ba3" providerId="ADAL" clId="{D5FC1131-4A00-4C7F-B79C-9FE5121AF638}" dt="2019-04-08T23:07:41.056" v="370" actId="14100"/>
          <ac:spMkLst>
            <pc:docMk/>
            <pc:sldMk cId="1580782875" sldId="263"/>
            <ac:spMk id="20" creationId="{A6D79FC3-671D-4552-8860-E06916258FC4}"/>
          </ac:spMkLst>
        </pc:spChg>
        <pc:spChg chg="add mod">
          <ac:chgData name="Norberto Oviedo Ugalde" userId="f6dd41cc-30ac-40c0-95f2-225f08fe1ba3" providerId="ADAL" clId="{D5FC1131-4A00-4C7F-B79C-9FE5121AF638}" dt="2019-04-08T23:06:32.003" v="335" actId="20577"/>
          <ac:spMkLst>
            <pc:docMk/>
            <pc:sldMk cId="1580782875" sldId="263"/>
            <ac:spMk id="21" creationId="{61DFFF8B-6E94-469E-9B50-B87C42654DC1}"/>
          </ac:spMkLst>
        </pc:spChg>
        <pc:spChg chg="add del mod">
          <ac:chgData name="Norberto Oviedo Ugalde" userId="f6dd41cc-30ac-40c0-95f2-225f08fe1ba3" providerId="ADAL" clId="{D5FC1131-4A00-4C7F-B79C-9FE5121AF638}" dt="2019-04-08T23:07:29.887" v="368"/>
          <ac:spMkLst>
            <pc:docMk/>
            <pc:sldMk cId="1580782875" sldId="263"/>
            <ac:spMk id="22" creationId="{A4E01C28-72FE-4539-99F0-D7A88F8BA320}"/>
          </ac:spMkLst>
        </pc:spChg>
        <pc:spChg chg="add mod">
          <ac:chgData name="Norberto Oviedo Ugalde" userId="f6dd41cc-30ac-40c0-95f2-225f08fe1ba3" providerId="ADAL" clId="{D5FC1131-4A00-4C7F-B79C-9FE5121AF638}" dt="2019-04-08T23:09:21.828" v="385" actId="14100"/>
          <ac:spMkLst>
            <pc:docMk/>
            <pc:sldMk cId="1580782875" sldId="263"/>
            <ac:spMk id="23" creationId="{9C73CAB8-D8D6-4FAD-B190-397B9356D7C5}"/>
          </ac:spMkLst>
        </pc:spChg>
        <pc:spChg chg="add mod">
          <ac:chgData name="Norberto Oviedo Ugalde" userId="f6dd41cc-30ac-40c0-95f2-225f08fe1ba3" providerId="ADAL" clId="{D5FC1131-4A00-4C7F-B79C-9FE5121AF638}" dt="2019-04-08T23:13:28.262" v="417"/>
          <ac:spMkLst>
            <pc:docMk/>
            <pc:sldMk cId="1580782875" sldId="263"/>
            <ac:spMk id="24" creationId="{40635743-1813-465C-85E2-5B5FFEE6B6EE}"/>
          </ac:spMkLst>
        </pc:spChg>
        <pc:spChg chg="add mod">
          <ac:chgData name="Norberto Oviedo Ugalde" userId="f6dd41cc-30ac-40c0-95f2-225f08fe1ba3" providerId="ADAL" clId="{D5FC1131-4A00-4C7F-B79C-9FE5121AF638}" dt="2019-04-08T23:13:55.279" v="421" actId="20577"/>
          <ac:spMkLst>
            <pc:docMk/>
            <pc:sldMk cId="1580782875" sldId="263"/>
            <ac:spMk id="25" creationId="{88B3D69C-E8C8-4C3F-A7A8-D57E6A4C38DB}"/>
          </ac:spMkLst>
        </pc:spChg>
        <pc:spChg chg="add mod">
          <ac:chgData name="Norberto Oviedo Ugalde" userId="f6dd41cc-30ac-40c0-95f2-225f08fe1ba3" providerId="ADAL" clId="{D5FC1131-4A00-4C7F-B79C-9FE5121AF638}" dt="2019-04-08T23:11:08.052" v="407" actId="1076"/>
          <ac:spMkLst>
            <pc:docMk/>
            <pc:sldMk cId="1580782875" sldId="263"/>
            <ac:spMk id="26" creationId="{BD756235-EB47-4387-8CE1-04B71234921A}"/>
          </ac:spMkLst>
        </pc:spChg>
      </pc:sldChg>
    </pc:docChg>
  </pc:docChgLst>
  <pc:docChgLst>
    <pc:chgData name="Norberto Oviedo Ugalde" userId="f6dd41cc-30ac-40c0-95f2-225f08fe1ba3" providerId="ADAL" clId="{ACB61568-A625-4552-AA28-8D28C37F6FF2}"/>
    <pc:docChg chg="undo custSel addSld delSld modSld">
      <pc:chgData name="Norberto Oviedo Ugalde" userId="f6dd41cc-30ac-40c0-95f2-225f08fe1ba3" providerId="ADAL" clId="{ACB61568-A625-4552-AA28-8D28C37F6FF2}" dt="2019-04-09T17:48:12.363" v="962" actId="1076"/>
      <pc:docMkLst>
        <pc:docMk/>
      </pc:docMkLst>
      <pc:sldChg chg="modSp">
        <pc:chgData name="Norberto Oviedo Ugalde" userId="f6dd41cc-30ac-40c0-95f2-225f08fe1ba3" providerId="ADAL" clId="{ACB61568-A625-4552-AA28-8D28C37F6FF2}" dt="2019-04-09T16:40:09.219" v="71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ACB61568-A625-4552-AA28-8D28C37F6FF2}" dt="2019-04-09T16:40:09.219" v="71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delAnim modAnim">
        <pc:chgData name="Norberto Oviedo Ugalde" userId="f6dd41cc-30ac-40c0-95f2-225f08fe1ba3" providerId="ADAL" clId="{ACB61568-A625-4552-AA28-8D28C37F6FF2}" dt="2019-04-09T17:04:27.065" v="426" actId="20577"/>
        <pc:sldMkLst>
          <pc:docMk/>
          <pc:sldMk cId="1580782875" sldId="263"/>
        </pc:sldMkLst>
        <pc:spChg chg="mod">
          <ac:chgData name="Norberto Oviedo Ugalde" userId="f6dd41cc-30ac-40c0-95f2-225f08fe1ba3" providerId="ADAL" clId="{ACB61568-A625-4552-AA28-8D28C37F6FF2}" dt="2019-04-09T17:00:38.735" v="374" actId="255"/>
          <ac:spMkLst>
            <pc:docMk/>
            <pc:sldMk cId="1580782875" sldId="263"/>
            <ac:spMk id="4" creationId="{A548BF85-4EEA-478B-9D8B-3BE696C73E25}"/>
          </ac:spMkLst>
        </pc:spChg>
        <pc:spChg chg="mod">
          <ac:chgData name="Norberto Oviedo Ugalde" userId="f6dd41cc-30ac-40c0-95f2-225f08fe1ba3" providerId="ADAL" clId="{ACB61568-A625-4552-AA28-8D28C37F6FF2}" dt="2019-04-09T17:00:42.720" v="375" actId="20577"/>
          <ac:spMkLst>
            <pc:docMk/>
            <pc:sldMk cId="1580782875" sldId="263"/>
            <ac:spMk id="12" creationId="{80A55989-0688-497D-9D03-5C300B380510}"/>
          </ac:spMkLst>
        </pc:spChg>
        <pc:spChg chg="mod">
          <ac:chgData name="Norberto Oviedo Ugalde" userId="f6dd41cc-30ac-40c0-95f2-225f08fe1ba3" providerId="ADAL" clId="{ACB61568-A625-4552-AA28-8D28C37F6FF2}" dt="2019-04-09T17:00:46.440" v="376" actId="1076"/>
          <ac:spMkLst>
            <pc:docMk/>
            <pc:sldMk cId="1580782875" sldId="263"/>
            <ac:spMk id="13" creationId="{3C59C93E-7391-426F-B77A-847077E0CF3F}"/>
          </ac:spMkLst>
        </pc:spChg>
        <pc:spChg chg="del">
          <ac:chgData name="Norberto Oviedo Ugalde" userId="f6dd41cc-30ac-40c0-95f2-225f08fe1ba3" providerId="ADAL" clId="{ACB61568-A625-4552-AA28-8D28C37F6FF2}" dt="2019-04-09T16:44:22.787" v="209" actId="478"/>
          <ac:spMkLst>
            <pc:docMk/>
            <pc:sldMk cId="1580782875" sldId="263"/>
            <ac:spMk id="14" creationId="{272A7482-286B-4510-B35F-74BAF0CF5880}"/>
          </ac:spMkLst>
        </pc:spChg>
        <pc:spChg chg="del mod">
          <ac:chgData name="Norberto Oviedo Ugalde" userId="f6dd41cc-30ac-40c0-95f2-225f08fe1ba3" providerId="ADAL" clId="{ACB61568-A625-4552-AA28-8D28C37F6FF2}" dt="2019-04-09T16:58:42.574" v="352" actId="478"/>
          <ac:spMkLst>
            <pc:docMk/>
            <pc:sldMk cId="1580782875" sldId="263"/>
            <ac:spMk id="15" creationId="{F13A3021-8F90-4C9D-84FC-700DC6A6DDE4}"/>
          </ac:spMkLst>
        </pc:spChg>
        <pc:spChg chg="del mod">
          <ac:chgData name="Norberto Oviedo Ugalde" userId="f6dd41cc-30ac-40c0-95f2-225f08fe1ba3" providerId="ADAL" clId="{ACB61568-A625-4552-AA28-8D28C37F6FF2}" dt="2019-04-09T16:58:46.363" v="354" actId="478"/>
          <ac:spMkLst>
            <pc:docMk/>
            <pc:sldMk cId="1580782875" sldId="263"/>
            <ac:spMk id="16" creationId="{F0EF134A-95C0-49E0-B63D-F8B2098F3D40}"/>
          </ac:spMkLst>
        </pc:spChg>
        <pc:spChg chg="del mod">
          <ac:chgData name="Norberto Oviedo Ugalde" userId="f6dd41cc-30ac-40c0-95f2-225f08fe1ba3" providerId="ADAL" clId="{ACB61568-A625-4552-AA28-8D28C37F6FF2}" dt="2019-04-09T16:58:40.311" v="350" actId="478"/>
          <ac:spMkLst>
            <pc:docMk/>
            <pc:sldMk cId="1580782875" sldId="263"/>
            <ac:spMk id="17" creationId="{03DFC89D-C197-4E79-B205-FD847ACA4975}"/>
          </ac:spMkLst>
        </pc:spChg>
        <pc:spChg chg="del mod">
          <ac:chgData name="Norberto Oviedo Ugalde" userId="f6dd41cc-30ac-40c0-95f2-225f08fe1ba3" providerId="ADAL" clId="{ACB61568-A625-4552-AA28-8D28C37F6FF2}" dt="2019-04-09T16:58:45.544" v="353" actId="478"/>
          <ac:spMkLst>
            <pc:docMk/>
            <pc:sldMk cId="1580782875" sldId="263"/>
            <ac:spMk id="18" creationId="{66A52B49-4657-4DF2-A427-538DF7FC7FCC}"/>
          </ac:spMkLst>
        </pc:spChg>
        <pc:spChg chg="del mod">
          <ac:chgData name="Norberto Oviedo Ugalde" userId="f6dd41cc-30ac-40c0-95f2-225f08fe1ba3" providerId="ADAL" clId="{ACB61568-A625-4552-AA28-8D28C37F6FF2}" dt="2019-04-09T16:58:38.208" v="348" actId="478"/>
          <ac:spMkLst>
            <pc:docMk/>
            <pc:sldMk cId="1580782875" sldId="263"/>
            <ac:spMk id="19" creationId="{BC5ABF74-E476-4B5B-8A16-A670E0B18F0A}"/>
          </ac:spMkLst>
        </pc:spChg>
        <pc:spChg chg="del">
          <ac:chgData name="Norberto Oviedo Ugalde" userId="f6dd41cc-30ac-40c0-95f2-225f08fe1ba3" providerId="ADAL" clId="{ACB61568-A625-4552-AA28-8D28C37F6FF2}" dt="2019-04-09T16:56:44.817" v="308" actId="478"/>
          <ac:spMkLst>
            <pc:docMk/>
            <pc:sldMk cId="1580782875" sldId="263"/>
            <ac:spMk id="20" creationId="{A6D79FC3-671D-4552-8860-E06916258FC4}"/>
          </ac:spMkLst>
        </pc:spChg>
        <pc:spChg chg="del mod">
          <ac:chgData name="Norberto Oviedo Ugalde" userId="f6dd41cc-30ac-40c0-95f2-225f08fe1ba3" providerId="ADAL" clId="{ACB61568-A625-4552-AA28-8D28C37F6FF2}" dt="2019-04-09T16:56:49.447" v="310" actId="478"/>
          <ac:spMkLst>
            <pc:docMk/>
            <pc:sldMk cId="1580782875" sldId="263"/>
            <ac:spMk id="21" creationId="{61DFFF8B-6E94-469E-9B50-B87C42654DC1}"/>
          </ac:spMkLst>
        </pc:spChg>
        <pc:spChg chg="add mod">
          <ac:chgData name="Norberto Oviedo Ugalde" userId="f6dd41cc-30ac-40c0-95f2-225f08fe1ba3" providerId="ADAL" clId="{ACB61568-A625-4552-AA28-8D28C37F6FF2}" dt="2019-04-09T17:00:50.256" v="377" actId="1076"/>
          <ac:spMkLst>
            <pc:docMk/>
            <pc:sldMk cId="1580782875" sldId="263"/>
            <ac:spMk id="22" creationId="{CB28078B-F0A8-488C-94C7-A09B4EAA48E7}"/>
          </ac:spMkLst>
        </pc:spChg>
        <pc:spChg chg="del mod">
          <ac:chgData name="Norberto Oviedo Ugalde" userId="f6dd41cc-30ac-40c0-95f2-225f08fe1ba3" providerId="ADAL" clId="{ACB61568-A625-4552-AA28-8D28C37F6FF2}" dt="2019-04-09T16:58:39.507" v="349" actId="478"/>
          <ac:spMkLst>
            <pc:docMk/>
            <pc:sldMk cId="1580782875" sldId="263"/>
            <ac:spMk id="23" creationId="{9C73CAB8-D8D6-4FAD-B190-397B9356D7C5}"/>
          </ac:spMkLst>
        </pc:spChg>
        <pc:spChg chg="del">
          <ac:chgData name="Norberto Oviedo Ugalde" userId="f6dd41cc-30ac-40c0-95f2-225f08fe1ba3" providerId="ADAL" clId="{ACB61568-A625-4552-AA28-8D28C37F6FF2}" dt="2019-04-09T16:58:32.805" v="346" actId="478"/>
          <ac:spMkLst>
            <pc:docMk/>
            <pc:sldMk cId="1580782875" sldId="263"/>
            <ac:spMk id="24" creationId="{40635743-1813-465C-85E2-5B5FFEE6B6EE}"/>
          </ac:spMkLst>
        </pc:spChg>
        <pc:spChg chg="del">
          <ac:chgData name="Norberto Oviedo Ugalde" userId="f6dd41cc-30ac-40c0-95f2-225f08fe1ba3" providerId="ADAL" clId="{ACB61568-A625-4552-AA28-8D28C37F6FF2}" dt="2019-04-09T16:58:33.983" v="347" actId="478"/>
          <ac:spMkLst>
            <pc:docMk/>
            <pc:sldMk cId="1580782875" sldId="263"/>
            <ac:spMk id="25" creationId="{88B3D69C-E8C8-4C3F-A7A8-D57E6A4C38DB}"/>
          </ac:spMkLst>
        </pc:spChg>
        <pc:spChg chg="del">
          <ac:chgData name="Norberto Oviedo Ugalde" userId="f6dd41cc-30ac-40c0-95f2-225f08fe1ba3" providerId="ADAL" clId="{ACB61568-A625-4552-AA28-8D28C37F6FF2}" dt="2019-04-09T16:59:47.867" v="367" actId="478"/>
          <ac:spMkLst>
            <pc:docMk/>
            <pc:sldMk cId="1580782875" sldId="263"/>
            <ac:spMk id="26" creationId="{BD756235-EB47-4387-8CE1-04B71234921A}"/>
          </ac:spMkLst>
        </pc:spChg>
        <pc:spChg chg="add mod">
          <ac:chgData name="Norberto Oviedo Ugalde" userId="f6dd41cc-30ac-40c0-95f2-225f08fe1ba3" providerId="ADAL" clId="{ACB61568-A625-4552-AA28-8D28C37F6FF2}" dt="2019-04-09T17:04:27.065" v="426" actId="20577"/>
          <ac:spMkLst>
            <pc:docMk/>
            <pc:sldMk cId="1580782875" sldId="263"/>
            <ac:spMk id="27" creationId="{2ECD41B4-2413-4709-9127-DC2D3D8AB61A}"/>
          </ac:spMkLst>
        </pc:spChg>
        <pc:spChg chg="add mod">
          <ac:chgData name="Norberto Oviedo Ugalde" userId="f6dd41cc-30ac-40c0-95f2-225f08fe1ba3" providerId="ADAL" clId="{ACB61568-A625-4552-AA28-8D28C37F6FF2}" dt="2019-04-09T17:01:02.480" v="380" actId="1076"/>
          <ac:spMkLst>
            <pc:docMk/>
            <pc:sldMk cId="1580782875" sldId="263"/>
            <ac:spMk id="28" creationId="{8C0814E4-D1BD-4348-8FDA-6AD3B982AE39}"/>
          </ac:spMkLst>
        </pc:spChg>
        <pc:spChg chg="add mod">
          <ac:chgData name="Norberto Oviedo Ugalde" userId="f6dd41cc-30ac-40c0-95f2-225f08fe1ba3" providerId="ADAL" clId="{ACB61568-A625-4552-AA28-8D28C37F6FF2}" dt="2019-04-09T17:00:58.296" v="379" actId="1076"/>
          <ac:spMkLst>
            <pc:docMk/>
            <pc:sldMk cId="1580782875" sldId="263"/>
            <ac:spMk id="30" creationId="{864DCCCB-25F7-46D5-96D4-CE6A260BD16F}"/>
          </ac:spMkLst>
        </pc:spChg>
        <pc:spChg chg="add mod">
          <ac:chgData name="Norberto Oviedo Ugalde" userId="f6dd41cc-30ac-40c0-95f2-225f08fe1ba3" providerId="ADAL" clId="{ACB61568-A625-4552-AA28-8D28C37F6FF2}" dt="2019-04-09T17:00:56.223" v="378" actId="1076"/>
          <ac:spMkLst>
            <pc:docMk/>
            <pc:sldMk cId="1580782875" sldId="263"/>
            <ac:spMk id="31" creationId="{5F05AD42-784E-461F-80B5-9D9A1B03344D}"/>
          </ac:spMkLst>
        </pc:spChg>
        <pc:cxnChg chg="add mod">
          <ac:chgData name="Norberto Oviedo Ugalde" userId="f6dd41cc-30ac-40c0-95f2-225f08fe1ba3" providerId="ADAL" clId="{ACB61568-A625-4552-AA28-8D28C37F6FF2}" dt="2019-04-09T17:01:09.544" v="382" actId="1076"/>
          <ac:cxnSpMkLst>
            <pc:docMk/>
            <pc:sldMk cId="1580782875" sldId="263"/>
            <ac:cxnSpMk id="29" creationId="{C6A53F39-8F93-4108-BE97-E3B50DA81963}"/>
          </ac:cxnSpMkLst>
        </pc:cxnChg>
      </pc:sldChg>
      <pc:sldChg chg="addSp delSp modSp add delAnim modAnim">
        <pc:chgData name="Norberto Oviedo Ugalde" userId="f6dd41cc-30ac-40c0-95f2-225f08fe1ba3" providerId="ADAL" clId="{ACB61568-A625-4552-AA28-8D28C37F6FF2}" dt="2019-04-09T17:18:49.163" v="618"/>
        <pc:sldMkLst>
          <pc:docMk/>
          <pc:sldMk cId="1103812874" sldId="280"/>
        </pc:sldMkLst>
        <pc:spChg chg="del mod">
          <ac:chgData name="Norberto Oviedo Ugalde" userId="f6dd41cc-30ac-40c0-95f2-225f08fe1ba3" providerId="ADAL" clId="{ACB61568-A625-4552-AA28-8D28C37F6FF2}" dt="2019-04-09T17:01:42.008" v="386" actId="478"/>
          <ac:spMkLst>
            <pc:docMk/>
            <pc:sldMk cId="1103812874" sldId="280"/>
            <ac:spMk id="2" creationId="{EE752670-3D71-4FE0-B3E7-B66500F064A4}"/>
          </ac:spMkLst>
        </pc:spChg>
        <pc:spChg chg="del">
          <ac:chgData name="Norberto Oviedo Ugalde" userId="f6dd41cc-30ac-40c0-95f2-225f08fe1ba3" providerId="ADAL" clId="{ACB61568-A625-4552-AA28-8D28C37F6FF2}" dt="2019-04-09T17:01:40.136" v="385" actId="478"/>
          <ac:spMkLst>
            <pc:docMk/>
            <pc:sldMk cId="1103812874" sldId="280"/>
            <ac:spMk id="3" creationId="{E03A70F1-D8E4-4374-AA4B-6E3E0324CA0D}"/>
          </ac:spMkLst>
        </pc:spChg>
        <pc:spChg chg="add mod">
          <ac:chgData name="Norberto Oviedo Ugalde" userId="f6dd41cc-30ac-40c0-95f2-225f08fe1ba3" providerId="ADAL" clId="{ACB61568-A625-4552-AA28-8D28C37F6FF2}" dt="2019-04-09T17:02:37.439" v="399" actId="1076"/>
          <ac:spMkLst>
            <pc:docMk/>
            <pc:sldMk cId="1103812874" sldId="280"/>
            <ac:spMk id="4" creationId="{874AA5A5-94A2-49AD-9C09-83744B85282F}"/>
          </ac:spMkLst>
        </pc:spChg>
        <pc:spChg chg="add mod">
          <ac:chgData name="Norberto Oviedo Ugalde" userId="f6dd41cc-30ac-40c0-95f2-225f08fe1ba3" providerId="ADAL" clId="{ACB61568-A625-4552-AA28-8D28C37F6FF2}" dt="2019-04-09T17:02:32.382" v="398" actId="1076"/>
          <ac:spMkLst>
            <pc:docMk/>
            <pc:sldMk cId="1103812874" sldId="280"/>
            <ac:spMk id="5" creationId="{E0C4F14B-2149-46BD-9A02-D08ECAB9D0C6}"/>
          </ac:spMkLst>
        </pc:spChg>
        <pc:spChg chg="add mod">
          <ac:chgData name="Norberto Oviedo Ugalde" userId="f6dd41cc-30ac-40c0-95f2-225f08fe1ba3" providerId="ADAL" clId="{ACB61568-A625-4552-AA28-8D28C37F6FF2}" dt="2019-04-09T17:02:29.247" v="396" actId="1076"/>
          <ac:spMkLst>
            <pc:docMk/>
            <pc:sldMk cId="1103812874" sldId="280"/>
            <ac:spMk id="6" creationId="{E4D9AF90-E0AA-47CA-B330-0DFFFBA01D12}"/>
          </ac:spMkLst>
        </pc:spChg>
        <pc:spChg chg="add mod">
          <ac:chgData name="Norberto Oviedo Ugalde" userId="f6dd41cc-30ac-40c0-95f2-225f08fe1ba3" providerId="ADAL" clId="{ACB61568-A625-4552-AA28-8D28C37F6FF2}" dt="2019-04-09T17:05:29.685" v="441" actId="1076"/>
          <ac:spMkLst>
            <pc:docMk/>
            <pc:sldMk cId="1103812874" sldId="280"/>
            <ac:spMk id="7" creationId="{BD4C8609-8BC5-434D-B8DB-AAB8097BA01F}"/>
          </ac:spMkLst>
        </pc:spChg>
        <pc:spChg chg="add mod">
          <ac:chgData name="Norberto Oviedo Ugalde" userId="f6dd41cc-30ac-40c0-95f2-225f08fe1ba3" providerId="ADAL" clId="{ACB61568-A625-4552-AA28-8D28C37F6FF2}" dt="2019-04-09T17:05:25.925" v="440" actId="1076"/>
          <ac:spMkLst>
            <pc:docMk/>
            <pc:sldMk cId="1103812874" sldId="280"/>
            <ac:spMk id="8" creationId="{BB8CD0B8-F01B-434A-B782-B424DAA243F6}"/>
          </ac:spMkLst>
        </pc:spChg>
        <pc:spChg chg="add mod">
          <ac:chgData name="Norberto Oviedo Ugalde" userId="f6dd41cc-30ac-40c0-95f2-225f08fe1ba3" providerId="ADAL" clId="{ACB61568-A625-4552-AA28-8D28C37F6FF2}" dt="2019-04-09T17:09:26.594" v="492" actId="1076"/>
          <ac:spMkLst>
            <pc:docMk/>
            <pc:sldMk cId="1103812874" sldId="280"/>
            <ac:spMk id="11" creationId="{7469D791-290A-4ACC-86A0-006943C849D2}"/>
          </ac:spMkLst>
        </pc:spChg>
        <pc:spChg chg="add del">
          <ac:chgData name="Norberto Oviedo Ugalde" userId="f6dd41cc-30ac-40c0-95f2-225f08fe1ba3" providerId="ADAL" clId="{ACB61568-A625-4552-AA28-8D28C37F6FF2}" dt="2019-04-09T17:06:34.120" v="459"/>
          <ac:spMkLst>
            <pc:docMk/>
            <pc:sldMk cId="1103812874" sldId="280"/>
            <ac:spMk id="12" creationId="{A79A9CA5-198D-43CC-85AA-6DC5C7B12B15}"/>
          </ac:spMkLst>
        </pc:spChg>
        <pc:spChg chg="add mod">
          <ac:chgData name="Norberto Oviedo Ugalde" userId="f6dd41cc-30ac-40c0-95f2-225f08fe1ba3" providerId="ADAL" clId="{ACB61568-A625-4552-AA28-8D28C37F6FF2}" dt="2019-04-09T17:09:38.927" v="496" actId="20577"/>
          <ac:spMkLst>
            <pc:docMk/>
            <pc:sldMk cId="1103812874" sldId="280"/>
            <ac:spMk id="14" creationId="{E2D63103-22E1-4103-B7E1-01C80A055E68}"/>
          </ac:spMkLst>
        </pc:spChg>
        <pc:spChg chg="add mod">
          <ac:chgData name="Norberto Oviedo Ugalde" userId="f6dd41cc-30ac-40c0-95f2-225f08fe1ba3" providerId="ADAL" clId="{ACB61568-A625-4552-AA28-8D28C37F6FF2}" dt="2019-04-09T17:12:35.115" v="542" actId="20577"/>
          <ac:spMkLst>
            <pc:docMk/>
            <pc:sldMk cId="1103812874" sldId="280"/>
            <ac:spMk id="16" creationId="{5A500CB6-FF59-41D0-AC8C-03C567C417D5}"/>
          </ac:spMkLst>
        </pc:spChg>
        <pc:spChg chg="add mod">
          <ac:chgData name="Norberto Oviedo Ugalde" userId="f6dd41cc-30ac-40c0-95f2-225f08fe1ba3" providerId="ADAL" clId="{ACB61568-A625-4552-AA28-8D28C37F6FF2}" dt="2019-04-09T17:17:10.005" v="612" actId="1076"/>
          <ac:spMkLst>
            <pc:docMk/>
            <pc:sldMk cId="1103812874" sldId="280"/>
            <ac:spMk id="17" creationId="{8F6105D1-DA39-4530-8E43-CF0B623AF74B}"/>
          </ac:spMkLst>
        </pc:spChg>
        <pc:spChg chg="add del mod">
          <ac:chgData name="Norberto Oviedo Ugalde" userId="f6dd41cc-30ac-40c0-95f2-225f08fe1ba3" providerId="ADAL" clId="{ACB61568-A625-4552-AA28-8D28C37F6FF2}" dt="2019-04-09T17:14:58.343" v="573" actId="478"/>
          <ac:spMkLst>
            <pc:docMk/>
            <pc:sldMk cId="1103812874" sldId="280"/>
            <ac:spMk id="18" creationId="{BFB62D89-FCFB-4C5D-B5A4-B36D0AFC5EE3}"/>
          </ac:spMkLst>
        </pc:spChg>
        <pc:spChg chg="add mod">
          <ac:chgData name="Norberto Oviedo Ugalde" userId="f6dd41cc-30ac-40c0-95f2-225f08fe1ba3" providerId="ADAL" clId="{ACB61568-A625-4552-AA28-8D28C37F6FF2}" dt="2019-04-09T17:16:40.285" v="603" actId="14100"/>
          <ac:spMkLst>
            <pc:docMk/>
            <pc:sldMk cId="1103812874" sldId="280"/>
            <ac:spMk id="19" creationId="{2FABB34C-B72C-461E-A852-984A1994A634}"/>
          </ac:spMkLst>
        </pc:spChg>
        <pc:spChg chg="add del mod">
          <ac:chgData name="Norberto Oviedo Ugalde" userId="f6dd41cc-30ac-40c0-95f2-225f08fe1ba3" providerId="ADAL" clId="{ACB61568-A625-4552-AA28-8D28C37F6FF2}" dt="2019-04-09T17:14:38.131" v="569"/>
          <ac:spMkLst>
            <pc:docMk/>
            <pc:sldMk cId="1103812874" sldId="280"/>
            <ac:spMk id="20" creationId="{764842E6-DA7C-4680-9B03-8371069F4B56}"/>
          </ac:spMkLst>
        </pc:spChg>
        <pc:spChg chg="add del mod">
          <ac:chgData name="Norberto Oviedo Ugalde" userId="f6dd41cc-30ac-40c0-95f2-225f08fe1ba3" providerId="ADAL" clId="{ACB61568-A625-4552-AA28-8D28C37F6FF2}" dt="2019-04-09T17:14:58.347" v="575"/>
          <ac:spMkLst>
            <pc:docMk/>
            <pc:sldMk cId="1103812874" sldId="280"/>
            <ac:spMk id="21" creationId="{2F529747-4637-453A-A8F4-128A69E81B1C}"/>
          </ac:spMkLst>
        </pc:spChg>
        <pc:spChg chg="add mod">
          <ac:chgData name="Norberto Oviedo Ugalde" userId="f6dd41cc-30ac-40c0-95f2-225f08fe1ba3" providerId="ADAL" clId="{ACB61568-A625-4552-AA28-8D28C37F6FF2}" dt="2019-04-09T17:16:00.649" v="597" actId="207"/>
          <ac:spMkLst>
            <pc:docMk/>
            <pc:sldMk cId="1103812874" sldId="280"/>
            <ac:spMk id="22" creationId="{3B558971-00A4-4CC4-BEDE-13A5D8345197}"/>
          </ac:spMkLst>
        </pc:spChg>
        <pc:spChg chg="add mod">
          <ac:chgData name="Norberto Oviedo Ugalde" userId="f6dd41cc-30ac-40c0-95f2-225f08fe1ba3" providerId="ADAL" clId="{ACB61568-A625-4552-AA28-8D28C37F6FF2}" dt="2019-04-09T17:17:15.821" v="613" actId="1076"/>
          <ac:spMkLst>
            <pc:docMk/>
            <pc:sldMk cId="1103812874" sldId="280"/>
            <ac:spMk id="23" creationId="{9A39B2BB-F9D0-46D8-AFFA-60EE55836541}"/>
          </ac:spMkLst>
        </pc:spChg>
        <pc:cxnChg chg="add mod">
          <ac:chgData name="Norberto Oviedo Ugalde" userId="f6dd41cc-30ac-40c0-95f2-225f08fe1ba3" providerId="ADAL" clId="{ACB61568-A625-4552-AA28-8D28C37F6FF2}" dt="2019-04-09T17:05:48.220" v="443" actId="1076"/>
          <ac:cxnSpMkLst>
            <pc:docMk/>
            <pc:sldMk cId="1103812874" sldId="280"/>
            <ac:cxnSpMk id="9" creationId="{A23C0C14-3B36-438E-AC29-821E7C949898}"/>
          </ac:cxnSpMkLst>
        </pc:cxnChg>
        <pc:cxnChg chg="add del">
          <ac:chgData name="Norberto Oviedo Ugalde" userId="f6dd41cc-30ac-40c0-95f2-225f08fe1ba3" providerId="ADAL" clId="{ACB61568-A625-4552-AA28-8D28C37F6FF2}" dt="2019-04-09T17:05:54.668" v="445" actId="478"/>
          <ac:cxnSpMkLst>
            <pc:docMk/>
            <pc:sldMk cId="1103812874" sldId="280"/>
            <ac:cxnSpMk id="10" creationId="{32AB5D9B-665A-41D8-AFE7-FAE8AB58E2E4}"/>
          </ac:cxnSpMkLst>
        </pc:cxnChg>
        <pc:cxnChg chg="add mod">
          <ac:chgData name="Norberto Oviedo Ugalde" userId="f6dd41cc-30ac-40c0-95f2-225f08fe1ba3" providerId="ADAL" clId="{ACB61568-A625-4552-AA28-8D28C37F6FF2}" dt="2019-04-09T17:09:30.434" v="493" actId="1076"/>
          <ac:cxnSpMkLst>
            <pc:docMk/>
            <pc:sldMk cId="1103812874" sldId="280"/>
            <ac:cxnSpMk id="13" creationId="{A9693168-7ED2-46C1-A901-E8CB63694E42}"/>
          </ac:cxnSpMkLst>
        </pc:cxnChg>
      </pc:sldChg>
    </pc:docChg>
  </pc:docChgLst>
  <pc:docChgLst>
    <pc:chgData name="Norberto Oviedo Ugalde" userId="f6dd41cc-30ac-40c0-95f2-225f08fe1ba3" providerId="ADAL" clId="{A03FBFDA-DC87-45FA-9454-38190F1C6242}"/>
  </pc:docChgLst>
  <pc:docChgLst>
    <pc:chgData name="Norberto Oviedo Ugalde" userId="f6dd41cc-30ac-40c0-95f2-225f08fe1ba3" providerId="ADAL" clId="{B20367DF-C442-48C5-8092-617DCDFD5FB2}"/>
    <pc:docChg chg="undo custSel addSld delSld modSld">
      <pc:chgData name="Norberto Oviedo Ugalde" userId="f6dd41cc-30ac-40c0-95f2-225f08fe1ba3" providerId="ADAL" clId="{B20367DF-C442-48C5-8092-617DCDFD5FB2}" dt="2019-04-01T16:30:45.984" v="1119"/>
      <pc:docMkLst>
        <pc:docMk/>
      </pc:docMkLst>
      <pc:sldChg chg="modSp">
        <pc:chgData name="Norberto Oviedo Ugalde" userId="f6dd41cc-30ac-40c0-95f2-225f08fe1ba3" providerId="ADAL" clId="{B20367DF-C442-48C5-8092-617DCDFD5FB2}" dt="2019-04-01T14:27:12.495" v="91" actId="5793"/>
        <pc:sldMkLst>
          <pc:docMk/>
          <pc:sldMk cId="173496091" sldId="260"/>
        </pc:sldMkLst>
        <pc:spChg chg="mod">
          <ac:chgData name="Norberto Oviedo Ugalde" userId="f6dd41cc-30ac-40c0-95f2-225f08fe1ba3" providerId="ADAL" clId="{B20367DF-C442-48C5-8092-617DCDFD5FB2}" dt="2019-04-01T14:27:12.495" v="91" actId="5793"/>
          <ac:spMkLst>
            <pc:docMk/>
            <pc:sldMk cId="173496091" sldId="260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B20367DF-C442-48C5-8092-617DCDFD5FB2}" dt="2019-04-01T16:27:14.034" v="1107" actId="20577"/>
        <pc:sldMkLst>
          <pc:docMk/>
          <pc:sldMk cId="946608536" sldId="261"/>
        </pc:sldMkLst>
        <pc:spChg chg="mod">
          <ac:chgData name="Norberto Oviedo Ugalde" userId="f6dd41cc-30ac-40c0-95f2-225f08fe1ba3" providerId="ADAL" clId="{B20367DF-C442-48C5-8092-617DCDFD5FB2}" dt="2019-04-01T16:27:14.034" v="1107" actId="20577"/>
          <ac:spMkLst>
            <pc:docMk/>
            <pc:sldMk cId="946608536" sldId="261"/>
            <ac:spMk id="2" creationId="{00000000-0000-0000-0000-000000000000}"/>
          </ac:spMkLst>
        </pc:spChg>
      </pc:sldChg>
      <pc:sldChg chg="modSp">
        <pc:chgData name="Norberto Oviedo Ugalde" userId="f6dd41cc-30ac-40c0-95f2-225f08fe1ba3" providerId="ADAL" clId="{B20367DF-C442-48C5-8092-617DCDFD5FB2}" dt="2019-04-01T14:48:51.370" v="419" actId="1076"/>
        <pc:sldMkLst>
          <pc:docMk/>
          <pc:sldMk cId="1580782875" sldId="263"/>
        </pc:sldMkLst>
        <pc:spChg chg="mod">
          <ac:chgData name="Norberto Oviedo Ugalde" userId="f6dd41cc-30ac-40c0-95f2-225f08fe1ba3" providerId="ADAL" clId="{B20367DF-C442-48C5-8092-617DCDFD5FB2}" dt="2019-04-01T14:48:51.370" v="419" actId="1076"/>
          <ac:spMkLst>
            <pc:docMk/>
            <pc:sldMk cId="1580782875" sldId="263"/>
            <ac:spMk id="2" creationId="{00000000-0000-0000-0000-000000000000}"/>
          </ac:spMkLst>
        </pc:spChg>
        <pc:spChg chg="mod">
          <ac:chgData name="Norberto Oviedo Ugalde" userId="f6dd41cc-30ac-40c0-95f2-225f08fe1ba3" providerId="ADAL" clId="{B20367DF-C442-48C5-8092-617DCDFD5FB2}" dt="2019-04-01T14:43:55.401" v="403" actId="1076"/>
          <ac:spMkLst>
            <pc:docMk/>
            <pc:sldMk cId="1580782875" sldId="263"/>
            <ac:spMk id="5" creationId="{094B7BB8-C08E-484B-AB7A-1BF078D5EEFD}"/>
          </ac:spMkLst>
        </pc:spChg>
        <pc:spChg chg="mod">
          <ac:chgData name="Norberto Oviedo Ugalde" userId="f6dd41cc-30ac-40c0-95f2-225f08fe1ba3" providerId="ADAL" clId="{B20367DF-C442-48C5-8092-617DCDFD5FB2}" dt="2019-04-01T14:43:33.539" v="399" actId="1076"/>
          <ac:spMkLst>
            <pc:docMk/>
            <pc:sldMk cId="1580782875" sldId="263"/>
            <ac:spMk id="6" creationId="{9D04A1E7-F3B1-44AA-805D-DF665DECA00C}"/>
          </ac:spMkLst>
        </pc:spChg>
        <pc:spChg chg="mod">
          <ac:chgData name="Norberto Oviedo Ugalde" userId="f6dd41cc-30ac-40c0-95f2-225f08fe1ba3" providerId="ADAL" clId="{B20367DF-C442-48C5-8092-617DCDFD5FB2}" dt="2019-04-01T14:43:36.869" v="400" actId="1076"/>
          <ac:spMkLst>
            <pc:docMk/>
            <pc:sldMk cId="1580782875" sldId="263"/>
            <ac:spMk id="7" creationId="{4BF4B638-A374-49E9-ACC4-00F66AAB8856}"/>
          </ac:spMkLst>
        </pc:spChg>
        <pc:spChg chg="mod">
          <ac:chgData name="Norberto Oviedo Ugalde" userId="f6dd41cc-30ac-40c0-95f2-225f08fe1ba3" providerId="ADAL" clId="{B20367DF-C442-48C5-8092-617DCDFD5FB2}" dt="2019-04-01T14:44:03.797" v="404" actId="1076"/>
          <ac:spMkLst>
            <pc:docMk/>
            <pc:sldMk cId="1580782875" sldId="263"/>
            <ac:spMk id="8" creationId="{07A27592-5C14-43FC-BB49-1C63F2C4BF32}"/>
          </ac:spMkLst>
        </pc:spChg>
      </pc:sldChg>
    </pc:docChg>
  </pc:docChgLst>
  <pc:docChgLst>
    <pc:chgData name="Norberto Oviedo Ugalde" userId="f6dd41cc-30ac-40c0-95f2-225f08fe1ba3" providerId="ADAL" clId="{6448774A-423D-4DDE-B476-7B9B77D8FAEC}"/>
    <pc:docChg chg="undo redo custSel addSld delSld modSld">
      <pc:chgData name="Norberto Oviedo Ugalde" userId="f6dd41cc-30ac-40c0-95f2-225f08fe1ba3" providerId="ADAL" clId="{6448774A-423D-4DDE-B476-7B9B77D8FAEC}" dt="2019-04-08T18:18:31.874" v="2156"/>
      <pc:docMkLst>
        <pc:docMk/>
      </pc:docMkLst>
      <pc:sldChg chg="modSp">
        <pc:chgData name="Norberto Oviedo Ugalde" userId="f6dd41cc-30ac-40c0-95f2-225f08fe1ba3" providerId="ADAL" clId="{6448774A-423D-4DDE-B476-7B9B77D8FAEC}" dt="2019-04-01T16:43:49.292" v="32" actId="20577"/>
        <pc:sldMkLst>
          <pc:docMk/>
          <pc:sldMk cId="173496091" sldId="260"/>
        </pc:sldMkLst>
        <pc:spChg chg="mod">
          <ac:chgData name="Norberto Oviedo Ugalde" userId="f6dd41cc-30ac-40c0-95f2-225f08fe1ba3" providerId="ADAL" clId="{6448774A-423D-4DDE-B476-7B9B77D8FAEC}" dt="2019-04-01T16:43:49.292" v="32" actId="20577"/>
          <ac:spMkLst>
            <pc:docMk/>
            <pc:sldMk cId="173496091" sldId="260"/>
            <ac:spMk id="2" creationId="{00000000-0000-0000-0000-000000000000}"/>
          </ac:spMkLst>
        </pc:spChg>
      </pc:sldChg>
      <pc:sldChg chg="addSp modSp modAnim">
        <pc:chgData name="Norberto Oviedo Ugalde" userId="f6dd41cc-30ac-40c0-95f2-225f08fe1ba3" providerId="ADAL" clId="{6448774A-423D-4DDE-B476-7B9B77D8FAEC}" dt="2019-04-01T17:11:25.875" v="428"/>
        <pc:sldMkLst>
          <pc:docMk/>
          <pc:sldMk cId="1580782875" sldId="263"/>
        </pc:sldMkLst>
        <pc:spChg chg="mod">
          <ac:chgData name="Norberto Oviedo Ugalde" userId="f6dd41cc-30ac-40c0-95f2-225f08fe1ba3" providerId="ADAL" clId="{6448774A-423D-4DDE-B476-7B9B77D8FAEC}" dt="2019-04-01T16:50:33.114" v="201" actId="14100"/>
          <ac:spMkLst>
            <pc:docMk/>
            <pc:sldMk cId="1580782875" sldId="263"/>
            <ac:spMk id="2" creationId="{00000000-0000-0000-0000-000000000000}"/>
          </ac:spMkLst>
        </pc:spChg>
        <pc:spChg chg="mod">
          <ac:chgData name="Norberto Oviedo Ugalde" userId="f6dd41cc-30ac-40c0-95f2-225f08fe1ba3" providerId="ADAL" clId="{6448774A-423D-4DDE-B476-7B9B77D8FAEC}" dt="2019-04-01T16:49:31.080" v="195" actId="14100"/>
          <ac:spMkLst>
            <pc:docMk/>
            <pc:sldMk cId="1580782875" sldId="263"/>
            <ac:spMk id="5" creationId="{094B7BB8-C08E-484B-AB7A-1BF078D5EEFD}"/>
          </ac:spMkLst>
        </pc:spChg>
        <pc:spChg chg="mod">
          <ac:chgData name="Norberto Oviedo Ugalde" userId="f6dd41cc-30ac-40c0-95f2-225f08fe1ba3" providerId="ADAL" clId="{6448774A-423D-4DDE-B476-7B9B77D8FAEC}" dt="2019-04-01T16:49:47.305" v="198" actId="14100"/>
          <ac:spMkLst>
            <pc:docMk/>
            <pc:sldMk cId="1580782875" sldId="263"/>
            <ac:spMk id="6" creationId="{9D04A1E7-F3B1-44AA-805D-DF665DECA00C}"/>
          </ac:spMkLst>
        </pc:spChg>
        <pc:spChg chg="mod">
          <ac:chgData name="Norberto Oviedo Ugalde" userId="f6dd41cc-30ac-40c0-95f2-225f08fe1ba3" providerId="ADAL" clId="{6448774A-423D-4DDE-B476-7B9B77D8FAEC}" dt="2019-04-01T16:49:55.410" v="199" actId="1076"/>
          <ac:spMkLst>
            <pc:docMk/>
            <pc:sldMk cId="1580782875" sldId="263"/>
            <ac:spMk id="7" creationId="{4BF4B638-A374-49E9-ACC4-00F66AAB8856}"/>
          </ac:spMkLst>
        </pc:spChg>
        <pc:spChg chg="mod">
          <ac:chgData name="Norberto Oviedo Ugalde" userId="f6dd41cc-30ac-40c0-95f2-225f08fe1ba3" providerId="ADAL" clId="{6448774A-423D-4DDE-B476-7B9B77D8FAEC}" dt="2019-04-01T16:48:18.674" v="178" actId="1076"/>
          <ac:spMkLst>
            <pc:docMk/>
            <pc:sldMk cId="1580782875" sldId="263"/>
            <ac:spMk id="8" creationId="{07A27592-5C14-43FC-BB49-1C63F2C4BF32}"/>
          </ac:spMkLst>
        </pc:spChg>
        <pc:spChg chg="add mod">
          <ac:chgData name="Norberto Oviedo Ugalde" userId="f6dd41cc-30ac-40c0-95f2-225f08fe1ba3" providerId="ADAL" clId="{6448774A-423D-4DDE-B476-7B9B77D8FAEC}" dt="2019-04-01T16:51:31.457" v="213" actId="14100"/>
          <ac:spMkLst>
            <pc:docMk/>
            <pc:sldMk cId="1580782875" sldId="263"/>
            <ac:spMk id="9" creationId="{F64E9DA7-D67F-43F0-94C7-2E1BEF3379FD}"/>
          </ac:spMkLst>
        </pc:spChg>
      </pc:sldChg>
    </pc:docChg>
  </pc:docChgLst>
  <pc:docChgLst>
    <pc:chgData name="Norberto Oviedo Ugalde" userId="f6dd41cc-30ac-40c0-95f2-225f08fe1ba3" providerId="ADAL" clId="{A7017231-18D3-4E7F-AC09-A3AE7A36EE75}"/>
  </pc:docChgLst>
  <pc:docChgLst>
    <pc:chgData name="Norberto Oviedo Ugalde" userId="f6dd41cc-30ac-40c0-95f2-225f08fe1ba3" providerId="ADAL" clId="{CEAC3009-B541-422C-8261-348B9114FFEC}"/>
    <pc:docChg chg="undo custSel delSld modSld">
      <pc:chgData name="Norberto Oviedo Ugalde" userId="f6dd41cc-30ac-40c0-95f2-225f08fe1ba3" providerId="ADAL" clId="{CEAC3009-B541-422C-8261-348B9114FFEC}" dt="2019-04-12T17:33:48.296" v="1287"/>
      <pc:docMkLst>
        <pc:docMk/>
      </pc:docMkLst>
      <pc:sldChg chg="modSp">
        <pc:chgData name="Norberto Oviedo Ugalde" userId="f6dd41cc-30ac-40c0-95f2-225f08fe1ba3" providerId="ADAL" clId="{CEAC3009-B541-422C-8261-348B9114FFEC}" dt="2019-04-12T15:51:20.279" v="679" actId="255"/>
        <pc:sldMkLst>
          <pc:docMk/>
          <pc:sldMk cId="173496091" sldId="260"/>
        </pc:sldMkLst>
        <pc:spChg chg="mod">
          <ac:chgData name="Norberto Oviedo Ugalde" userId="f6dd41cc-30ac-40c0-95f2-225f08fe1ba3" providerId="ADAL" clId="{CEAC3009-B541-422C-8261-348B9114FFEC}" dt="2019-04-12T15:51:20.279" v="679" actId="255"/>
          <ac:spMkLst>
            <pc:docMk/>
            <pc:sldMk cId="173496091" sldId="260"/>
            <ac:spMk id="2" creationId="{00000000-0000-0000-0000-000000000000}"/>
          </ac:spMkLst>
        </pc:spChg>
      </pc:sldChg>
      <pc:sldChg chg="addSp delSp modSp delAnim modAnim">
        <pc:chgData name="Norberto Oviedo Ugalde" userId="f6dd41cc-30ac-40c0-95f2-225f08fe1ba3" providerId="ADAL" clId="{CEAC3009-B541-422C-8261-348B9114FFEC}" dt="2019-04-12T15:33:18.552" v="656" actId="1076"/>
        <pc:sldMkLst>
          <pc:docMk/>
          <pc:sldMk cId="1580782875" sldId="263"/>
        </pc:sldMkLst>
        <pc:spChg chg="mod">
          <ac:chgData name="Norberto Oviedo Ugalde" userId="f6dd41cc-30ac-40c0-95f2-225f08fe1ba3" providerId="ADAL" clId="{CEAC3009-B541-422C-8261-348B9114FFEC}" dt="2019-04-09T23:22:56.045" v="40" actId="20577"/>
          <ac:spMkLst>
            <pc:docMk/>
            <pc:sldMk cId="1580782875" sldId="263"/>
            <ac:spMk id="4" creationId="{A548BF85-4EEA-478B-9D8B-3BE696C73E25}"/>
          </ac:spMkLst>
        </pc:spChg>
        <pc:spChg chg="del mod">
          <ac:chgData name="Norberto Oviedo Ugalde" userId="f6dd41cc-30ac-40c0-95f2-225f08fe1ba3" providerId="ADAL" clId="{CEAC3009-B541-422C-8261-348B9114FFEC}" dt="2019-04-10T00:07:40.206" v="167" actId="478"/>
          <ac:spMkLst>
            <pc:docMk/>
            <pc:sldMk cId="1580782875" sldId="263"/>
            <ac:spMk id="5" creationId="{7ADA8232-A8B3-4C94-A3B1-B69D8DAF6EF4}"/>
          </ac:spMkLst>
        </pc:spChg>
        <pc:spChg chg="mod">
          <ac:chgData name="Norberto Oviedo Ugalde" userId="f6dd41cc-30ac-40c0-95f2-225f08fe1ba3" providerId="ADAL" clId="{CEAC3009-B541-422C-8261-348B9114FFEC}" dt="2019-04-10T00:01:16.029" v="147" actId="20577"/>
          <ac:spMkLst>
            <pc:docMk/>
            <pc:sldMk cId="1580782875" sldId="263"/>
            <ac:spMk id="12" creationId="{80A55989-0688-497D-9D03-5C300B380510}"/>
          </ac:spMkLst>
        </pc:spChg>
        <pc:spChg chg="del">
          <ac:chgData name="Norberto Oviedo Ugalde" userId="f6dd41cc-30ac-40c0-95f2-225f08fe1ba3" providerId="ADAL" clId="{CEAC3009-B541-422C-8261-348B9114FFEC}" dt="2019-04-10T00:00:57.173" v="123" actId="478"/>
          <ac:spMkLst>
            <pc:docMk/>
            <pc:sldMk cId="1580782875" sldId="263"/>
            <ac:spMk id="13" creationId="{3C59C93E-7391-426F-B77A-847077E0CF3F}"/>
          </ac:spMkLst>
        </pc:spChg>
        <pc:spChg chg="mod">
          <ac:chgData name="Norberto Oviedo Ugalde" userId="f6dd41cc-30ac-40c0-95f2-225f08fe1ba3" providerId="ADAL" clId="{CEAC3009-B541-422C-8261-348B9114FFEC}" dt="2019-04-12T13:37:14.941" v="302" actId="1076"/>
          <ac:spMkLst>
            <pc:docMk/>
            <pc:sldMk cId="1580782875" sldId="263"/>
            <ac:spMk id="15" creationId="{755384E8-4633-43C8-8145-E97D0C474724}"/>
          </ac:spMkLst>
        </pc:spChg>
        <pc:spChg chg="add mod">
          <ac:chgData name="Norberto Oviedo Ugalde" userId="f6dd41cc-30ac-40c0-95f2-225f08fe1ba3" providerId="ADAL" clId="{CEAC3009-B541-422C-8261-348B9114FFEC}" dt="2019-04-12T13:37:12.021" v="301" actId="1076"/>
          <ac:spMkLst>
            <pc:docMk/>
            <pc:sldMk cId="1580782875" sldId="263"/>
            <ac:spMk id="16" creationId="{A6193F2C-280C-47ED-9986-E964F446141E}"/>
          </ac:spMkLst>
        </pc:spChg>
        <pc:spChg chg="add mod">
          <ac:chgData name="Norberto Oviedo Ugalde" userId="f6dd41cc-30ac-40c0-95f2-225f08fe1ba3" providerId="ADAL" clId="{CEAC3009-B541-422C-8261-348B9114FFEC}" dt="2019-04-12T13:37:01.197" v="299" actId="1076"/>
          <ac:spMkLst>
            <pc:docMk/>
            <pc:sldMk cId="1580782875" sldId="263"/>
            <ac:spMk id="17" creationId="{AC78896D-DA37-4FA4-952D-1AAFAFAB3D25}"/>
          </ac:spMkLst>
        </pc:spChg>
        <pc:spChg chg="add mod">
          <ac:chgData name="Norberto Oviedo Ugalde" userId="f6dd41cc-30ac-40c0-95f2-225f08fe1ba3" providerId="ADAL" clId="{CEAC3009-B541-422C-8261-348B9114FFEC}" dt="2019-04-12T15:33:18.552" v="656" actId="1076"/>
          <ac:spMkLst>
            <pc:docMk/>
            <pc:sldMk cId="1580782875" sldId="263"/>
            <ac:spMk id="18" creationId="{16F517CE-9065-462C-AA3C-3E153C08701D}"/>
          </ac:spMkLst>
        </pc:spChg>
        <pc:spChg chg="del">
          <ac:chgData name="Norberto Oviedo Ugalde" userId="f6dd41cc-30ac-40c0-95f2-225f08fe1ba3" providerId="ADAL" clId="{CEAC3009-B541-422C-8261-348B9114FFEC}" dt="2019-04-10T00:07:38.966" v="166" actId="478"/>
          <ac:spMkLst>
            <pc:docMk/>
            <pc:sldMk cId="1580782875" sldId="263"/>
            <ac:spMk id="20" creationId="{440956CD-C48F-45BB-87EA-5EA259C57010}"/>
          </ac:spMkLst>
        </pc:spChg>
        <pc:spChg chg="del mod">
          <ac:chgData name="Norberto Oviedo Ugalde" userId="f6dd41cc-30ac-40c0-95f2-225f08fe1ba3" providerId="ADAL" clId="{CEAC3009-B541-422C-8261-348B9114FFEC}" dt="2019-04-09T23:57:31.883" v="44" actId="478"/>
          <ac:spMkLst>
            <pc:docMk/>
            <pc:sldMk cId="1580782875" sldId="263"/>
            <ac:spMk id="21" creationId="{4542E617-67BF-4FA1-B7B2-6039C4E21C43}"/>
          </ac:spMkLst>
        </pc:spChg>
        <pc:spChg chg="mod">
          <ac:chgData name="Norberto Oviedo Ugalde" userId="f6dd41cc-30ac-40c0-95f2-225f08fe1ba3" providerId="ADAL" clId="{CEAC3009-B541-422C-8261-348B9114FFEC}" dt="2019-04-10T00:01:28.133" v="149" actId="20577"/>
          <ac:spMkLst>
            <pc:docMk/>
            <pc:sldMk cId="1580782875" sldId="263"/>
            <ac:spMk id="22" creationId="{CB28078B-F0A8-488C-94C7-A09B4EAA48E7}"/>
          </ac:spMkLst>
        </pc:spChg>
        <pc:spChg chg="add mod">
          <ac:chgData name="Norberto Oviedo Ugalde" userId="f6dd41cc-30ac-40c0-95f2-225f08fe1ba3" providerId="ADAL" clId="{CEAC3009-B541-422C-8261-348B9114FFEC}" dt="2019-04-10T00:09:19.912" v="187" actId="1076"/>
          <ac:spMkLst>
            <pc:docMk/>
            <pc:sldMk cId="1580782875" sldId="263"/>
            <ac:spMk id="23" creationId="{81C30C23-D85D-4E06-B341-5A64BC2FF97E}"/>
          </ac:spMkLst>
        </pc:spChg>
        <pc:spChg chg="add mod">
          <ac:chgData name="Norberto Oviedo Ugalde" userId="f6dd41cc-30ac-40c0-95f2-225f08fe1ba3" providerId="ADAL" clId="{CEAC3009-B541-422C-8261-348B9114FFEC}" dt="2019-04-10T00:09:29.576" v="190" actId="1076"/>
          <ac:spMkLst>
            <pc:docMk/>
            <pc:sldMk cId="1580782875" sldId="263"/>
            <ac:spMk id="24" creationId="{D078D24C-A76C-4355-B268-1EB3F1E4FF4C}"/>
          </ac:spMkLst>
        </pc:spChg>
        <pc:spChg chg="add mod">
          <ac:chgData name="Norberto Oviedo Ugalde" userId="f6dd41cc-30ac-40c0-95f2-225f08fe1ba3" providerId="ADAL" clId="{CEAC3009-B541-422C-8261-348B9114FFEC}" dt="2019-04-10T00:09:25.312" v="189" actId="1076"/>
          <ac:spMkLst>
            <pc:docMk/>
            <pc:sldMk cId="1580782875" sldId="263"/>
            <ac:spMk id="25" creationId="{85C42437-81D4-4414-AFF7-AC5F65DDCE5F}"/>
          </ac:spMkLst>
        </pc:spChg>
        <pc:spChg chg="add mod">
          <ac:chgData name="Norberto Oviedo Ugalde" userId="f6dd41cc-30ac-40c0-95f2-225f08fe1ba3" providerId="ADAL" clId="{CEAC3009-B541-422C-8261-348B9114FFEC}" dt="2019-04-10T00:01:22.278" v="148" actId="1076"/>
          <ac:spMkLst>
            <pc:docMk/>
            <pc:sldMk cId="1580782875" sldId="263"/>
            <ac:spMk id="26" creationId="{E175F5ED-26BB-43D1-8523-34CE4C8ACE18}"/>
          </ac:spMkLst>
        </pc:spChg>
        <pc:spChg chg="mod">
          <ac:chgData name="Norberto Oviedo Ugalde" userId="f6dd41cc-30ac-40c0-95f2-225f08fe1ba3" providerId="ADAL" clId="{CEAC3009-B541-422C-8261-348B9114FFEC}" dt="2019-04-10T00:09:10.280" v="184" actId="1076"/>
          <ac:spMkLst>
            <pc:docMk/>
            <pc:sldMk cId="1580782875" sldId="263"/>
            <ac:spMk id="27" creationId="{2ECD41B4-2413-4709-9127-DC2D3D8AB61A}"/>
          </ac:spMkLst>
        </pc:spChg>
        <pc:spChg chg="del mod">
          <ac:chgData name="Norberto Oviedo Ugalde" userId="f6dd41cc-30ac-40c0-95f2-225f08fe1ba3" providerId="ADAL" clId="{CEAC3009-B541-422C-8261-348B9114FFEC}" dt="2019-04-10T00:07:43.101" v="169" actId="478"/>
          <ac:spMkLst>
            <pc:docMk/>
            <pc:sldMk cId="1580782875" sldId="263"/>
            <ac:spMk id="28" creationId="{8C0814E4-D1BD-4348-8FDA-6AD3B982AE39}"/>
          </ac:spMkLst>
        </pc:spChg>
        <pc:spChg chg="del mod">
          <ac:chgData name="Norberto Oviedo Ugalde" userId="f6dd41cc-30ac-40c0-95f2-225f08fe1ba3" providerId="ADAL" clId="{CEAC3009-B541-422C-8261-348B9114FFEC}" dt="2019-04-10T00:07:44.781" v="170" actId="478"/>
          <ac:spMkLst>
            <pc:docMk/>
            <pc:sldMk cId="1580782875" sldId="263"/>
            <ac:spMk id="30" creationId="{864DCCCB-25F7-46D5-96D4-CE6A260BD16F}"/>
          </ac:spMkLst>
        </pc:spChg>
        <pc:spChg chg="add mod">
          <ac:chgData name="Norberto Oviedo Ugalde" userId="f6dd41cc-30ac-40c0-95f2-225f08fe1ba3" providerId="ADAL" clId="{CEAC3009-B541-422C-8261-348B9114FFEC}" dt="2019-04-12T13:34:00.996" v="256" actId="1076"/>
          <ac:spMkLst>
            <pc:docMk/>
            <pc:sldMk cId="1580782875" sldId="263"/>
            <ac:spMk id="31" creationId="{33DAE21A-134B-4C3B-BD8D-E2E39C00419C}"/>
          </ac:spMkLst>
        </pc:spChg>
        <pc:spChg chg="add del mod">
          <ac:chgData name="Norberto Oviedo Ugalde" userId="f6dd41cc-30ac-40c0-95f2-225f08fe1ba3" providerId="ADAL" clId="{CEAC3009-B541-422C-8261-348B9114FFEC}" dt="2019-04-10T00:07:50.132" v="172" actId="478"/>
          <ac:spMkLst>
            <pc:docMk/>
            <pc:sldMk cId="1580782875" sldId="263"/>
            <ac:spMk id="32" creationId="{274D72D9-7A46-4A5E-B0EC-DC34EE663366}"/>
          </ac:spMkLst>
        </pc:spChg>
        <pc:spChg chg="add mod">
          <ac:chgData name="Norberto Oviedo Ugalde" userId="f6dd41cc-30ac-40c0-95f2-225f08fe1ba3" providerId="ADAL" clId="{CEAC3009-B541-422C-8261-348B9114FFEC}" dt="2019-04-12T13:34:14.503" v="258" actId="1076"/>
          <ac:spMkLst>
            <pc:docMk/>
            <pc:sldMk cId="1580782875" sldId="263"/>
            <ac:spMk id="33" creationId="{DFF5175F-9BD4-49ED-B282-38F3D41B37CC}"/>
          </ac:spMkLst>
        </pc:spChg>
        <pc:spChg chg="add mod">
          <ac:chgData name="Norberto Oviedo Ugalde" userId="f6dd41cc-30ac-40c0-95f2-225f08fe1ba3" providerId="ADAL" clId="{CEAC3009-B541-422C-8261-348B9114FFEC}" dt="2019-04-12T13:37:05.454" v="300" actId="1076"/>
          <ac:spMkLst>
            <pc:docMk/>
            <pc:sldMk cId="1580782875" sldId="263"/>
            <ac:spMk id="34" creationId="{CA5F01EF-715C-4EDA-B26B-C463A14ABE10}"/>
          </ac:spMkLst>
        </pc:spChg>
        <pc:spChg chg="add mod">
          <ac:chgData name="Norberto Oviedo Ugalde" userId="f6dd41cc-30ac-40c0-95f2-225f08fe1ba3" providerId="ADAL" clId="{CEAC3009-B541-422C-8261-348B9114FFEC}" dt="2019-04-12T13:34:19.759" v="259" actId="1076"/>
          <ac:spMkLst>
            <pc:docMk/>
            <pc:sldMk cId="1580782875" sldId="263"/>
            <ac:spMk id="35" creationId="{9AA15428-AAEB-47D6-A1F9-5B39D909EFB6}"/>
          </ac:spMkLst>
        </pc:spChg>
        <pc:grpChg chg="del mod">
          <ac:chgData name="Norberto Oviedo Ugalde" userId="f6dd41cc-30ac-40c0-95f2-225f08fe1ba3" providerId="ADAL" clId="{CEAC3009-B541-422C-8261-348B9114FFEC}" dt="2019-04-10T00:07:41.262" v="168" actId="478"/>
          <ac:grpSpMkLst>
            <pc:docMk/>
            <pc:sldMk cId="1580782875" sldId="263"/>
            <ac:grpSpMk id="3" creationId="{2C33BC9A-04EB-486A-B4C5-9EC0F0BC7BDC}"/>
          </ac:grpSpMkLst>
        </pc:grpChg>
        <pc:grpChg chg="del mod">
          <ac:chgData name="Norberto Oviedo Ugalde" userId="f6dd41cc-30ac-40c0-95f2-225f08fe1ba3" providerId="ADAL" clId="{CEAC3009-B541-422C-8261-348B9114FFEC}" dt="2019-04-10T00:07:46.130" v="171" actId="478"/>
          <ac:grpSpMkLst>
            <pc:docMk/>
            <pc:sldMk cId="1580782875" sldId="263"/>
            <ac:grpSpMk id="17" creationId="{9A857BC6-752C-48EB-8189-2259D56B734C}"/>
          </ac:grpSpMkLst>
        </pc:grpChg>
      </pc:sldChg>
      <pc:sldChg chg="addSp delSp modSp modAnim">
        <pc:chgData name="Norberto Oviedo Ugalde" userId="f6dd41cc-30ac-40c0-95f2-225f08fe1ba3" providerId="ADAL" clId="{CEAC3009-B541-422C-8261-348B9114FFEC}" dt="2019-04-12T16:51:04.928" v="1020"/>
        <pc:sldMkLst>
          <pc:docMk/>
          <pc:sldMk cId="1103812874" sldId="280"/>
        </pc:sldMkLst>
        <pc:spChg chg="add mod">
          <ac:chgData name="Norberto Oviedo Ugalde" userId="f6dd41cc-30ac-40c0-95f2-225f08fe1ba3" providerId="ADAL" clId="{CEAC3009-B541-422C-8261-348B9114FFEC}" dt="2019-04-12T13:53:42.197" v="384" actId="1076"/>
          <ac:spMkLst>
            <pc:docMk/>
            <pc:sldMk cId="1103812874" sldId="280"/>
            <ac:spMk id="2" creationId="{9694A332-BF6B-467A-A5BC-23235D15342C}"/>
          </ac:spMkLst>
        </pc:spChg>
        <pc:spChg chg="del">
          <ac:chgData name="Norberto Oviedo Ugalde" userId="f6dd41cc-30ac-40c0-95f2-225f08fe1ba3" providerId="ADAL" clId="{CEAC3009-B541-422C-8261-348B9114FFEC}" dt="2019-04-10T00:16:14.938" v="224" actId="478"/>
          <ac:spMkLst>
            <pc:docMk/>
            <pc:sldMk cId="1103812874" sldId="280"/>
            <ac:spMk id="8" creationId="{BB8CD0B8-F01B-434A-B782-B424DAA243F6}"/>
          </ac:spMkLst>
        </pc:spChg>
        <pc:spChg chg="del">
          <ac:chgData name="Norberto Oviedo Ugalde" userId="f6dd41cc-30ac-40c0-95f2-225f08fe1ba3" providerId="ADAL" clId="{CEAC3009-B541-422C-8261-348B9114FFEC}" dt="2019-04-10T00:16:16.831" v="225" actId="478"/>
          <ac:spMkLst>
            <pc:docMk/>
            <pc:sldMk cId="1103812874" sldId="280"/>
            <ac:spMk id="11" creationId="{7469D791-290A-4ACC-86A0-006943C849D2}"/>
          </ac:spMkLst>
        </pc:spChg>
        <pc:spChg chg="add mod">
          <ac:chgData name="Norberto Oviedo Ugalde" userId="f6dd41cc-30ac-40c0-95f2-225f08fe1ba3" providerId="ADAL" clId="{CEAC3009-B541-422C-8261-348B9114FFEC}" dt="2019-04-12T13:55:52.894" v="394" actId="1076"/>
          <ac:spMkLst>
            <pc:docMk/>
            <pc:sldMk cId="1103812874" sldId="280"/>
            <ac:spMk id="13" creationId="{C749907F-1520-44A1-8DFA-2B3A1898D10B}"/>
          </ac:spMkLst>
        </pc:spChg>
        <pc:spChg chg="add mod">
          <ac:chgData name="Norberto Oviedo Ugalde" userId="f6dd41cc-30ac-40c0-95f2-225f08fe1ba3" providerId="ADAL" clId="{CEAC3009-B541-422C-8261-348B9114FFEC}" dt="2019-04-12T14:48:22.708" v="467" actId="1076"/>
          <ac:spMkLst>
            <pc:docMk/>
            <pc:sldMk cId="1103812874" sldId="280"/>
            <ac:spMk id="14" creationId="{C99892F9-DA7E-4145-B6E6-131609578E88}"/>
          </ac:spMkLst>
        </pc:spChg>
        <pc:spChg chg="add mod">
          <ac:chgData name="Norberto Oviedo Ugalde" userId="f6dd41cc-30ac-40c0-95f2-225f08fe1ba3" providerId="ADAL" clId="{CEAC3009-B541-422C-8261-348B9114FFEC}" dt="2019-04-12T13:57:25.442" v="402" actId="14100"/>
          <ac:spMkLst>
            <pc:docMk/>
            <pc:sldMk cId="1103812874" sldId="280"/>
            <ac:spMk id="15" creationId="{4BDB24F0-6F2F-4750-9ACF-2E38DEA12E74}"/>
          </ac:spMkLst>
        </pc:spChg>
        <pc:spChg chg="add mod">
          <ac:chgData name="Norberto Oviedo Ugalde" userId="f6dd41cc-30ac-40c0-95f2-225f08fe1ba3" providerId="ADAL" clId="{CEAC3009-B541-422C-8261-348B9114FFEC}" dt="2019-04-12T13:53:56.670" v="386" actId="1076"/>
          <ac:spMkLst>
            <pc:docMk/>
            <pc:sldMk cId="1103812874" sldId="280"/>
            <ac:spMk id="17" creationId="{C15A3C02-C977-4FE9-B50B-854BA79C82CC}"/>
          </ac:spMkLst>
        </pc:spChg>
        <pc:spChg chg="add mod">
          <ac:chgData name="Norberto Oviedo Ugalde" userId="f6dd41cc-30ac-40c0-95f2-225f08fe1ba3" providerId="ADAL" clId="{CEAC3009-B541-422C-8261-348B9114FFEC}" dt="2019-04-12T13:56:37.876" v="398" actId="1076"/>
          <ac:spMkLst>
            <pc:docMk/>
            <pc:sldMk cId="1103812874" sldId="280"/>
            <ac:spMk id="18" creationId="{2C29885B-9E94-452F-A37D-94E61419BC69}"/>
          </ac:spMkLst>
        </pc:spChg>
        <pc:spChg chg="del">
          <ac:chgData name="Norberto Oviedo Ugalde" userId="f6dd41cc-30ac-40c0-95f2-225f08fe1ba3" providerId="ADAL" clId="{CEAC3009-B541-422C-8261-348B9114FFEC}" dt="2019-04-10T00:16:07.279" v="218" actId="478"/>
          <ac:spMkLst>
            <pc:docMk/>
            <pc:sldMk cId="1103812874" sldId="280"/>
            <ac:spMk id="18" creationId="{FAB82133-312A-401F-804A-13CF242F8B98}"/>
          </ac:spMkLst>
        </pc:spChg>
        <pc:spChg chg="mod">
          <ac:chgData name="Norberto Oviedo Ugalde" userId="f6dd41cc-30ac-40c0-95f2-225f08fe1ba3" providerId="ADAL" clId="{CEAC3009-B541-422C-8261-348B9114FFEC}" dt="2019-04-12T14:01:05.858" v="435" actId="1076"/>
          <ac:spMkLst>
            <pc:docMk/>
            <pc:sldMk cId="1103812874" sldId="280"/>
            <ac:spMk id="19" creationId="{2FABB34C-B72C-461E-A852-984A1994A634}"/>
          </ac:spMkLst>
        </pc:spChg>
        <pc:spChg chg="add mod">
          <ac:chgData name="Norberto Oviedo Ugalde" userId="f6dd41cc-30ac-40c0-95f2-225f08fe1ba3" providerId="ADAL" clId="{CEAC3009-B541-422C-8261-348B9114FFEC}" dt="2019-04-12T13:57:38.188" v="404" actId="1076"/>
          <ac:spMkLst>
            <pc:docMk/>
            <pc:sldMk cId="1103812874" sldId="280"/>
            <ac:spMk id="20" creationId="{79023C7C-2EDE-4559-8E53-9CC4965572F9}"/>
          </ac:spMkLst>
        </pc:spChg>
        <pc:spChg chg="add mod">
          <ac:chgData name="Norberto Oviedo Ugalde" userId="f6dd41cc-30ac-40c0-95f2-225f08fe1ba3" providerId="ADAL" clId="{CEAC3009-B541-422C-8261-348B9114FFEC}" dt="2019-04-12T13:58:15.395" v="416" actId="20577"/>
          <ac:spMkLst>
            <pc:docMk/>
            <pc:sldMk cId="1103812874" sldId="280"/>
            <ac:spMk id="21" creationId="{5C11D6AC-3015-4C3D-9857-BDFC9C4FF251}"/>
          </ac:spMkLst>
        </pc:spChg>
        <pc:spChg chg="del mod">
          <ac:chgData name="Norberto Oviedo Ugalde" userId="f6dd41cc-30ac-40c0-95f2-225f08fe1ba3" providerId="ADAL" clId="{CEAC3009-B541-422C-8261-348B9114FFEC}" dt="2019-04-12T14:02:21.611" v="458" actId="478"/>
          <ac:spMkLst>
            <pc:docMk/>
            <pc:sldMk cId="1103812874" sldId="280"/>
            <ac:spMk id="22" creationId="{3B558971-00A4-4CC4-BEDE-13A5D8345197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23" creationId="{B341C6DF-6097-4391-8C56-5D2662F09F8E}"/>
          </ac:spMkLst>
        </pc:spChg>
        <pc:spChg chg="add mod">
          <ac:chgData name="Norberto Oviedo Ugalde" userId="f6dd41cc-30ac-40c0-95f2-225f08fe1ba3" providerId="ADAL" clId="{CEAC3009-B541-422C-8261-348B9114FFEC}" dt="2019-04-12T14:58:01.672" v="483" actId="1076"/>
          <ac:spMkLst>
            <pc:docMk/>
            <pc:sldMk cId="1103812874" sldId="280"/>
            <ac:spMk id="24" creationId="{352C9843-3FF1-4AB4-A66E-2E5D48D25AD9}"/>
          </ac:spMkLst>
        </pc:spChg>
        <pc:spChg chg="add mod">
          <ac:chgData name="Norberto Oviedo Ugalde" userId="f6dd41cc-30ac-40c0-95f2-225f08fe1ba3" providerId="ADAL" clId="{CEAC3009-B541-422C-8261-348B9114FFEC}" dt="2019-04-12T14:02:01.298" v="454" actId="1076"/>
          <ac:spMkLst>
            <pc:docMk/>
            <pc:sldMk cId="1103812874" sldId="280"/>
            <ac:spMk id="25" creationId="{5A0BF561-E08E-470D-8F86-69F1516E4454}"/>
          </ac:spMkLst>
        </pc:spChg>
        <pc:spChg chg="del">
          <ac:chgData name="Norberto Oviedo Ugalde" userId="f6dd41cc-30ac-40c0-95f2-225f08fe1ba3" providerId="ADAL" clId="{CEAC3009-B541-422C-8261-348B9114FFEC}" dt="2019-04-10T00:16:04.839" v="216" actId="478"/>
          <ac:spMkLst>
            <pc:docMk/>
            <pc:sldMk cId="1103812874" sldId="280"/>
            <ac:spMk id="25" creationId="{F8C3252F-C79D-4C1C-96B7-9921E949BD95}"/>
          </ac:spMkLst>
        </pc:spChg>
        <pc:spChg chg="del">
          <ac:chgData name="Norberto Oviedo Ugalde" userId="f6dd41cc-30ac-40c0-95f2-225f08fe1ba3" providerId="ADAL" clId="{CEAC3009-B541-422C-8261-348B9114FFEC}" dt="2019-04-10T00:16:05.932" v="217" actId="478"/>
          <ac:spMkLst>
            <pc:docMk/>
            <pc:sldMk cId="1103812874" sldId="280"/>
            <ac:spMk id="26" creationId="{0B33C3DE-EB14-468F-BE8E-093CB39E9C73}"/>
          </ac:spMkLst>
        </pc:spChg>
        <pc:spChg chg="add mod">
          <ac:chgData name="Norberto Oviedo Ugalde" userId="f6dd41cc-30ac-40c0-95f2-225f08fe1ba3" providerId="ADAL" clId="{CEAC3009-B541-422C-8261-348B9114FFEC}" dt="2019-04-12T14:58:16.519" v="484" actId="1076"/>
          <ac:spMkLst>
            <pc:docMk/>
            <pc:sldMk cId="1103812874" sldId="280"/>
            <ac:spMk id="26" creationId="{FCE9A41D-E229-4403-BC32-342AD6DAFE2C}"/>
          </ac:spMkLst>
        </pc:spChg>
        <pc:spChg chg="add del">
          <ac:chgData name="Norberto Oviedo Ugalde" userId="f6dd41cc-30ac-40c0-95f2-225f08fe1ba3" providerId="ADAL" clId="{CEAC3009-B541-422C-8261-348B9114FFEC}" dt="2019-04-12T14:47:57.314" v="463"/>
          <ac:spMkLst>
            <pc:docMk/>
            <pc:sldMk cId="1103812874" sldId="280"/>
            <ac:spMk id="27" creationId="{53BDD8A0-2136-47D5-9038-2109D620DA8A}"/>
          </ac:spMkLst>
        </pc:spChg>
        <pc:spChg chg="del">
          <ac:chgData name="Norberto Oviedo Ugalde" userId="f6dd41cc-30ac-40c0-95f2-225f08fe1ba3" providerId="ADAL" clId="{CEAC3009-B541-422C-8261-348B9114FFEC}" dt="2019-04-10T00:16:13.996" v="223" actId="478"/>
          <ac:spMkLst>
            <pc:docMk/>
            <pc:sldMk cId="1103812874" sldId="280"/>
            <ac:spMk id="27" creationId="{5B7543BF-54EA-472B-A185-1516A7FCD2AC}"/>
          </ac:spMkLst>
        </pc:spChg>
        <pc:spChg chg="del">
          <ac:chgData name="Norberto Oviedo Ugalde" userId="f6dd41cc-30ac-40c0-95f2-225f08fe1ba3" providerId="ADAL" clId="{CEAC3009-B541-422C-8261-348B9114FFEC}" dt="2019-04-10T00:16:13.035" v="222" actId="478"/>
          <ac:spMkLst>
            <pc:docMk/>
            <pc:sldMk cId="1103812874" sldId="280"/>
            <ac:spMk id="28" creationId="{29377CE8-A9B1-4F4F-9BD6-CF7C4521476E}"/>
          </ac:spMkLst>
        </pc:spChg>
        <pc:spChg chg="add del">
          <ac:chgData name="Norberto Oviedo Ugalde" userId="f6dd41cc-30ac-40c0-95f2-225f08fe1ba3" providerId="ADAL" clId="{CEAC3009-B541-422C-8261-348B9114FFEC}" dt="2019-04-12T14:48:06.882" v="465"/>
          <ac:spMkLst>
            <pc:docMk/>
            <pc:sldMk cId="1103812874" sldId="280"/>
            <ac:spMk id="28" creationId="{AD49E3F9-4F0C-45A0-994B-7CED87046146}"/>
          </ac:spMkLst>
        </pc:spChg>
        <pc:spChg chg="del">
          <ac:chgData name="Norberto Oviedo Ugalde" userId="f6dd41cc-30ac-40c0-95f2-225f08fe1ba3" providerId="ADAL" clId="{CEAC3009-B541-422C-8261-348B9114FFEC}" dt="2019-04-10T00:16:03.377" v="215" actId="478"/>
          <ac:spMkLst>
            <pc:docMk/>
            <pc:sldMk cId="1103812874" sldId="280"/>
            <ac:spMk id="29" creationId="{62796672-A107-466C-A203-1719C0C11FEE}"/>
          </ac:spMkLst>
        </pc:spChg>
        <pc:spChg chg="add mod">
          <ac:chgData name="Norberto Oviedo Ugalde" userId="f6dd41cc-30ac-40c0-95f2-225f08fe1ba3" providerId="ADAL" clId="{CEAC3009-B541-422C-8261-348B9114FFEC}" dt="2019-04-12T14:48:41.805" v="468" actId="1076"/>
          <ac:spMkLst>
            <pc:docMk/>
            <pc:sldMk cId="1103812874" sldId="280"/>
            <ac:spMk id="29" creationId="{79ED3B6C-0DCE-4901-82D5-53A939C0932B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30" creationId="{A2CAC558-ADC4-4C63-A906-85D2B7E1F1C4}"/>
          </ac:spMkLst>
        </pc:spChg>
        <pc:spChg chg="mod">
          <ac:chgData name="Norberto Oviedo Ugalde" userId="f6dd41cc-30ac-40c0-95f2-225f08fe1ba3" providerId="ADAL" clId="{CEAC3009-B541-422C-8261-348B9114FFEC}" dt="2019-04-12T13:54:02.406" v="387" actId="1076"/>
          <ac:spMkLst>
            <pc:docMk/>
            <pc:sldMk cId="1103812874" sldId="280"/>
            <ac:spMk id="31" creationId="{B516A887-A6EC-40C0-AA80-9C6B43EA1849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32" creationId="{99AF21B8-86DC-468E-B27C-C36AFB966CD8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33" creationId="{651A5C6F-10E3-4AF5-86DB-92325BA4CFD8}"/>
          </ac:spMkLst>
        </pc:spChg>
        <pc:spChg chg="mod">
          <ac:chgData name="Norberto Oviedo Ugalde" userId="f6dd41cc-30ac-40c0-95f2-225f08fe1ba3" providerId="ADAL" clId="{CEAC3009-B541-422C-8261-348B9114FFEC}" dt="2019-04-12T13:53:27.878" v="382" actId="1076"/>
          <ac:spMkLst>
            <pc:docMk/>
            <pc:sldMk cId="1103812874" sldId="280"/>
            <ac:spMk id="34" creationId="{A22618EA-6805-47C1-8109-A789D3C75D1B}"/>
          </ac:spMkLst>
        </pc:spChg>
        <pc:spChg chg="add mod">
          <ac:chgData name="Norberto Oviedo Ugalde" userId="f6dd41cc-30ac-40c0-95f2-225f08fe1ba3" providerId="ADAL" clId="{CEAC3009-B541-422C-8261-348B9114FFEC}" dt="2019-04-12T14:56:21.096" v="475" actId="1076"/>
          <ac:spMkLst>
            <pc:docMk/>
            <pc:sldMk cId="1103812874" sldId="280"/>
            <ac:spMk id="35" creationId="{693F0E1E-9ADB-4688-802C-7B431187AE38}"/>
          </ac:spMkLst>
        </pc:spChg>
        <pc:spChg chg="del">
          <ac:chgData name="Norberto Oviedo Ugalde" userId="f6dd41cc-30ac-40c0-95f2-225f08fe1ba3" providerId="ADAL" clId="{CEAC3009-B541-422C-8261-348B9114FFEC}" dt="2019-04-10T00:16:22.091" v="227" actId="478"/>
          <ac:spMkLst>
            <pc:docMk/>
            <pc:sldMk cId="1103812874" sldId="280"/>
            <ac:spMk id="35" creationId="{F774092E-BE07-4878-A1DE-FA59F0CF78C1}"/>
          </ac:spMkLst>
        </pc:spChg>
        <pc:spChg chg="add mod">
          <ac:chgData name="Norberto Oviedo Ugalde" userId="f6dd41cc-30ac-40c0-95f2-225f08fe1ba3" providerId="ADAL" clId="{CEAC3009-B541-422C-8261-348B9114FFEC}" dt="2019-04-10T00:16:30.179" v="229" actId="1076"/>
          <ac:spMkLst>
            <pc:docMk/>
            <pc:sldMk cId="1103812874" sldId="280"/>
            <ac:spMk id="36" creationId="{C13EAD7D-3D38-4F98-8057-53125310B444}"/>
          </ac:spMkLst>
        </pc:spChg>
        <pc:spChg chg="add mod">
          <ac:chgData name="Norberto Oviedo Ugalde" userId="f6dd41cc-30ac-40c0-95f2-225f08fe1ba3" providerId="ADAL" clId="{CEAC3009-B541-422C-8261-348B9114FFEC}" dt="2019-04-12T13:58:08.525" v="412" actId="20577"/>
          <ac:spMkLst>
            <pc:docMk/>
            <pc:sldMk cId="1103812874" sldId="280"/>
            <ac:spMk id="37" creationId="{C64A791F-DE63-4384-930D-3C3E84364963}"/>
          </ac:spMkLst>
        </pc:spChg>
        <pc:spChg chg="add mod">
          <ac:chgData name="Norberto Oviedo Ugalde" userId="f6dd41cc-30ac-40c0-95f2-225f08fe1ba3" providerId="ADAL" clId="{CEAC3009-B541-422C-8261-348B9114FFEC}" dt="2019-04-12T14:56:34.456" v="478" actId="1076"/>
          <ac:spMkLst>
            <pc:docMk/>
            <pc:sldMk cId="1103812874" sldId="280"/>
            <ac:spMk id="38" creationId="{DA74E4F4-268B-495A-879B-411F13381B85}"/>
          </ac:spMkLst>
        </pc:spChg>
        <pc:spChg chg="add mod">
          <ac:chgData name="Norberto Oviedo Ugalde" userId="f6dd41cc-30ac-40c0-95f2-225f08fe1ba3" providerId="ADAL" clId="{CEAC3009-B541-422C-8261-348B9114FFEC}" dt="2019-04-12T15:05:57.723" v="523" actId="113"/>
          <ac:spMkLst>
            <pc:docMk/>
            <pc:sldMk cId="1103812874" sldId="280"/>
            <ac:spMk id="42" creationId="{7294357B-DB0C-4F91-876C-84154FF70097}"/>
          </ac:spMkLst>
        </pc:spChg>
        <pc:spChg chg="add mod">
          <ac:chgData name="Norberto Oviedo Ugalde" userId="f6dd41cc-30ac-40c0-95f2-225f08fe1ba3" providerId="ADAL" clId="{CEAC3009-B541-422C-8261-348B9114FFEC}" dt="2019-04-12T15:21:11.583" v="565" actId="1076"/>
          <ac:spMkLst>
            <pc:docMk/>
            <pc:sldMk cId="1103812874" sldId="280"/>
            <ac:spMk id="59" creationId="{ADE69BD1-0D31-4171-A18B-74535EFEB20F}"/>
          </ac:spMkLst>
        </pc:spChg>
        <pc:spChg chg="add mod">
          <ac:chgData name="Norberto Oviedo Ugalde" userId="f6dd41cc-30ac-40c0-95f2-225f08fe1ba3" providerId="ADAL" clId="{CEAC3009-B541-422C-8261-348B9114FFEC}" dt="2019-04-12T15:21:44.061" v="576" actId="20577"/>
          <ac:spMkLst>
            <pc:docMk/>
            <pc:sldMk cId="1103812874" sldId="280"/>
            <ac:spMk id="60" creationId="{5BA0E2FE-3C62-45B8-8D5E-64161EB6FDD1}"/>
          </ac:spMkLst>
        </pc:spChg>
        <pc:spChg chg="add mod">
          <ac:chgData name="Norberto Oviedo Ugalde" userId="f6dd41cc-30ac-40c0-95f2-225f08fe1ba3" providerId="ADAL" clId="{CEAC3009-B541-422C-8261-348B9114FFEC}" dt="2019-04-12T15:28:46.585" v="632" actId="1076"/>
          <ac:spMkLst>
            <pc:docMk/>
            <pc:sldMk cId="1103812874" sldId="280"/>
            <ac:spMk id="61" creationId="{84EA31AB-2DD3-418C-A5B6-20D1D743020A}"/>
          </ac:spMkLst>
        </pc:spChg>
        <pc:spChg chg="add mod">
          <ac:chgData name="Norberto Oviedo Ugalde" userId="f6dd41cc-30ac-40c0-95f2-225f08fe1ba3" providerId="ADAL" clId="{CEAC3009-B541-422C-8261-348B9114FFEC}" dt="2019-04-12T15:29:52.712" v="644" actId="1076"/>
          <ac:spMkLst>
            <pc:docMk/>
            <pc:sldMk cId="1103812874" sldId="280"/>
            <ac:spMk id="62" creationId="{22F61C24-7F40-40B1-94D6-85E61C5BB638}"/>
          </ac:spMkLst>
        </pc:spChg>
        <pc:spChg chg="add mod">
          <ac:chgData name="Norberto Oviedo Ugalde" userId="f6dd41cc-30ac-40c0-95f2-225f08fe1ba3" providerId="ADAL" clId="{CEAC3009-B541-422C-8261-348B9114FFEC}" dt="2019-04-12T15:29:45.329" v="642" actId="1076"/>
          <ac:spMkLst>
            <pc:docMk/>
            <pc:sldMk cId="1103812874" sldId="280"/>
            <ac:spMk id="63" creationId="{378217F6-337C-4D69-81EB-B1D9D567CDC1}"/>
          </ac:spMkLst>
        </pc:spChg>
        <pc:spChg chg="add mod">
          <ac:chgData name="Norberto Oviedo Ugalde" userId="f6dd41cc-30ac-40c0-95f2-225f08fe1ba3" providerId="ADAL" clId="{CEAC3009-B541-422C-8261-348B9114FFEC}" dt="2019-04-12T15:41:44.408" v="676" actId="1076"/>
          <ac:spMkLst>
            <pc:docMk/>
            <pc:sldMk cId="1103812874" sldId="280"/>
            <ac:spMk id="64" creationId="{D0B69DB2-376D-4EC2-91BB-B73640CE7352}"/>
          </ac:spMkLst>
        </pc:spChg>
        <pc:spChg chg="add mod">
          <ac:chgData name="Norberto Oviedo Ugalde" userId="f6dd41cc-30ac-40c0-95f2-225f08fe1ba3" providerId="ADAL" clId="{CEAC3009-B541-422C-8261-348B9114FFEC}" dt="2019-04-12T15:41:15.566" v="661" actId="1076"/>
          <ac:spMkLst>
            <pc:docMk/>
            <pc:sldMk cId="1103812874" sldId="280"/>
            <ac:spMk id="65" creationId="{F3106BA9-246E-4530-85D2-A604761A6B4F}"/>
          </ac:spMkLst>
        </pc:spChg>
        <pc:spChg chg="add">
          <ac:chgData name="Norberto Oviedo Ugalde" userId="f6dd41cc-30ac-40c0-95f2-225f08fe1ba3" providerId="ADAL" clId="{CEAC3009-B541-422C-8261-348B9114FFEC}" dt="2019-04-12T16:51:04.928" v="1020"/>
          <ac:spMkLst>
            <pc:docMk/>
            <pc:sldMk cId="1103812874" sldId="280"/>
            <ac:spMk id="66" creationId="{59C408C6-2339-4DE2-80C3-4AAAA528705D}"/>
          </ac:spMkLst>
        </pc:spChg>
        <pc:grpChg chg="del">
          <ac:chgData name="Norberto Oviedo Ugalde" userId="f6dd41cc-30ac-40c0-95f2-225f08fe1ba3" providerId="ADAL" clId="{CEAC3009-B541-422C-8261-348B9114FFEC}" dt="2019-04-10T00:16:18.673" v="226" actId="478"/>
          <ac:grpSpMkLst>
            <pc:docMk/>
            <pc:sldMk cId="1103812874" sldId="280"/>
            <ac:grpSpMk id="2" creationId="{BB2C09E1-4189-480E-9B55-FAF71B822EEF}"/>
          </ac:grpSpMkLst>
        </pc:grpChg>
        <pc:grpChg chg="del">
          <ac:chgData name="Norberto Oviedo Ugalde" userId="f6dd41cc-30ac-40c0-95f2-225f08fe1ba3" providerId="ADAL" clId="{CEAC3009-B541-422C-8261-348B9114FFEC}" dt="2019-04-10T00:16:12.179" v="221" actId="478"/>
          <ac:grpSpMkLst>
            <pc:docMk/>
            <pc:sldMk cId="1103812874" sldId="280"/>
            <ac:grpSpMk id="20" creationId="{DB1EBA6F-3AFD-4273-ACB6-5C04AAB1728B}"/>
          </ac:grpSpMkLst>
        </pc:grpChg>
        <pc:grpChg chg="add mod">
          <ac:chgData name="Norberto Oviedo Ugalde" userId="f6dd41cc-30ac-40c0-95f2-225f08fe1ba3" providerId="ADAL" clId="{CEAC3009-B541-422C-8261-348B9114FFEC}" dt="2019-04-12T15:02:20.733" v="504" actId="1076"/>
          <ac:grpSpMkLst>
            <pc:docMk/>
            <pc:sldMk cId="1103812874" sldId="280"/>
            <ac:grpSpMk id="39" creationId="{D54533D3-75A4-4A14-9899-01953F6F1C12}"/>
          </ac:grpSpMkLst>
        </pc:grpChg>
        <pc:grpChg chg="add mod">
          <ac:chgData name="Norberto Oviedo Ugalde" userId="f6dd41cc-30ac-40c0-95f2-225f08fe1ba3" providerId="ADAL" clId="{CEAC3009-B541-422C-8261-348B9114FFEC}" dt="2019-04-12T15:17:20.954" v="561" actId="1076"/>
          <ac:grpSpMkLst>
            <pc:docMk/>
            <pc:sldMk cId="1103812874" sldId="280"/>
            <ac:grpSpMk id="44" creationId="{00A38EE2-A7C0-4761-80BB-4B884C73EB44}"/>
          </ac:grpSpMkLst>
        </pc:grpChg>
        <pc:cxnChg chg="add mod">
          <ac:chgData name="Norberto Oviedo Ugalde" userId="f6dd41cc-30ac-40c0-95f2-225f08fe1ba3" providerId="ADAL" clId="{CEAC3009-B541-422C-8261-348B9114FFEC}" dt="2019-04-12T15:02:35.916" v="506" actId="208"/>
          <ac:cxnSpMkLst>
            <pc:docMk/>
            <pc:sldMk cId="1103812874" sldId="280"/>
            <ac:cxnSpMk id="4" creationId="{524834C5-232A-4E3E-A291-BF8C6F1EB9C1}"/>
          </ac:cxnSpMkLst>
        </pc:cxnChg>
        <pc:cxnChg chg="add mod">
          <ac:chgData name="Norberto Oviedo Ugalde" userId="f6dd41cc-30ac-40c0-95f2-225f08fe1ba3" providerId="ADAL" clId="{CEAC3009-B541-422C-8261-348B9114FFEC}" dt="2019-04-12T15:17:29.352" v="562" actId="1076"/>
          <ac:cxnSpMkLst>
            <pc:docMk/>
            <pc:sldMk cId="1103812874" sldId="280"/>
            <ac:cxnSpMk id="43" creationId="{E9C977A9-B3BE-45F4-B84F-3BF0DE86E640}"/>
          </ac:cxnSpMkLst>
        </pc:cxnChg>
      </pc:sldChg>
      <pc:sldChg chg="del">
        <pc:chgData name="Norberto Oviedo Ugalde" userId="f6dd41cc-30ac-40c0-95f2-225f08fe1ba3" providerId="ADAL" clId="{CEAC3009-B541-422C-8261-348B9114FFEC}" dt="2019-04-12T15:43:05.091" v="678" actId="2696"/>
        <pc:sldMkLst>
          <pc:docMk/>
          <pc:sldMk cId="3200384808" sldId="281"/>
        </pc:sldMkLst>
      </pc:sldChg>
      <pc:sldChg chg="addSp delSp modSp delAnim modAnim">
        <pc:chgData name="Norberto Oviedo Ugalde" userId="f6dd41cc-30ac-40c0-95f2-225f08fe1ba3" providerId="ADAL" clId="{CEAC3009-B541-422C-8261-348B9114FFEC}" dt="2019-04-12T17:33:48.296" v="1287"/>
        <pc:sldMkLst>
          <pc:docMk/>
          <pc:sldMk cId="3651876159" sldId="281"/>
        </pc:sldMkLst>
        <pc:spChg chg="mod">
          <ac:chgData name="Norberto Oviedo Ugalde" userId="f6dd41cc-30ac-40c0-95f2-225f08fe1ba3" providerId="ADAL" clId="{CEAC3009-B541-422C-8261-348B9114FFEC}" dt="2019-04-12T16:14:51.613" v="771" actId="164"/>
          <ac:spMkLst>
            <pc:docMk/>
            <pc:sldMk cId="3651876159" sldId="281"/>
            <ac:spMk id="2" creationId="{9694A332-BF6B-467A-A5BC-23235D15342C}"/>
          </ac:spMkLst>
        </pc:spChg>
        <pc:spChg chg="mod">
          <ac:chgData name="Norberto Oviedo Ugalde" userId="f6dd41cc-30ac-40c0-95f2-225f08fe1ba3" providerId="ADAL" clId="{CEAC3009-B541-422C-8261-348B9114FFEC}" dt="2019-04-12T16:15:13.677" v="776" actId="20577"/>
          <ac:spMkLst>
            <pc:docMk/>
            <pc:sldMk cId="3651876159" sldId="281"/>
            <ac:spMk id="7" creationId="{BD4C8609-8BC5-434D-B8DB-AAB8097BA01F}"/>
          </ac:spMkLst>
        </pc:spChg>
        <pc:spChg chg="mod">
          <ac:chgData name="Norberto Oviedo Ugalde" userId="f6dd41cc-30ac-40c0-95f2-225f08fe1ba3" providerId="ADAL" clId="{CEAC3009-B541-422C-8261-348B9114FFEC}" dt="2019-04-12T16:36:38.639" v="920" actId="1076"/>
          <ac:spMkLst>
            <pc:docMk/>
            <pc:sldMk cId="3651876159" sldId="281"/>
            <ac:spMk id="13" creationId="{C749907F-1520-44A1-8DFA-2B3A1898D10B}"/>
          </ac:spMkLst>
        </pc:spChg>
        <pc:spChg chg="mod">
          <ac:chgData name="Norberto Oviedo Ugalde" userId="f6dd41cc-30ac-40c0-95f2-225f08fe1ba3" providerId="ADAL" clId="{CEAC3009-B541-422C-8261-348B9114FFEC}" dt="2019-04-12T16:15:34.211" v="780" actId="1076"/>
          <ac:spMkLst>
            <pc:docMk/>
            <pc:sldMk cId="3651876159" sldId="281"/>
            <ac:spMk id="14" creationId="{C99892F9-DA7E-4145-B6E6-131609578E88}"/>
          </ac:spMkLst>
        </pc:spChg>
        <pc:spChg chg="del mod">
          <ac:chgData name="Norberto Oviedo Ugalde" userId="f6dd41cc-30ac-40c0-95f2-225f08fe1ba3" providerId="ADAL" clId="{CEAC3009-B541-422C-8261-348B9114FFEC}" dt="2019-04-12T16:40:13.449" v="936" actId="478"/>
          <ac:spMkLst>
            <pc:docMk/>
            <pc:sldMk cId="3651876159" sldId="281"/>
            <ac:spMk id="15" creationId="{4BDB24F0-6F2F-4750-9ACF-2E38DEA12E74}"/>
          </ac:spMkLst>
        </pc:spChg>
        <pc:spChg chg="mod">
          <ac:chgData name="Norberto Oviedo Ugalde" userId="f6dd41cc-30ac-40c0-95f2-225f08fe1ba3" providerId="ADAL" clId="{CEAC3009-B541-422C-8261-348B9114FFEC}" dt="2019-04-12T16:14:58.979" v="772" actId="164"/>
          <ac:spMkLst>
            <pc:docMk/>
            <pc:sldMk cId="3651876159" sldId="281"/>
            <ac:spMk id="17" creationId="{C15A3C02-C977-4FE9-B50B-854BA79C82CC}"/>
          </ac:spMkLst>
        </pc:spChg>
        <pc:spChg chg="mod">
          <ac:chgData name="Norberto Oviedo Ugalde" userId="f6dd41cc-30ac-40c0-95f2-225f08fe1ba3" providerId="ADAL" clId="{CEAC3009-B541-422C-8261-348B9114FFEC}" dt="2019-04-12T16:16:02.709" v="787" actId="1076"/>
          <ac:spMkLst>
            <pc:docMk/>
            <pc:sldMk cId="3651876159" sldId="281"/>
            <ac:spMk id="18" creationId="{2C29885B-9E94-452F-A37D-94E61419BC69}"/>
          </ac:spMkLst>
        </pc:spChg>
        <pc:spChg chg="mod">
          <ac:chgData name="Norberto Oviedo Ugalde" userId="f6dd41cc-30ac-40c0-95f2-225f08fe1ba3" providerId="ADAL" clId="{CEAC3009-B541-422C-8261-348B9114FFEC}" dt="2019-04-12T16:25:58.834" v="886" actId="1076"/>
          <ac:spMkLst>
            <pc:docMk/>
            <pc:sldMk cId="3651876159" sldId="281"/>
            <ac:spMk id="19" creationId="{2FABB34C-B72C-461E-A852-984A1994A634}"/>
          </ac:spMkLst>
        </pc:spChg>
        <pc:spChg chg="mod">
          <ac:chgData name="Norberto Oviedo Ugalde" userId="f6dd41cc-30ac-40c0-95f2-225f08fe1ba3" providerId="ADAL" clId="{CEAC3009-B541-422C-8261-348B9114FFEC}" dt="2019-04-12T16:23:40.817" v="866" actId="1076"/>
          <ac:spMkLst>
            <pc:docMk/>
            <pc:sldMk cId="3651876159" sldId="281"/>
            <ac:spMk id="20" creationId="{79023C7C-2EDE-4559-8E53-9CC4965572F9}"/>
          </ac:spMkLst>
        </pc:spChg>
        <pc:spChg chg="mod">
          <ac:chgData name="Norberto Oviedo Ugalde" userId="f6dd41cc-30ac-40c0-95f2-225f08fe1ba3" providerId="ADAL" clId="{CEAC3009-B541-422C-8261-348B9114FFEC}" dt="2019-04-12T16:16:24.595" v="795" actId="1076"/>
          <ac:spMkLst>
            <pc:docMk/>
            <pc:sldMk cId="3651876159" sldId="281"/>
            <ac:spMk id="21" creationId="{5C11D6AC-3015-4C3D-9857-BDFC9C4FF251}"/>
          </ac:spMkLst>
        </pc:spChg>
        <pc:spChg chg="mod">
          <ac:chgData name="Norberto Oviedo Ugalde" userId="f6dd41cc-30ac-40c0-95f2-225f08fe1ba3" providerId="ADAL" clId="{CEAC3009-B541-422C-8261-348B9114FFEC}" dt="2019-04-12T16:22:21.033" v="858" actId="1076"/>
          <ac:spMkLst>
            <pc:docMk/>
            <pc:sldMk cId="3651876159" sldId="281"/>
            <ac:spMk id="24" creationId="{352C9843-3FF1-4AB4-A66E-2E5D48D25AD9}"/>
          </ac:spMkLst>
        </pc:spChg>
        <pc:spChg chg="del mod">
          <ac:chgData name="Norberto Oviedo Ugalde" userId="f6dd41cc-30ac-40c0-95f2-225f08fe1ba3" providerId="ADAL" clId="{CEAC3009-B541-422C-8261-348B9114FFEC}" dt="2019-04-12T16:24:49.350" v="871" actId="478"/>
          <ac:spMkLst>
            <pc:docMk/>
            <pc:sldMk cId="3651876159" sldId="281"/>
            <ac:spMk id="25" creationId="{5A0BF561-E08E-470D-8F86-69F1516E4454}"/>
          </ac:spMkLst>
        </pc:spChg>
        <pc:spChg chg="mod">
          <ac:chgData name="Norberto Oviedo Ugalde" userId="f6dd41cc-30ac-40c0-95f2-225f08fe1ba3" providerId="ADAL" clId="{CEAC3009-B541-422C-8261-348B9114FFEC}" dt="2019-04-12T16:22:43.913" v="860" actId="1076"/>
          <ac:spMkLst>
            <pc:docMk/>
            <pc:sldMk cId="3651876159" sldId="281"/>
            <ac:spMk id="26" creationId="{FCE9A41D-E229-4403-BC32-342AD6DAFE2C}"/>
          </ac:spMkLst>
        </pc:spChg>
        <pc:spChg chg="mod">
          <ac:chgData name="Norberto Oviedo Ugalde" userId="f6dd41cc-30ac-40c0-95f2-225f08fe1ba3" providerId="ADAL" clId="{CEAC3009-B541-422C-8261-348B9114FFEC}" dt="2019-04-12T16:18:13.682" v="804" actId="1076"/>
          <ac:spMkLst>
            <pc:docMk/>
            <pc:sldMk cId="3651876159" sldId="281"/>
            <ac:spMk id="29" creationId="{79ED3B6C-0DCE-4901-82D5-53A939C0932B}"/>
          </ac:spMkLst>
        </pc:spChg>
        <pc:spChg chg="mod">
          <ac:chgData name="Norberto Oviedo Ugalde" userId="f6dd41cc-30ac-40c0-95f2-225f08fe1ba3" providerId="ADAL" clId="{CEAC3009-B541-422C-8261-348B9114FFEC}" dt="2019-04-12T16:14:58.979" v="772" actId="164"/>
          <ac:spMkLst>
            <pc:docMk/>
            <pc:sldMk cId="3651876159" sldId="281"/>
            <ac:spMk id="31" creationId="{B516A887-A6EC-40C0-AA80-9C6B43EA1849}"/>
          </ac:spMkLst>
        </pc:spChg>
        <pc:spChg chg="mod">
          <ac:chgData name="Norberto Oviedo Ugalde" userId="f6dd41cc-30ac-40c0-95f2-225f08fe1ba3" providerId="ADAL" clId="{CEAC3009-B541-422C-8261-348B9114FFEC}" dt="2019-04-12T16:14:51.613" v="771" actId="164"/>
          <ac:spMkLst>
            <pc:docMk/>
            <pc:sldMk cId="3651876159" sldId="281"/>
            <ac:spMk id="34" creationId="{A22618EA-6805-47C1-8109-A789D3C75D1B}"/>
          </ac:spMkLst>
        </pc:spChg>
        <pc:spChg chg="del mod">
          <ac:chgData name="Norberto Oviedo Ugalde" userId="f6dd41cc-30ac-40c0-95f2-225f08fe1ba3" providerId="ADAL" clId="{CEAC3009-B541-422C-8261-348B9114FFEC}" dt="2019-04-12T16:48:18.585" v="995" actId="478"/>
          <ac:spMkLst>
            <pc:docMk/>
            <pc:sldMk cId="3651876159" sldId="281"/>
            <ac:spMk id="35" creationId="{693F0E1E-9ADB-4688-802C-7B431187AE38}"/>
          </ac:spMkLst>
        </pc:spChg>
        <pc:spChg chg="mod">
          <ac:chgData name="Norberto Oviedo Ugalde" userId="f6dd41cc-30ac-40c0-95f2-225f08fe1ba3" providerId="ADAL" clId="{CEAC3009-B541-422C-8261-348B9114FFEC}" dt="2019-04-12T16:20:40.129" v="844" actId="14100"/>
          <ac:spMkLst>
            <pc:docMk/>
            <pc:sldMk cId="3651876159" sldId="281"/>
            <ac:spMk id="37" creationId="{C64A791F-DE63-4384-930D-3C3E84364963}"/>
          </ac:spMkLst>
        </pc:spChg>
        <pc:spChg chg="mod">
          <ac:chgData name="Norberto Oviedo Ugalde" userId="f6dd41cc-30ac-40c0-95f2-225f08fe1ba3" providerId="ADAL" clId="{CEAC3009-B541-422C-8261-348B9114FFEC}" dt="2019-04-12T16:16:30.299" v="796" actId="1076"/>
          <ac:spMkLst>
            <pc:docMk/>
            <pc:sldMk cId="3651876159" sldId="281"/>
            <ac:spMk id="38" creationId="{DA74E4F4-268B-495A-879B-411F13381B85}"/>
          </ac:spMkLst>
        </pc:spChg>
        <pc:spChg chg="mod">
          <ac:chgData name="Norberto Oviedo Ugalde" userId="f6dd41cc-30ac-40c0-95f2-225f08fe1ba3" providerId="ADAL" clId="{CEAC3009-B541-422C-8261-348B9114FFEC}" dt="2019-04-12T16:23:26.053" v="863" actId="14100"/>
          <ac:spMkLst>
            <pc:docMk/>
            <pc:sldMk cId="3651876159" sldId="281"/>
            <ac:spMk id="42" creationId="{7294357B-DB0C-4F91-876C-84154FF70097}"/>
          </ac:spMkLst>
        </pc:spChg>
        <pc:spChg chg="add mod">
          <ac:chgData name="Norberto Oviedo Ugalde" userId="f6dd41cc-30ac-40c0-95f2-225f08fe1ba3" providerId="ADAL" clId="{CEAC3009-B541-422C-8261-348B9114FFEC}" dt="2019-04-12T16:16:52.762" v="802" actId="1076"/>
          <ac:spMkLst>
            <pc:docMk/>
            <pc:sldMk cId="3651876159" sldId="281"/>
            <ac:spMk id="47" creationId="{62E52AAF-7BF6-4DD3-A179-2663559E7E16}"/>
          </ac:spMkLst>
        </pc:spChg>
        <pc:spChg chg="add mod">
          <ac:chgData name="Norberto Oviedo Ugalde" userId="f6dd41cc-30ac-40c0-95f2-225f08fe1ba3" providerId="ADAL" clId="{CEAC3009-B541-422C-8261-348B9114FFEC}" dt="2019-04-12T17:11:50.751" v="1160" actId="1076"/>
          <ac:spMkLst>
            <pc:docMk/>
            <pc:sldMk cId="3651876159" sldId="281"/>
            <ac:spMk id="48" creationId="{F245E33F-FAA9-4115-BBEE-79FB92A3B8F1}"/>
          </ac:spMkLst>
        </pc:spChg>
        <pc:spChg chg="add mod">
          <ac:chgData name="Norberto Oviedo Ugalde" userId="f6dd41cc-30ac-40c0-95f2-225f08fe1ba3" providerId="ADAL" clId="{CEAC3009-B541-422C-8261-348B9114FFEC}" dt="2019-04-12T16:26:04.314" v="887" actId="1076"/>
          <ac:spMkLst>
            <pc:docMk/>
            <pc:sldMk cId="3651876159" sldId="281"/>
            <ac:spMk id="49" creationId="{D95003D1-105D-495D-A4EB-DE1FE51B99D3}"/>
          </ac:spMkLst>
        </pc:spChg>
        <pc:spChg chg="add mod">
          <ac:chgData name="Norberto Oviedo Ugalde" userId="f6dd41cc-30ac-40c0-95f2-225f08fe1ba3" providerId="ADAL" clId="{CEAC3009-B541-422C-8261-348B9114FFEC}" dt="2019-04-12T16:43:22.425" v="980" actId="207"/>
          <ac:spMkLst>
            <pc:docMk/>
            <pc:sldMk cId="3651876159" sldId="281"/>
            <ac:spMk id="50" creationId="{04DA9FB8-EA50-4421-BA93-5B96887BC943}"/>
          </ac:spMkLst>
        </pc:spChg>
        <pc:spChg chg="mod">
          <ac:chgData name="Norberto Oviedo Ugalde" userId="f6dd41cc-30ac-40c0-95f2-225f08fe1ba3" providerId="ADAL" clId="{CEAC3009-B541-422C-8261-348B9114FFEC}" dt="2019-04-12T16:47:26.723" v="994" actId="1076"/>
          <ac:spMkLst>
            <pc:docMk/>
            <pc:sldMk cId="3651876159" sldId="281"/>
            <ac:spMk id="52" creationId="{1473FF85-5AF6-432C-BA1D-AC722E95E994}"/>
          </ac:spMkLst>
        </pc:spChg>
        <pc:spChg chg="mod topLvl">
          <ac:chgData name="Norberto Oviedo Ugalde" userId="f6dd41cc-30ac-40c0-95f2-225f08fe1ba3" providerId="ADAL" clId="{CEAC3009-B541-422C-8261-348B9114FFEC}" dt="2019-04-12T17:10:19.918" v="1150" actId="1076"/>
          <ac:spMkLst>
            <pc:docMk/>
            <pc:sldMk cId="3651876159" sldId="281"/>
            <ac:spMk id="55" creationId="{3176B3A9-123B-4761-8BB8-333B61E2A8B4}"/>
          </ac:spMkLst>
        </pc:spChg>
        <pc:spChg chg="del topLvl">
          <ac:chgData name="Norberto Oviedo Ugalde" userId="f6dd41cc-30ac-40c0-95f2-225f08fe1ba3" providerId="ADAL" clId="{CEAC3009-B541-422C-8261-348B9114FFEC}" dt="2019-04-12T16:49:08.093" v="998" actId="478"/>
          <ac:spMkLst>
            <pc:docMk/>
            <pc:sldMk cId="3651876159" sldId="281"/>
            <ac:spMk id="56" creationId="{AE6E32B4-D138-45DC-8240-967BD56DC92F}"/>
          </ac:spMkLst>
        </pc:spChg>
        <pc:spChg chg="add del">
          <ac:chgData name="Norberto Oviedo Ugalde" userId="f6dd41cc-30ac-40c0-95f2-225f08fe1ba3" providerId="ADAL" clId="{CEAC3009-B541-422C-8261-348B9114FFEC}" dt="2019-04-12T16:51:00.113" v="1019"/>
          <ac:spMkLst>
            <pc:docMk/>
            <pc:sldMk cId="3651876159" sldId="281"/>
            <ac:spMk id="57" creationId="{8B016744-C977-443D-BFE4-7B869454507D}"/>
          </ac:spMkLst>
        </pc:spChg>
        <pc:spChg chg="add mod">
          <ac:chgData name="Norberto Oviedo Ugalde" userId="f6dd41cc-30ac-40c0-95f2-225f08fe1ba3" providerId="ADAL" clId="{CEAC3009-B541-422C-8261-348B9114FFEC}" dt="2019-04-12T17:24:23.120" v="1206" actId="20577"/>
          <ac:spMkLst>
            <pc:docMk/>
            <pc:sldMk cId="3651876159" sldId="281"/>
            <ac:spMk id="58" creationId="{37A62BE9-C42F-40AF-ADAE-9AF28738BBF8}"/>
          </ac:spMkLst>
        </pc:spChg>
        <pc:spChg chg="mod">
          <ac:chgData name="Norberto Oviedo Ugalde" userId="f6dd41cc-30ac-40c0-95f2-225f08fe1ba3" providerId="ADAL" clId="{CEAC3009-B541-422C-8261-348B9114FFEC}" dt="2019-04-12T16:15:25.715" v="778" actId="1076"/>
          <ac:spMkLst>
            <pc:docMk/>
            <pc:sldMk cId="3651876159" sldId="281"/>
            <ac:spMk id="59" creationId="{ADE69BD1-0D31-4171-A18B-74535EFEB20F}"/>
          </ac:spMkLst>
        </pc:spChg>
        <pc:spChg chg="mod">
          <ac:chgData name="Norberto Oviedo Ugalde" userId="f6dd41cc-30ac-40c0-95f2-225f08fe1ba3" providerId="ADAL" clId="{CEAC3009-B541-422C-8261-348B9114FFEC}" dt="2019-04-12T16:20:15.281" v="834" actId="1076"/>
          <ac:spMkLst>
            <pc:docMk/>
            <pc:sldMk cId="3651876159" sldId="281"/>
            <ac:spMk id="60" creationId="{5BA0E2FE-3C62-45B8-8D5E-64161EB6FDD1}"/>
          </ac:spMkLst>
        </pc:spChg>
        <pc:spChg chg="mod">
          <ac:chgData name="Norberto Oviedo Ugalde" userId="f6dd41cc-30ac-40c0-95f2-225f08fe1ba3" providerId="ADAL" clId="{CEAC3009-B541-422C-8261-348B9114FFEC}" dt="2019-04-12T16:32:55.210" v="913" actId="14100"/>
          <ac:spMkLst>
            <pc:docMk/>
            <pc:sldMk cId="3651876159" sldId="281"/>
            <ac:spMk id="61" creationId="{84EA31AB-2DD3-418C-A5B6-20D1D743020A}"/>
          </ac:spMkLst>
        </pc:spChg>
        <pc:spChg chg="mod">
          <ac:chgData name="Norberto Oviedo Ugalde" userId="f6dd41cc-30ac-40c0-95f2-225f08fe1ba3" providerId="ADAL" clId="{CEAC3009-B541-422C-8261-348B9114FFEC}" dt="2019-04-12T16:31:36.427" v="908" actId="164"/>
          <ac:spMkLst>
            <pc:docMk/>
            <pc:sldMk cId="3651876159" sldId="281"/>
            <ac:spMk id="62" creationId="{22F61C24-7F40-40B1-94D6-85E61C5BB638}"/>
          </ac:spMkLst>
        </pc:spChg>
        <pc:spChg chg="mod">
          <ac:chgData name="Norberto Oviedo Ugalde" userId="f6dd41cc-30ac-40c0-95f2-225f08fe1ba3" providerId="ADAL" clId="{CEAC3009-B541-422C-8261-348B9114FFEC}" dt="2019-04-12T16:31:36.427" v="908" actId="164"/>
          <ac:spMkLst>
            <pc:docMk/>
            <pc:sldMk cId="3651876159" sldId="281"/>
            <ac:spMk id="63" creationId="{378217F6-337C-4D69-81EB-B1D9D567CDC1}"/>
          </ac:spMkLst>
        </pc:spChg>
        <pc:spChg chg="mod">
          <ac:chgData name="Norberto Oviedo Ugalde" userId="f6dd41cc-30ac-40c0-95f2-225f08fe1ba3" providerId="ADAL" clId="{CEAC3009-B541-422C-8261-348B9114FFEC}" dt="2019-04-12T16:23:35.734" v="865" actId="14100"/>
          <ac:spMkLst>
            <pc:docMk/>
            <pc:sldMk cId="3651876159" sldId="281"/>
            <ac:spMk id="64" creationId="{D0B69DB2-376D-4EC2-91BB-B73640CE7352}"/>
          </ac:spMkLst>
        </pc:spChg>
        <pc:spChg chg="mod">
          <ac:chgData name="Norberto Oviedo Ugalde" userId="f6dd41cc-30ac-40c0-95f2-225f08fe1ba3" providerId="ADAL" clId="{CEAC3009-B541-422C-8261-348B9114FFEC}" dt="2019-04-12T16:19:33.601" v="819" actId="1076"/>
          <ac:spMkLst>
            <pc:docMk/>
            <pc:sldMk cId="3651876159" sldId="281"/>
            <ac:spMk id="65" creationId="{F3106BA9-246E-4530-85D2-A604761A6B4F}"/>
          </ac:spMkLst>
        </pc:spChg>
        <pc:spChg chg="add mod">
          <ac:chgData name="Norberto Oviedo Ugalde" userId="f6dd41cc-30ac-40c0-95f2-225f08fe1ba3" providerId="ADAL" clId="{CEAC3009-B541-422C-8261-348B9114FFEC}" dt="2019-04-12T17:25:57.475" v="1227" actId="1076"/>
          <ac:spMkLst>
            <pc:docMk/>
            <pc:sldMk cId="3651876159" sldId="281"/>
            <ac:spMk id="66" creationId="{329F0663-3C1D-4D02-B738-A819B2ECF24B}"/>
          </ac:spMkLst>
        </pc:spChg>
        <pc:spChg chg="add mod">
          <ac:chgData name="Norberto Oviedo Ugalde" userId="f6dd41cc-30ac-40c0-95f2-225f08fe1ba3" providerId="ADAL" clId="{CEAC3009-B541-422C-8261-348B9114FFEC}" dt="2019-04-12T17:00:30.922" v="1083" actId="164"/>
          <ac:spMkLst>
            <pc:docMk/>
            <pc:sldMk cId="3651876159" sldId="281"/>
            <ac:spMk id="68" creationId="{54609085-BD46-468A-9180-502ED454B98D}"/>
          </ac:spMkLst>
        </pc:spChg>
        <pc:spChg chg="add del">
          <ac:chgData name="Norberto Oviedo Ugalde" userId="f6dd41cc-30ac-40c0-95f2-225f08fe1ba3" providerId="ADAL" clId="{CEAC3009-B541-422C-8261-348B9114FFEC}" dt="2019-04-12T16:57:56.533" v="1057" actId="478"/>
          <ac:spMkLst>
            <pc:docMk/>
            <pc:sldMk cId="3651876159" sldId="281"/>
            <ac:spMk id="70" creationId="{4A78B146-EB2C-4778-B83F-089D5FB2D444}"/>
          </ac:spMkLst>
        </pc:spChg>
        <pc:spChg chg="add mod">
          <ac:chgData name="Norberto Oviedo Ugalde" userId="f6dd41cc-30ac-40c0-95f2-225f08fe1ba3" providerId="ADAL" clId="{CEAC3009-B541-422C-8261-348B9114FFEC}" dt="2019-04-12T17:00:30.922" v="1083" actId="164"/>
          <ac:spMkLst>
            <pc:docMk/>
            <pc:sldMk cId="3651876159" sldId="281"/>
            <ac:spMk id="71" creationId="{60FBA91F-4641-43DB-AE14-2AFF024674C6}"/>
          </ac:spMkLst>
        </pc:spChg>
        <pc:spChg chg="add mod">
          <ac:chgData name="Norberto Oviedo Ugalde" userId="f6dd41cc-30ac-40c0-95f2-225f08fe1ba3" providerId="ADAL" clId="{CEAC3009-B541-422C-8261-348B9114FFEC}" dt="2019-04-12T17:00:46.935" v="1085" actId="1076"/>
          <ac:spMkLst>
            <pc:docMk/>
            <pc:sldMk cId="3651876159" sldId="281"/>
            <ac:spMk id="72" creationId="{D2DC9B8A-9505-4ACF-9D60-80C2A12D0B9E}"/>
          </ac:spMkLst>
        </pc:spChg>
        <pc:spChg chg="add mod">
          <ac:chgData name="Norberto Oviedo Ugalde" userId="f6dd41cc-30ac-40c0-95f2-225f08fe1ba3" providerId="ADAL" clId="{CEAC3009-B541-422C-8261-348B9114FFEC}" dt="2019-04-12T17:25:51.489" v="1226" actId="1076"/>
          <ac:spMkLst>
            <pc:docMk/>
            <pc:sldMk cId="3651876159" sldId="281"/>
            <ac:spMk id="73" creationId="{A0923BF8-D1E9-4585-9A65-4A767332EA94}"/>
          </ac:spMkLst>
        </pc:spChg>
        <pc:spChg chg="mod">
          <ac:chgData name="Norberto Oviedo Ugalde" userId="f6dd41cc-30ac-40c0-95f2-225f08fe1ba3" providerId="ADAL" clId="{CEAC3009-B541-422C-8261-348B9114FFEC}" dt="2019-04-12T17:11:32.051" v="1158" actId="207"/>
          <ac:spMkLst>
            <pc:docMk/>
            <pc:sldMk cId="3651876159" sldId="281"/>
            <ac:spMk id="76" creationId="{489EB6F2-1FA5-4D68-A5BD-C49E798B748B}"/>
          </ac:spMkLst>
        </pc:spChg>
        <pc:spChg chg="mod">
          <ac:chgData name="Norberto Oviedo Ugalde" userId="f6dd41cc-30ac-40c0-95f2-225f08fe1ba3" providerId="ADAL" clId="{CEAC3009-B541-422C-8261-348B9114FFEC}" dt="2019-04-12T17:10:58.949" v="1157" actId="207"/>
          <ac:spMkLst>
            <pc:docMk/>
            <pc:sldMk cId="3651876159" sldId="281"/>
            <ac:spMk id="77" creationId="{30B8A3C3-C44D-458D-A56D-FD6698C216E1}"/>
          </ac:spMkLst>
        </pc:spChg>
        <pc:spChg chg="add del mod">
          <ac:chgData name="Norberto Oviedo Ugalde" userId="f6dd41cc-30ac-40c0-95f2-225f08fe1ba3" providerId="ADAL" clId="{CEAC3009-B541-422C-8261-348B9114FFEC}" dt="2019-04-12T17:17:22.868" v="1198" actId="478"/>
          <ac:spMkLst>
            <pc:docMk/>
            <pc:sldMk cId="3651876159" sldId="281"/>
            <ac:spMk id="84" creationId="{CCFE66D2-A308-4BCC-B3A8-91F99BC60AE5}"/>
          </ac:spMkLst>
        </pc:spChg>
        <pc:spChg chg="add mod">
          <ac:chgData name="Norberto Oviedo Ugalde" userId="f6dd41cc-30ac-40c0-95f2-225f08fe1ba3" providerId="ADAL" clId="{CEAC3009-B541-422C-8261-348B9114FFEC}" dt="2019-04-12T17:28:58.648" v="1245" actId="1076"/>
          <ac:spMkLst>
            <pc:docMk/>
            <pc:sldMk cId="3651876159" sldId="281"/>
            <ac:spMk id="85" creationId="{4AA66E58-81A3-4EB5-B9AB-38AA8D05A994}"/>
          </ac:spMkLst>
        </pc:spChg>
        <pc:spChg chg="add mod">
          <ac:chgData name="Norberto Oviedo Ugalde" userId="f6dd41cc-30ac-40c0-95f2-225f08fe1ba3" providerId="ADAL" clId="{CEAC3009-B541-422C-8261-348B9114FFEC}" dt="2019-04-12T17:31:55.725" v="1269" actId="20577"/>
          <ac:spMkLst>
            <pc:docMk/>
            <pc:sldMk cId="3651876159" sldId="281"/>
            <ac:spMk id="86" creationId="{0CD63046-1C17-4011-89C6-3313ADF00213}"/>
          </ac:spMkLst>
        </pc:spChg>
        <pc:spChg chg="add mod">
          <ac:chgData name="Norberto Oviedo Ugalde" userId="f6dd41cc-30ac-40c0-95f2-225f08fe1ba3" providerId="ADAL" clId="{CEAC3009-B541-422C-8261-348B9114FFEC}" dt="2019-04-12T17:29:51.320" v="1260" actId="1076"/>
          <ac:spMkLst>
            <pc:docMk/>
            <pc:sldMk cId="3651876159" sldId="281"/>
            <ac:spMk id="87" creationId="{0BD0FBDB-EB30-4187-92A9-78B780AF006C}"/>
          </ac:spMkLst>
        </pc:spChg>
        <pc:spChg chg="add mod">
          <ac:chgData name="Norberto Oviedo Ugalde" userId="f6dd41cc-30ac-40c0-95f2-225f08fe1ba3" providerId="ADAL" clId="{CEAC3009-B541-422C-8261-348B9114FFEC}" dt="2019-04-12T17:32:53.284" v="1275" actId="1076"/>
          <ac:spMkLst>
            <pc:docMk/>
            <pc:sldMk cId="3651876159" sldId="281"/>
            <ac:spMk id="88" creationId="{4E296A5E-4789-4EC6-B274-6AB228A607D9}"/>
          </ac:spMkLst>
        </pc:spChg>
        <pc:spChg chg="add mod">
          <ac:chgData name="Norberto Oviedo Ugalde" userId="f6dd41cc-30ac-40c0-95f2-225f08fe1ba3" providerId="ADAL" clId="{CEAC3009-B541-422C-8261-348B9114FFEC}" dt="2019-04-12T17:33:41.240" v="1286" actId="14100"/>
          <ac:spMkLst>
            <pc:docMk/>
            <pc:sldMk cId="3651876159" sldId="281"/>
            <ac:spMk id="89" creationId="{0346C5EE-641A-425B-82A3-4420F1D1C0B4}"/>
          </ac:spMkLst>
        </pc:spChg>
        <pc:grpChg chg="add mod">
          <ac:chgData name="Norberto Oviedo Ugalde" userId="f6dd41cc-30ac-40c0-95f2-225f08fe1ba3" providerId="ADAL" clId="{CEAC3009-B541-422C-8261-348B9114FFEC}" dt="2019-04-12T16:15:48.923" v="784" actId="1076"/>
          <ac:grpSpMkLst>
            <pc:docMk/>
            <pc:sldMk cId="3651876159" sldId="281"/>
            <ac:grpSpMk id="3" creationId="{8C548712-3EE9-44C2-ADD6-9441942F3988}"/>
          </ac:grpSpMkLst>
        </pc:grpChg>
        <pc:grpChg chg="add mod">
          <ac:chgData name="Norberto Oviedo Ugalde" userId="f6dd41cc-30ac-40c0-95f2-225f08fe1ba3" providerId="ADAL" clId="{CEAC3009-B541-422C-8261-348B9114FFEC}" dt="2019-04-12T16:22:26.450" v="859" actId="1076"/>
          <ac:grpSpMkLst>
            <pc:docMk/>
            <pc:sldMk cId="3651876159" sldId="281"/>
            <ac:grpSpMk id="5" creationId="{B241A4B8-9C75-4C94-A843-083FEFC8BE7B}"/>
          </ac:grpSpMkLst>
        </pc:grpChg>
        <pc:grpChg chg="add mod">
          <ac:chgData name="Norberto Oviedo Ugalde" userId="f6dd41cc-30ac-40c0-95f2-225f08fe1ba3" providerId="ADAL" clId="{CEAC3009-B541-422C-8261-348B9114FFEC}" dt="2019-04-12T16:39:21.206" v="929" actId="1076"/>
          <ac:grpSpMkLst>
            <pc:docMk/>
            <pc:sldMk cId="3651876159" sldId="281"/>
            <ac:grpSpMk id="6" creationId="{1FD6AE01-9064-4081-A49C-70AAEA9793C9}"/>
          </ac:grpSpMkLst>
        </pc:grpChg>
        <pc:grpChg chg="add mod">
          <ac:chgData name="Norberto Oviedo Ugalde" userId="f6dd41cc-30ac-40c0-95f2-225f08fe1ba3" providerId="ADAL" clId="{CEAC3009-B541-422C-8261-348B9114FFEC}" dt="2019-04-12T17:07:06.176" v="1139" actId="1076"/>
          <ac:grpSpMkLst>
            <pc:docMk/>
            <pc:sldMk cId="3651876159" sldId="281"/>
            <ac:grpSpMk id="8" creationId="{896FAE1A-29A1-4FC2-A59A-17D92C869FB6}"/>
          </ac:grpSpMkLst>
        </pc:grpChg>
        <pc:grpChg chg="del mod">
          <ac:chgData name="Norberto Oviedo Ugalde" userId="f6dd41cc-30ac-40c0-95f2-225f08fe1ba3" providerId="ADAL" clId="{CEAC3009-B541-422C-8261-348B9114FFEC}" dt="2019-04-12T16:40:03.214" v="931" actId="478"/>
          <ac:grpSpMkLst>
            <pc:docMk/>
            <pc:sldMk cId="3651876159" sldId="281"/>
            <ac:grpSpMk id="39" creationId="{D54533D3-75A4-4A14-9899-01953F6F1C12}"/>
          </ac:grpSpMkLst>
        </pc:grpChg>
        <pc:grpChg chg="del mod">
          <ac:chgData name="Norberto Oviedo Ugalde" userId="f6dd41cc-30ac-40c0-95f2-225f08fe1ba3" providerId="ADAL" clId="{CEAC3009-B541-422C-8261-348B9114FFEC}" dt="2019-04-12T16:40:06.580" v="934" actId="478"/>
          <ac:grpSpMkLst>
            <pc:docMk/>
            <pc:sldMk cId="3651876159" sldId="281"/>
            <ac:grpSpMk id="44" creationId="{00A38EE2-A7C0-4761-80BB-4B884C73EB44}"/>
          </ac:grpSpMkLst>
        </pc:grpChg>
        <pc:grpChg chg="add mod">
          <ac:chgData name="Norberto Oviedo Ugalde" userId="f6dd41cc-30ac-40c0-95f2-225f08fe1ba3" providerId="ADAL" clId="{CEAC3009-B541-422C-8261-348B9114FFEC}" dt="2019-04-12T16:45:30.749" v="991" actId="1076"/>
          <ac:grpSpMkLst>
            <pc:docMk/>
            <pc:sldMk cId="3651876159" sldId="281"/>
            <ac:grpSpMk id="51" creationId="{5A8D5630-54D5-44FE-989F-FDAEB0DF7A99}"/>
          </ac:grpSpMkLst>
        </pc:grpChg>
        <pc:grpChg chg="add del mod">
          <ac:chgData name="Norberto Oviedo Ugalde" userId="f6dd41cc-30ac-40c0-95f2-225f08fe1ba3" providerId="ADAL" clId="{CEAC3009-B541-422C-8261-348B9114FFEC}" dt="2019-04-12T16:49:08.093" v="998" actId="478"/>
          <ac:grpSpMkLst>
            <pc:docMk/>
            <pc:sldMk cId="3651876159" sldId="281"/>
            <ac:grpSpMk id="54" creationId="{9D582644-B121-4FD7-9CB1-6C7B07E16312}"/>
          </ac:grpSpMkLst>
        </pc:grpChg>
        <pc:grpChg chg="add mod">
          <ac:chgData name="Norberto Oviedo Ugalde" userId="f6dd41cc-30ac-40c0-95f2-225f08fe1ba3" providerId="ADAL" clId="{CEAC3009-B541-422C-8261-348B9114FFEC}" dt="2019-04-12T17:03:24.656" v="1108" actId="1076"/>
          <ac:grpSpMkLst>
            <pc:docMk/>
            <pc:sldMk cId="3651876159" sldId="281"/>
            <ac:grpSpMk id="74" creationId="{34B5E5C8-282B-49CE-A9CC-CB332260AD3D}"/>
          </ac:grpSpMkLst>
        </pc:grpChg>
        <pc:grpChg chg="add mod">
          <ac:chgData name="Norberto Oviedo Ugalde" userId="f6dd41cc-30ac-40c0-95f2-225f08fe1ba3" providerId="ADAL" clId="{CEAC3009-B541-422C-8261-348B9114FFEC}" dt="2019-04-12T17:10:37.437" v="1154" actId="1076"/>
          <ac:grpSpMkLst>
            <pc:docMk/>
            <pc:sldMk cId="3651876159" sldId="281"/>
            <ac:grpSpMk id="78" creationId="{CAD88A49-AE0E-4508-B529-91B23823EC45}"/>
          </ac:grpSpMkLst>
        </pc:grpChg>
        <pc:grpChg chg="add mod">
          <ac:chgData name="Norberto Oviedo Ugalde" userId="f6dd41cc-30ac-40c0-95f2-225f08fe1ba3" providerId="ADAL" clId="{CEAC3009-B541-422C-8261-348B9114FFEC}" dt="2019-04-12T17:10:50.311" v="1156" actId="1076"/>
          <ac:grpSpMkLst>
            <pc:docMk/>
            <pc:sldMk cId="3651876159" sldId="281"/>
            <ac:grpSpMk id="81" creationId="{B0791AFB-B36F-44FB-B4A3-4471F0CDFAAD}"/>
          </ac:grpSpMkLst>
        </pc:grpChg>
        <pc:cxnChg chg="del mod">
          <ac:chgData name="Norberto Oviedo Ugalde" userId="f6dd41cc-30ac-40c0-95f2-225f08fe1ba3" providerId="ADAL" clId="{CEAC3009-B541-422C-8261-348B9114FFEC}" dt="2019-04-12T16:40:04.595" v="932" actId="478"/>
          <ac:cxnSpMkLst>
            <pc:docMk/>
            <pc:sldMk cId="3651876159" sldId="281"/>
            <ac:cxnSpMk id="4" creationId="{524834C5-232A-4E3E-A291-BF8C6F1EB9C1}"/>
          </ac:cxnSpMkLst>
        </pc:cxnChg>
        <pc:cxnChg chg="del mod">
          <ac:chgData name="Norberto Oviedo Ugalde" userId="f6dd41cc-30ac-40c0-95f2-225f08fe1ba3" providerId="ADAL" clId="{CEAC3009-B541-422C-8261-348B9114FFEC}" dt="2019-04-12T16:40:05.624" v="933" actId="478"/>
          <ac:cxnSpMkLst>
            <pc:docMk/>
            <pc:sldMk cId="3651876159" sldId="281"/>
            <ac:cxnSpMk id="43" creationId="{E9C977A9-B3BE-45F4-B84F-3BF0DE86E640}"/>
          </ac:cxnSpMkLst>
        </pc:cxnChg>
        <pc:cxnChg chg="add mod">
          <ac:chgData name="Norberto Oviedo Ugalde" userId="f6dd41cc-30ac-40c0-95f2-225f08fe1ba3" providerId="ADAL" clId="{CEAC3009-B541-422C-8261-348B9114FFEC}" dt="2019-04-12T17:00:30.922" v="1083" actId="164"/>
          <ac:cxnSpMkLst>
            <pc:docMk/>
            <pc:sldMk cId="3651876159" sldId="281"/>
            <ac:cxnSpMk id="67" creationId="{6DFF863E-09F9-4DFB-ABCE-8835DA78EE1C}"/>
          </ac:cxnSpMkLst>
        </pc:cxnChg>
        <pc:cxnChg chg="add del">
          <ac:chgData name="Norberto Oviedo Ugalde" userId="f6dd41cc-30ac-40c0-95f2-225f08fe1ba3" providerId="ADAL" clId="{CEAC3009-B541-422C-8261-348B9114FFEC}" dt="2019-04-12T16:57:56.533" v="1057" actId="478"/>
          <ac:cxnSpMkLst>
            <pc:docMk/>
            <pc:sldMk cId="3651876159" sldId="281"/>
            <ac:cxnSpMk id="69" creationId="{3224E7FF-6748-41B0-AA07-09D0ED15AA5D}"/>
          </ac:cxnSpMkLst>
        </pc:cxnChg>
      </pc:sldChg>
    </pc:docChg>
  </pc:docChgLst>
  <pc:docChgLst>
    <pc:chgData name="Norberto Oviedo Ugalde" userId="f6dd41cc-30ac-40c0-95f2-225f08fe1ba3" providerId="ADAL" clId="{9CBDB509-0A71-4A5E-B192-172029EA47A7}"/>
    <pc:docChg chg="delSld modSld">
      <pc:chgData name="Norberto Oviedo Ugalde" userId="f6dd41cc-30ac-40c0-95f2-225f08fe1ba3" providerId="ADAL" clId="{9CBDB509-0A71-4A5E-B192-172029EA47A7}" dt="2019-10-18T17:13:26.644" v="89" actId="1076"/>
      <pc:docMkLst>
        <pc:docMk/>
      </pc:docMkLst>
      <pc:sldChg chg="del">
        <pc:chgData name="Norberto Oviedo Ugalde" userId="f6dd41cc-30ac-40c0-95f2-225f08fe1ba3" providerId="ADAL" clId="{9CBDB509-0A71-4A5E-B192-172029EA47A7}" dt="2019-10-13T14:41:44.284" v="28" actId="47"/>
        <pc:sldMkLst>
          <pc:docMk/>
          <pc:sldMk cId="1103812874" sldId="280"/>
        </pc:sldMkLst>
      </pc:sldChg>
      <pc:sldChg chg="del">
        <pc:chgData name="Norberto Oviedo Ugalde" userId="f6dd41cc-30ac-40c0-95f2-225f08fe1ba3" providerId="ADAL" clId="{9CBDB509-0A71-4A5E-B192-172029EA47A7}" dt="2019-10-13T14:41:47.105" v="29" actId="47"/>
        <pc:sldMkLst>
          <pc:docMk/>
          <pc:sldMk cId="3651876159" sldId="281"/>
        </pc:sldMkLst>
      </pc:sldChg>
      <pc:sldChg chg="modSp">
        <pc:chgData name="Norberto Oviedo Ugalde" userId="f6dd41cc-30ac-40c0-95f2-225f08fe1ba3" providerId="ADAL" clId="{9CBDB509-0A71-4A5E-B192-172029EA47A7}" dt="2019-10-18T17:13:26.644" v="89" actId="1076"/>
        <pc:sldMkLst>
          <pc:docMk/>
          <pc:sldMk cId="2920925248" sldId="282"/>
        </pc:sldMkLst>
        <pc:spChg chg="mod">
          <ac:chgData name="Norberto Oviedo Ugalde" userId="f6dd41cc-30ac-40c0-95f2-225f08fe1ba3" providerId="ADAL" clId="{9CBDB509-0A71-4A5E-B192-172029EA47A7}" dt="2019-10-13T13:39:03.386" v="23" actId="6549"/>
          <ac:spMkLst>
            <pc:docMk/>
            <pc:sldMk cId="2920925248" sldId="282"/>
            <ac:spMk id="6" creationId="{CD5B78F2-DF52-4724-9013-BB5987CDED87}"/>
          </ac:spMkLst>
        </pc:spChg>
        <pc:spChg chg="mod">
          <ac:chgData name="Norberto Oviedo Ugalde" userId="f6dd41cc-30ac-40c0-95f2-225f08fe1ba3" providerId="ADAL" clId="{9CBDB509-0A71-4A5E-B192-172029EA47A7}" dt="2019-10-13T13:38:55.262" v="21" actId="20577"/>
          <ac:spMkLst>
            <pc:docMk/>
            <pc:sldMk cId="2920925248" sldId="282"/>
            <ac:spMk id="13" creationId="{7420ECC3-EE84-4927-8C36-26F2FBDA7C07}"/>
          </ac:spMkLst>
        </pc:spChg>
        <pc:spChg chg="mod">
          <ac:chgData name="Norberto Oviedo Ugalde" userId="f6dd41cc-30ac-40c0-95f2-225f08fe1ba3" providerId="ADAL" clId="{9CBDB509-0A71-4A5E-B192-172029EA47A7}" dt="2019-10-18T17:03:39.755" v="85" actId="1076"/>
          <ac:spMkLst>
            <pc:docMk/>
            <pc:sldMk cId="2920925248" sldId="282"/>
            <ac:spMk id="19" creationId="{0CA7F6A5-429D-4707-930A-F8117A4ECB4E}"/>
          </ac:spMkLst>
        </pc:spChg>
        <pc:spChg chg="mod">
          <ac:chgData name="Norberto Oviedo Ugalde" userId="f6dd41cc-30ac-40c0-95f2-225f08fe1ba3" providerId="ADAL" clId="{9CBDB509-0A71-4A5E-B192-172029EA47A7}" dt="2019-10-18T17:13:26.644" v="89" actId="1076"/>
          <ac:spMkLst>
            <pc:docMk/>
            <pc:sldMk cId="2920925248" sldId="282"/>
            <ac:spMk id="21" creationId="{CE30FF3E-D38E-4595-BFBD-7E3EA65EA495}"/>
          </ac:spMkLst>
        </pc:spChg>
        <pc:spChg chg="mod">
          <ac:chgData name="Norberto Oviedo Ugalde" userId="f6dd41cc-30ac-40c0-95f2-225f08fe1ba3" providerId="ADAL" clId="{9CBDB509-0A71-4A5E-B192-172029EA47A7}" dt="2019-10-18T17:04:25.171" v="88" actId="1076"/>
          <ac:spMkLst>
            <pc:docMk/>
            <pc:sldMk cId="2920925248" sldId="282"/>
            <ac:spMk id="32" creationId="{7659DCFF-02E3-4808-9000-681B6F11EB7D}"/>
          </ac:spMkLst>
        </pc:spChg>
        <pc:spChg chg="mod">
          <ac:chgData name="Norberto Oviedo Ugalde" userId="f6dd41cc-30ac-40c0-95f2-225f08fe1ba3" providerId="ADAL" clId="{9CBDB509-0A71-4A5E-B192-172029EA47A7}" dt="2019-10-09T19:58:26.023" v="7" actId="1076"/>
          <ac:spMkLst>
            <pc:docMk/>
            <pc:sldMk cId="2920925248" sldId="282"/>
            <ac:spMk id="33" creationId="{89D43D96-9632-4DCC-B737-D7B9710C0F5C}"/>
          </ac:spMkLst>
        </pc:spChg>
        <pc:spChg chg="mod">
          <ac:chgData name="Norberto Oviedo Ugalde" userId="f6dd41cc-30ac-40c0-95f2-225f08fe1ba3" providerId="ADAL" clId="{9CBDB509-0A71-4A5E-B192-172029EA47A7}" dt="2019-10-09T19:58:37.582" v="9" actId="1076"/>
          <ac:spMkLst>
            <pc:docMk/>
            <pc:sldMk cId="2920925248" sldId="282"/>
            <ac:spMk id="35" creationId="{D2134C96-02E8-4FD2-8B5F-FD56162B2AE3}"/>
          </ac:spMkLst>
        </pc:spChg>
        <pc:spChg chg="mod">
          <ac:chgData name="Norberto Oviedo Ugalde" userId="f6dd41cc-30ac-40c0-95f2-225f08fe1ba3" providerId="ADAL" clId="{9CBDB509-0A71-4A5E-B192-172029EA47A7}" dt="2019-10-09T19:58:30.551" v="8" actId="1076"/>
          <ac:spMkLst>
            <pc:docMk/>
            <pc:sldMk cId="2920925248" sldId="282"/>
            <ac:spMk id="39" creationId="{6A2F3831-00AC-4965-8B2C-C430EE1BFA8F}"/>
          </ac:spMkLst>
        </pc:spChg>
      </pc:sldChg>
      <pc:sldChg chg="modSp">
        <pc:chgData name="Norberto Oviedo Ugalde" userId="f6dd41cc-30ac-40c0-95f2-225f08fe1ba3" providerId="ADAL" clId="{9CBDB509-0A71-4A5E-B192-172029EA47A7}" dt="2019-10-13T14:46:05.700" v="53" actId="20577"/>
        <pc:sldMkLst>
          <pc:docMk/>
          <pc:sldMk cId="2506502561" sldId="284"/>
        </pc:sldMkLst>
        <pc:spChg chg="mod">
          <ac:chgData name="Norberto Oviedo Ugalde" userId="f6dd41cc-30ac-40c0-95f2-225f08fe1ba3" providerId="ADAL" clId="{9CBDB509-0A71-4A5E-B192-172029EA47A7}" dt="2019-10-13T14:43:18.859" v="49" actId="14100"/>
          <ac:spMkLst>
            <pc:docMk/>
            <pc:sldMk cId="2506502561" sldId="284"/>
            <ac:spMk id="23" creationId="{640DAE74-817C-4987-A4DA-EC9C3AFD3073}"/>
          </ac:spMkLst>
        </pc:spChg>
        <pc:spChg chg="mod">
          <ac:chgData name="Norberto Oviedo Ugalde" userId="f6dd41cc-30ac-40c0-95f2-225f08fe1ba3" providerId="ADAL" clId="{9CBDB509-0A71-4A5E-B192-172029EA47A7}" dt="2019-10-13T14:43:15.226" v="48" actId="1076"/>
          <ac:spMkLst>
            <pc:docMk/>
            <pc:sldMk cId="2506502561" sldId="284"/>
            <ac:spMk id="24" creationId="{C98E0F1B-4A63-4C0E-AF05-9CD17A6BC950}"/>
          </ac:spMkLst>
        </pc:spChg>
        <pc:spChg chg="mod">
          <ac:chgData name="Norberto Oviedo Ugalde" userId="f6dd41cc-30ac-40c0-95f2-225f08fe1ba3" providerId="ADAL" clId="{9CBDB509-0A71-4A5E-B192-172029EA47A7}" dt="2019-10-13T14:46:05.700" v="53" actId="20577"/>
          <ac:spMkLst>
            <pc:docMk/>
            <pc:sldMk cId="2506502561" sldId="284"/>
            <ac:spMk id="29" creationId="{2C6BAD24-F3E9-41D0-9D75-98C98D1DEA71}"/>
          </ac:spMkLst>
        </pc:spChg>
      </pc:sldChg>
      <pc:sldChg chg="modSp">
        <pc:chgData name="Norberto Oviedo Ugalde" userId="f6dd41cc-30ac-40c0-95f2-225f08fe1ba3" providerId="ADAL" clId="{9CBDB509-0A71-4A5E-B192-172029EA47A7}" dt="2019-10-13T14:46:14.122" v="55" actId="20577"/>
        <pc:sldMkLst>
          <pc:docMk/>
          <pc:sldMk cId="3372144813" sldId="285"/>
        </pc:sldMkLst>
        <pc:spChg chg="mod">
          <ac:chgData name="Norberto Oviedo Ugalde" userId="f6dd41cc-30ac-40c0-95f2-225f08fe1ba3" providerId="ADAL" clId="{9CBDB509-0A71-4A5E-B192-172029EA47A7}" dt="2019-10-13T14:46:14.122" v="55" actId="20577"/>
          <ac:spMkLst>
            <pc:docMk/>
            <pc:sldMk cId="3372144813" sldId="285"/>
            <ac:spMk id="6" creationId="{D20755DC-F01C-4E44-9A68-1183906841E9}"/>
          </ac:spMkLst>
        </pc:spChg>
        <pc:spChg chg="mod">
          <ac:chgData name="Norberto Oviedo Ugalde" userId="f6dd41cc-30ac-40c0-95f2-225f08fe1ba3" providerId="ADAL" clId="{9CBDB509-0A71-4A5E-B192-172029EA47A7}" dt="2019-10-13T14:12:20.103" v="27" actId="20577"/>
          <ac:spMkLst>
            <pc:docMk/>
            <pc:sldMk cId="3372144813" sldId="285"/>
            <ac:spMk id="8" creationId="{8170ACA7-327D-43E9-8AB2-0F145165D5B1}"/>
          </ac:spMkLst>
        </pc:spChg>
      </pc:sldChg>
    </pc:docChg>
  </pc:docChgLst>
  <pc:docChgLst>
    <pc:chgData name="Norberto Oviedo Ugalde" userId="f6dd41cc-30ac-40c0-95f2-225f08fe1ba3" providerId="ADAL" clId="{DE1298E6-AFF9-433F-AC07-0F766A9BD54B}"/>
    <pc:docChg chg="undo custSel addSld delSld modSld sldOrd">
      <pc:chgData name="Norberto Oviedo Ugalde" userId="f6dd41cc-30ac-40c0-95f2-225f08fe1ba3" providerId="ADAL" clId="{DE1298E6-AFF9-433F-AC07-0F766A9BD54B}" dt="2019-09-14T16:00:26.325" v="1106"/>
      <pc:docMkLst>
        <pc:docMk/>
      </pc:docMkLst>
      <pc:sldChg chg="modSp">
        <pc:chgData name="Norberto Oviedo Ugalde" userId="f6dd41cc-30ac-40c0-95f2-225f08fe1ba3" providerId="ADAL" clId="{DE1298E6-AFF9-433F-AC07-0F766A9BD54B}" dt="2019-09-14T14:01:19.434" v="97" actId="255"/>
        <pc:sldMkLst>
          <pc:docMk/>
          <pc:sldMk cId="173496091" sldId="260"/>
        </pc:sldMkLst>
        <pc:spChg chg="mod">
          <ac:chgData name="Norberto Oviedo Ugalde" userId="f6dd41cc-30ac-40c0-95f2-225f08fe1ba3" providerId="ADAL" clId="{DE1298E6-AFF9-433F-AC07-0F766A9BD54B}" dt="2019-09-14T14:01:19.434" v="97" actId="255"/>
          <ac:spMkLst>
            <pc:docMk/>
            <pc:sldMk cId="173496091" sldId="260"/>
            <ac:spMk id="2" creationId="{00000000-0000-0000-0000-000000000000}"/>
          </ac:spMkLst>
        </pc:spChg>
      </pc:sldChg>
      <pc:sldChg chg="del">
        <pc:chgData name="Norberto Oviedo Ugalde" userId="f6dd41cc-30ac-40c0-95f2-225f08fe1ba3" providerId="ADAL" clId="{DE1298E6-AFF9-433F-AC07-0F766A9BD54B}" dt="2019-09-14T15:39:45.014" v="941" actId="2696"/>
        <pc:sldMkLst>
          <pc:docMk/>
          <pc:sldMk cId="1580782875" sldId="263"/>
        </pc:sldMkLst>
      </pc:sldChg>
      <pc:sldChg chg="modSp">
        <pc:chgData name="Norberto Oviedo Ugalde" userId="f6dd41cc-30ac-40c0-95f2-225f08fe1ba3" providerId="ADAL" clId="{DE1298E6-AFF9-433F-AC07-0F766A9BD54B}" dt="2019-09-14T15:40:06.382" v="944" actId="1076"/>
        <pc:sldMkLst>
          <pc:docMk/>
          <pc:sldMk cId="1103812874" sldId="280"/>
        </pc:sldMkLst>
        <pc:spChg chg="mod">
          <ac:chgData name="Norberto Oviedo Ugalde" userId="f6dd41cc-30ac-40c0-95f2-225f08fe1ba3" providerId="ADAL" clId="{DE1298E6-AFF9-433F-AC07-0F766A9BD54B}" dt="2019-09-14T15:40:02.015" v="943" actId="1076"/>
          <ac:spMkLst>
            <pc:docMk/>
            <pc:sldMk cId="1103812874" sldId="280"/>
            <ac:spMk id="19" creationId="{2FABB34C-B72C-461E-A852-984A1994A634}"/>
          </ac:spMkLst>
        </pc:spChg>
        <pc:spChg chg="mod">
          <ac:chgData name="Norberto Oviedo Ugalde" userId="f6dd41cc-30ac-40c0-95f2-225f08fe1ba3" providerId="ADAL" clId="{DE1298E6-AFF9-433F-AC07-0F766A9BD54B}" dt="2019-09-14T15:39:59.783" v="942" actId="1076"/>
          <ac:spMkLst>
            <pc:docMk/>
            <pc:sldMk cId="1103812874" sldId="280"/>
            <ac:spMk id="24" creationId="{352C9843-3FF1-4AB4-A66E-2E5D48D25AD9}"/>
          </ac:spMkLst>
        </pc:spChg>
        <pc:spChg chg="mod">
          <ac:chgData name="Norberto Oviedo Ugalde" userId="f6dd41cc-30ac-40c0-95f2-225f08fe1ba3" providerId="ADAL" clId="{DE1298E6-AFF9-433F-AC07-0F766A9BD54B}" dt="2019-09-14T15:40:06.382" v="944" actId="1076"/>
          <ac:spMkLst>
            <pc:docMk/>
            <pc:sldMk cId="1103812874" sldId="280"/>
            <ac:spMk id="26" creationId="{FCE9A41D-E229-4403-BC32-342AD6DAFE2C}"/>
          </ac:spMkLst>
        </pc:spChg>
      </pc:sldChg>
      <pc:sldChg chg="modSp del">
        <pc:chgData name="Norberto Oviedo Ugalde" userId="f6dd41cc-30ac-40c0-95f2-225f08fe1ba3" providerId="ADAL" clId="{DE1298E6-AFF9-433F-AC07-0F766A9BD54B}" dt="2019-09-14T14:03:10.484" v="100"/>
        <pc:sldMkLst>
          <pc:docMk/>
          <pc:sldMk cId="691454040" sldId="282"/>
        </pc:sldMkLst>
        <pc:spChg chg="mod">
          <ac:chgData name="Norberto Oviedo Ugalde" userId="f6dd41cc-30ac-40c0-95f2-225f08fe1ba3" providerId="ADAL" clId="{DE1298E6-AFF9-433F-AC07-0F766A9BD54B}" dt="2019-09-14T14:03:09.229" v="99" actId="1076"/>
          <ac:spMkLst>
            <pc:docMk/>
            <pc:sldMk cId="691454040" sldId="282"/>
            <ac:spMk id="4" creationId="{A548BF85-4EEA-478B-9D8B-3BE696C73E25}"/>
          </ac:spMkLst>
        </pc:spChg>
      </pc:sldChg>
      <pc:sldChg chg="addSp delSp modSp add ord modAnim">
        <pc:chgData name="Norberto Oviedo Ugalde" userId="f6dd41cc-30ac-40c0-95f2-225f08fe1ba3" providerId="ADAL" clId="{DE1298E6-AFF9-433F-AC07-0F766A9BD54B}" dt="2019-09-14T15:23:24.250" v="805" actId="20577"/>
        <pc:sldMkLst>
          <pc:docMk/>
          <pc:sldMk cId="2920925248" sldId="282"/>
        </pc:sldMkLst>
        <pc:spChg chg="del">
          <ac:chgData name="Norberto Oviedo Ugalde" userId="f6dd41cc-30ac-40c0-95f2-225f08fe1ba3" providerId="ADAL" clId="{DE1298E6-AFF9-433F-AC07-0F766A9BD54B}" dt="2019-09-14T14:03:20.545" v="103" actId="478"/>
          <ac:spMkLst>
            <pc:docMk/>
            <pc:sldMk cId="2920925248" sldId="282"/>
            <ac:spMk id="2" creationId="{D07999C4-9A84-449D-B474-2475B3958342}"/>
          </ac:spMkLst>
        </pc:spChg>
        <pc:spChg chg="del">
          <ac:chgData name="Norberto Oviedo Ugalde" userId="f6dd41cc-30ac-40c0-95f2-225f08fe1ba3" providerId="ADAL" clId="{DE1298E6-AFF9-433F-AC07-0F766A9BD54B}" dt="2019-09-14T14:03:19.178" v="102" actId="478"/>
          <ac:spMkLst>
            <pc:docMk/>
            <pc:sldMk cId="2920925248" sldId="282"/>
            <ac:spMk id="3" creationId="{940A1C99-9A1D-4338-895A-98517C3BF551}"/>
          </ac:spMkLst>
        </pc:spChg>
        <pc:spChg chg="add del mod">
          <ac:chgData name="Norberto Oviedo Ugalde" userId="f6dd41cc-30ac-40c0-95f2-225f08fe1ba3" providerId="ADAL" clId="{DE1298E6-AFF9-433F-AC07-0F766A9BD54B}" dt="2019-09-14T14:03:40.299" v="105" actId="478"/>
          <ac:spMkLst>
            <pc:docMk/>
            <pc:sldMk cId="2920925248" sldId="282"/>
            <ac:spMk id="4" creationId="{0B25261E-0695-4CE5-9920-248F95461085}"/>
          </ac:spMkLst>
        </pc:spChg>
        <pc:spChg chg="add mod">
          <ac:chgData name="Norberto Oviedo Ugalde" userId="f6dd41cc-30ac-40c0-95f2-225f08fe1ba3" providerId="ADAL" clId="{DE1298E6-AFF9-433F-AC07-0F766A9BD54B}" dt="2019-09-14T14:19:08.511" v="343" actId="1076"/>
          <ac:spMkLst>
            <pc:docMk/>
            <pc:sldMk cId="2920925248" sldId="282"/>
            <ac:spMk id="5" creationId="{EE2E80DC-5B65-45EA-A53D-DED5409BCFB7}"/>
          </ac:spMkLst>
        </pc:spChg>
        <pc:spChg chg="add mod">
          <ac:chgData name="Norberto Oviedo Ugalde" userId="f6dd41cc-30ac-40c0-95f2-225f08fe1ba3" providerId="ADAL" clId="{DE1298E6-AFF9-433F-AC07-0F766A9BD54B}" dt="2019-09-14T14:25:37.053" v="419" actId="14100"/>
          <ac:spMkLst>
            <pc:docMk/>
            <pc:sldMk cId="2920925248" sldId="282"/>
            <ac:spMk id="6" creationId="{CD5B78F2-DF52-4724-9013-BB5987CDED87}"/>
          </ac:spMkLst>
        </pc:spChg>
        <pc:spChg chg="add mod">
          <ac:chgData name="Norberto Oviedo Ugalde" userId="f6dd41cc-30ac-40c0-95f2-225f08fe1ba3" providerId="ADAL" clId="{DE1298E6-AFF9-433F-AC07-0F766A9BD54B}" dt="2019-09-14T14:18:52.103" v="340" actId="1076"/>
          <ac:spMkLst>
            <pc:docMk/>
            <pc:sldMk cId="2920925248" sldId="282"/>
            <ac:spMk id="7" creationId="{6C0197CA-ACCF-4439-BC4F-63E46940759E}"/>
          </ac:spMkLst>
        </pc:spChg>
        <pc:spChg chg="add">
          <ac:chgData name="Norberto Oviedo Ugalde" userId="f6dd41cc-30ac-40c0-95f2-225f08fe1ba3" providerId="ADAL" clId="{DE1298E6-AFF9-433F-AC07-0F766A9BD54B}" dt="2019-09-14T14:19:38.771" v="344"/>
          <ac:spMkLst>
            <pc:docMk/>
            <pc:sldMk cId="2920925248" sldId="282"/>
            <ac:spMk id="8" creationId="{2ED8B8BE-33DD-4E3E-A7CF-CE2F2BFCB2A5}"/>
          </ac:spMkLst>
        </pc:spChg>
        <pc:spChg chg="add mod">
          <ac:chgData name="Norberto Oviedo Ugalde" userId="f6dd41cc-30ac-40c0-95f2-225f08fe1ba3" providerId="ADAL" clId="{DE1298E6-AFF9-433F-AC07-0F766A9BD54B}" dt="2019-09-14T14:26:18.030" v="423" actId="20577"/>
          <ac:spMkLst>
            <pc:docMk/>
            <pc:sldMk cId="2920925248" sldId="282"/>
            <ac:spMk id="9" creationId="{98344DBD-3569-49C3-B7FB-AA34D77D77E9}"/>
          </ac:spMkLst>
        </pc:spChg>
        <pc:spChg chg="add mod">
          <ac:chgData name="Norberto Oviedo Ugalde" userId="f6dd41cc-30ac-40c0-95f2-225f08fe1ba3" providerId="ADAL" clId="{DE1298E6-AFF9-433F-AC07-0F766A9BD54B}" dt="2019-09-14T14:26:27.387" v="425" actId="1076"/>
          <ac:spMkLst>
            <pc:docMk/>
            <pc:sldMk cId="2920925248" sldId="282"/>
            <ac:spMk id="10" creationId="{7E0AF444-D5E6-40CE-8DDB-DD57C9C77F5B}"/>
          </ac:spMkLst>
        </pc:spChg>
        <pc:spChg chg="add mod">
          <ac:chgData name="Norberto Oviedo Ugalde" userId="f6dd41cc-30ac-40c0-95f2-225f08fe1ba3" providerId="ADAL" clId="{DE1298E6-AFF9-433F-AC07-0F766A9BD54B}" dt="2019-09-14T14:23:25.013" v="411" actId="164"/>
          <ac:spMkLst>
            <pc:docMk/>
            <pc:sldMk cId="2920925248" sldId="282"/>
            <ac:spMk id="11" creationId="{54CDC5FB-90A3-4EAA-81AA-C9D3563B53BF}"/>
          </ac:spMkLst>
        </pc:spChg>
        <pc:spChg chg="add mod">
          <ac:chgData name="Norberto Oviedo Ugalde" userId="f6dd41cc-30ac-40c0-95f2-225f08fe1ba3" providerId="ADAL" clId="{DE1298E6-AFF9-433F-AC07-0F766A9BD54B}" dt="2019-09-14T14:23:25.013" v="411" actId="164"/>
          <ac:spMkLst>
            <pc:docMk/>
            <pc:sldMk cId="2920925248" sldId="282"/>
            <ac:spMk id="12" creationId="{27F4E067-279C-4838-A3B6-314AAD877642}"/>
          </ac:spMkLst>
        </pc:spChg>
        <pc:spChg chg="add mod">
          <ac:chgData name="Norberto Oviedo Ugalde" userId="f6dd41cc-30ac-40c0-95f2-225f08fe1ba3" providerId="ADAL" clId="{DE1298E6-AFF9-433F-AC07-0F766A9BD54B}" dt="2019-09-14T14:23:25.013" v="411" actId="164"/>
          <ac:spMkLst>
            <pc:docMk/>
            <pc:sldMk cId="2920925248" sldId="282"/>
            <ac:spMk id="13" creationId="{7420ECC3-EE84-4927-8C36-26F2FBDA7C07}"/>
          </ac:spMkLst>
        </pc:spChg>
        <pc:spChg chg="add del">
          <ac:chgData name="Norberto Oviedo Ugalde" userId="f6dd41cc-30ac-40c0-95f2-225f08fe1ba3" providerId="ADAL" clId="{DE1298E6-AFF9-433F-AC07-0F766A9BD54B}" dt="2019-09-14T14:23:14.243" v="410"/>
          <ac:spMkLst>
            <pc:docMk/>
            <pc:sldMk cId="2920925248" sldId="282"/>
            <ac:spMk id="14" creationId="{41DBFA23-C9D3-4853-8852-AC4F4AEFF1C0}"/>
          </ac:spMkLst>
        </pc:spChg>
        <pc:spChg chg="mod">
          <ac:chgData name="Norberto Oviedo Ugalde" userId="f6dd41cc-30ac-40c0-95f2-225f08fe1ba3" providerId="ADAL" clId="{DE1298E6-AFF9-433F-AC07-0F766A9BD54B}" dt="2019-09-14T14:25:59.939" v="421" actId="14100"/>
          <ac:spMkLst>
            <pc:docMk/>
            <pc:sldMk cId="2920925248" sldId="282"/>
            <ac:spMk id="17" creationId="{83452F58-90F6-455E-9061-AD898FA092BF}"/>
          </ac:spMkLst>
        </pc:spChg>
        <pc:spChg chg="mod">
          <ac:chgData name="Norberto Oviedo Ugalde" userId="f6dd41cc-30ac-40c0-95f2-225f08fe1ba3" providerId="ADAL" clId="{DE1298E6-AFF9-433F-AC07-0F766A9BD54B}" dt="2019-09-14T14:30:46.383" v="470" actId="20577"/>
          <ac:spMkLst>
            <pc:docMk/>
            <pc:sldMk cId="2920925248" sldId="282"/>
            <ac:spMk id="18" creationId="{248BBF52-9EB7-4F29-9E86-7D54FF02CA47}"/>
          </ac:spMkLst>
        </pc:spChg>
        <pc:spChg chg="add mod">
          <ac:chgData name="Norberto Oviedo Ugalde" userId="f6dd41cc-30ac-40c0-95f2-225f08fe1ba3" providerId="ADAL" clId="{DE1298E6-AFF9-433F-AC07-0F766A9BD54B}" dt="2019-09-14T14:32:01.315" v="482" actId="20577"/>
          <ac:spMkLst>
            <pc:docMk/>
            <pc:sldMk cId="2920925248" sldId="282"/>
            <ac:spMk id="19" creationId="{0CA7F6A5-429D-4707-930A-F8117A4ECB4E}"/>
          </ac:spMkLst>
        </pc:spChg>
        <pc:spChg chg="add mod">
          <ac:chgData name="Norberto Oviedo Ugalde" userId="f6dd41cc-30ac-40c0-95f2-225f08fe1ba3" providerId="ADAL" clId="{DE1298E6-AFF9-433F-AC07-0F766A9BD54B}" dt="2019-09-14T14:31:41.559" v="479" actId="1076"/>
          <ac:spMkLst>
            <pc:docMk/>
            <pc:sldMk cId="2920925248" sldId="282"/>
            <ac:spMk id="20" creationId="{ACD69DAB-EF7B-4E7D-BAB8-042043B2E8F2}"/>
          </ac:spMkLst>
        </pc:spChg>
        <pc:spChg chg="add mod">
          <ac:chgData name="Norberto Oviedo Ugalde" userId="f6dd41cc-30ac-40c0-95f2-225f08fe1ba3" providerId="ADAL" clId="{DE1298E6-AFF9-433F-AC07-0F766A9BD54B}" dt="2019-09-14T14:51:47.308" v="604" actId="1076"/>
          <ac:spMkLst>
            <pc:docMk/>
            <pc:sldMk cId="2920925248" sldId="282"/>
            <ac:spMk id="21" creationId="{CE30FF3E-D38E-4595-BFBD-7E3EA65EA495}"/>
          </ac:spMkLst>
        </pc:spChg>
        <pc:spChg chg="add mod">
          <ac:chgData name="Norberto Oviedo Ugalde" userId="f6dd41cc-30ac-40c0-95f2-225f08fe1ba3" providerId="ADAL" clId="{DE1298E6-AFF9-433F-AC07-0F766A9BD54B}" dt="2019-09-14T14:56:38.459" v="638" actId="14100"/>
          <ac:spMkLst>
            <pc:docMk/>
            <pc:sldMk cId="2920925248" sldId="282"/>
            <ac:spMk id="22" creationId="{2733E6C0-26FA-46D1-969D-9E520A0F37FD}"/>
          </ac:spMkLst>
        </pc:spChg>
        <pc:spChg chg="mod">
          <ac:chgData name="Norberto Oviedo Ugalde" userId="f6dd41cc-30ac-40c0-95f2-225f08fe1ba3" providerId="ADAL" clId="{DE1298E6-AFF9-433F-AC07-0F766A9BD54B}" dt="2019-09-14T14:38:32.171" v="528" actId="1076"/>
          <ac:spMkLst>
            <pc:docMk/>
            <pc:sldMk cId="2920925248" sldId="282"/>
            <ac:spMk id="24" creationId="{23A0EAEE-4DF0-40C2-BD7F-DD08401676FA}"/>
          </ac:spMkLst>
        </pc:spChg>
        <pc:spChg chg="mod">
          <ac:chgData name="Norberto Oviedo Ugalde" userId="f6dd41cc-30ac-40c0-95f2-225f08fe1ba3" providerId="ADAL" clId="{DE1298E6-AFF9-433F-AC07-0F766A9BD54B}" dt="2019-09-14T15:03:50.037" v="682" actId="1076"/>
          <ac:spMkLst>
            <pc:docMk/>
            <pc:sldMk cId="2920925248" sldId="282"/>
            <ac:spMk id="25" creationId="{FB1D81E4-3918-4E90-8D24-2C1145913C6A}"/>
          </ac:spMkLst>
        </pc:spChg>
        <pc:spChg chg="add mod">
          <ac:chgData name="Norberto Oviedo Ugalde" userId="f6dd41cc-30ac-40c0-95f2-225f08fe1ba3" providerId="ADAL" clId="{DE1298E6-AFF9-433F-AC07-0F766A9BD54B}" dt="2019-09-14T14:51:50.892" v="605" actId="1076"/>
          <ac:spMkLst>
            <pc:docMk/>
            <pc:sldMk cId="2920925248" sldId="282"/>
            <ac:spMk id="26" creationId="{A81987B8-FA23-4F9E-9435-144B65458DB0}"/>
          </ac:spMkLst>
        </pc:spChg>
        <pc:spChg chg="add mod">
          <ac:chgData name="Norberto Oviedo Ugalde" userId="f6dd41cc-30ac-40c0-95f2-225f08fe1ba3" providerId="ADAL" clId="{DE1298E6-AFF9-433F-AC07-0F766A9BD54B}" dt="2019-09-14T14:48:26.912" v="557" actId="20577"/>
          <ac:spMkLst>
            <pc:docMk/>
            <pc:sldMk cId="2920925248" sldId="282"/>
            <ac:spMk id="30" creationId="{111F3281-8355-4B99-9BA6-5D341ABD298A}"/>
          </ac:spMkLst>
        </pc:spChg>
        <pc:spChg chg="add mod">
          <ac:chgData name="Norberto Oviedo Ugalde" userId="f6dd41cc-30ac-40c0-95f2-225f08fe1ba3" providerId="ADAL" clId="{DE1298E6-AFF9-433F-AC07-0F766A9BD54B}" dt="2019-09-14T15:02:42.712" v="663" actId="255"/>
          <ac:spMkLst>
            <pc:docMk/>
            <pc:sldMk cId="2920925248" sldId="282"/>
            <ac:spMk id="31" creationId="{C830A2F9-FDD8-4EA7-88CA-BAAA166FB785}"/>
          </ac:spMkLst>
        </pc:spChg>
        <pc:spChg chg="add mod">
          <ac:chgData name="Norberto Oviedo Ugalde" userId="f6dd41cc-30ac-40c0-95f2-225f08fe1ba3" providerId="ADAL" clId="{DE1298E6-AFF9-433F-AC07-0F766A9BD54B}" dt="2019-09-14T14:53:43.074" v="610" actId="1076"/>
          <ac:spMkLst>
            <pc:docMk/>
            <pc:sldMk cId="2920925248" sldId="282"/>
            <ac:spMk id="32" creationId="{7659DCFF-02E3-4808-9000-681B6F11EB7D}"/>
          </ac:spMkLst>
        </pc:spChg>
        <pc:spChg chg="add mod">
          <ac:chgData name="Norberto Oviedo Ugalde" userId="f6dd41cc-30ac-40c0-95f2-225f08fe1ba3" providerId="ADAL" clId="{DE1298E6-AFF9-433F-AC07-0F766A9BD54B}" dt="2019-09-14T15:03:39.661" v="679" actId="1076"/>
          <ac:spMkLst>
            <pc:docMk/>
            <pc:sldMk cId="2920925248" sldId="282"/>
            <ac:spMk id="33" creationId="{89D43D96-9632-4DCC-B737-D7B9710C0F5C}"/>
          </ac:spMkLst>
        </pc:spChg>
        <pc:spChg chg="add mod">
          <ac:chgData name="Norberto Oviedo Ugalde" userId="f6dd41cc-30ac-40c0-95f2-225f08fe1ba3" providerId="ADAL" clId="{DE1298E6-AFF9-433F-AC07-0F766A9BD54B}" dt="2019-09-14T14:57:01.521" v="642" actId="1076"/>
          <ac:spMkLst>
            <pc:docMk/>
            <pc:sldMk cId="2920925248" sldId="282"/>
            <ac:spMk id="34" creationId="{AAB398E8-F461-4093-94C1-4272A1D42FDA}"/>
          </ac:spMkLst>
        </pc:spChg>
        <pc:spChg chg="add mod">
          <ac:chgData name="Norberto Oviedo Ugalde" userId="f6dd41cc-30ac-40c0-95f2-225f08fe1ba3" providerId="ADAL" clId="{DE1298E6-AFF9-433F-AC07-0F766A9BD54B}" dt="2019-09-14T15:03:46.084" v="681" actId="1076"/>
          <ac:spMkLst>
            <pc:docMk/>
            <pc:sldMk cId="2920925248" sldId="282"/>
            <ac:spMk id="35" creationId="{D2134C96-02E8-4FD2-8B5F-FD56162B2AE3}"/>
          </ac:spMkLst>
        </pc:spChg>
        <pc:spChg chg="add mod">
          <ac:chgData name="Norberto Oviedo Ugalde" userId="f6dd41cc-30ac-40c0-95f2-225f08fe1ba3" providerId="ADAL" clId="{DE1298E6-AFF9-433F-AC07-0F766A9BD54B}" dt="2019-09-14T15:03:58.025" v="684" actId="20577"/>
          <ac:spMkLst>
            <pc:docMk/>
            <pc:sldMk cId="2920925248" sldId="282"/>
            <ac:spMk id="39" creationId="{6A2F3831-00AC-4965-8B2C-C430EE1BFA8F}"/>
          </ac:spMkLst>
        </pc:spChg>
        <pc:spChg chg="add mod">
          <ac:chgData name="Norberto Oviedo Ugalde" userId="f6dd41cc-30ac-40c0-95f2-225f08fe1ba3" providerId="ADAL" clId="{DE1298E6-AFF9-433F-AC07-0F766A9BD54B}" dt="2019-09-14T15:07:24.035" v="693" actId="1076"/>
          <ac:spMkLst>
            <pc:docMk/>
            <pc:sldMk cId="2920925248" sldId="282"/>
            <ac:spMk id="41" creationId="{0E76EA00-601F-4A02-BECA-74527CD2E2DA}"/>
          </ac:spMkLst>
        </pc:spChg>
        <pc:spChg chg="add mod">
          <ac:chgData name="Norberto Oviedo Ugalde" userId="f6dd41cc-30ac-40c0-95f2-225f08fe1ba3" providerId="ADAL" clId="{DE1298E6-AFF9-433F-AC07-0F766A9BD54B}" dt="2019-09-14T15:09:47.715" v="699" actId="20577"/>
          <ac:spMkLst>
            <pc:docMk/>
            <pc:sldMk cId="2920925248" sldId="282"/>
            <ac:spMk id="42" creationId="{217B6E90-C011-4A9E-A2C9-78D4C4AD2520}"/>
          </ac:spMkLst>
        </pc:spChg>
        <pc:spChg chg="add mod">
          <ac:chgData name="Norberto Oviedo Ugalde" userId="f6dd41cc-30ac-40c0-95f2-225f08fe1ba3" providerId="ADAL" clId="{DE1298E6-AFF9-433F-AC07-0F766A9BD54B}" dt="2019-09-14T15:23:24.250" v="805" actId="20577"/>
          <ac:spMkLst>
            <pc:docMk/>
            <pc:sldMk cId="2920925248" sldId="282"/>
            <ac:spMk id="43" creationId="{FCF91F7B-77AA-42F8-9C3B-257C604E87C9}"/>
          </ac:spMkLst>
        </pc:spChg>
        <pc:grpChg chg="add mod">
          <ac:chgData name="Norberto Oviedo Ugalde" userId="f6dd41cc-30ac-40c0-95f2-225f08fe1ba3" providerId="ADAL" clId="{DE1298E6-AFF9-433F-AC07-0F766A9BD54B}" dt="2019-09-14T14:26:22.107" v="424" actId="1076"/>
          <ac:grpSpMkLst>
            <pc:docMk/>
            <pc:sldMk cId="2920925248" sldId="282"/>
            <ac:grpSpMk id="15" creationId="{D718FC76-FE29-494C-BDE5-04781B7A4C48}"/>
          </ac:grpSpMkLst>
        </pc:grpChg>
        <pc:grpChg chg="add mod">
          <ac:chgData name="Norberto Oviedo Ugalde" userId="f6dd41cc-30ac-40c0-95f2-225f08fe1ba3" providerId="ADAL" clId="{DE1298E6-AFF9-433F-AC07-0F766A9BD54B}" dt="2019-09-14T14:37:45.332" v="523" actId="1076"/>
          <ac:grpSpMkLst>
            <pc:docMk/>
            <pc:sldMk cId="2920925248" sldId="282"/>
            <ac:grpSpMk id="16" creationId="{9CE32D9F-2CFF-4EFE-8169-E8F4330909F2}"/>
          </ac:grpSpMkLst>
        </pc:grpChg>
        <pc:grpChg chg="add mod">
          <ac:chgData name="Norberto Oviedo Ugalde" userId="f6dd41cc-30ac-40c0-95f2-225f08fe1ba3" providerId="ADAL" clId="{DE1298E6-AFF9-433F-AC07-0F766A9BD54B}" dt="2019-09-14T15:03:34.469" v="678" actId="1076"/>
          <ac:grpSpMkLst>
            <pc:docMk/>
            <pc:sldMk cId="2920925248" sldId="282"/>
            <ac:grpSpMk id="23" creationId="{72E4562F-F82B-439C-9BDC-49801B703AFB}"/>
          </ac:grpSpMkLst>
        </pc:grpChg>
        <pc:grpChg chg="add mod">
          <ac:chgData name="Norberto Oviedo Ugalde" userId="f6dd41cc-30ac-40c0-95f2-225f08fe1ba3" providerId="ADAL" clId="{DE1298E6-AFF9-433F-AC07-0F766A9BD54B}" dt="2019-09-14T14:42:13.945" v="544" actId="1076"/>
          <ac:grpSpMkLst>
            <pc:docMk/>
            <pc:sldMk cId="2920925248" sldId="282"/>
            <ac:grpSpMk id="27" creationId="{AC94C1D9-934F-4D17-825C-551242C02C8C}"/>
          </ac:grpSpMkLst>
        </pc:grpChg>
        <pc:cxnChg chg="add mod">
          <ac:chgData name="Norberto Oviedo Ugalde" userId="f6dd41cc-30ac-40c0-95f2-225f08fe1ba3" providerId="ADAL" clId="{DE1298E6-AFF9-433F-AC07-0F766A9BD54B}" dt="2019-09-14T15:05:18.124" v="687" actId="1076"/>
          <ac:cxnSpMkLst>
            <pc:docMk/>
            <pc:sldMk cId="2920925248" sldId="282"/>
            <ac:cxnSpMk id="37" creationId="{56519ECA-8D1D-4891-999B-17D4B4C0D350}"/>
          </ac:cxnSpMkLst>
        </pc:cxnChg>
        <pc:cxnChg chg="add mod">
          <ac:chgData name="Norberto Oviedo Ugalde" userId="f6dd41cc-30ac-40c0-95f2-225f08fe1ba3" providerId="ADAL" clId="{DE1298E6-AFF9-433F-AC07-0F766A9BD54B}" dt="2019-09-14T15:05:15.956" v="686" actId="1076"/>
          <ac:cxnSpMkLst>
            <pc:docMk/>
            <pc:sldMk cId="2920925248" sldId="282"/>
            <ac:cxnSpMk id="38" creationId="{5E0AA2E5-B0E7-47DB-9904-66A23CDC4355}"/>
          </ac:cxnSpMkLst>
        </pc:cxnChg>
        <pc:cxnChg chg="add mod">
          <ac:chgData name="Norberto Oviedo Ugalde" userId="f6dd41cc-30ac-40c0-95f2-225f08fe1ba3" providerId="ADAL" clId="{DE1298E6-AFF9-433F-AC07-0F766A9BD54B}" dt="2019-09-14T15:06:23.667" v="689" actId="1076"/>
          <ac:cxnSpMkLst>
            <pc:docMk/>
            <pc:sldMk cId="2920925248" sldId="282"/>
            <ac:cxnSpMk id="40" creationId="{3373145B-A598-446E-9FD6-4E2D9CE7A45D}"/>
          </ac:cxnSpMkLst>
        </pc:cxnChg>
      </pc:sldChg>
      <pc:sldChg chg="addSp modSp add">
        <pc:chgData name="Norberto Oviedo Ugalde" userId="f6dd41cc-30ac-40c0-95f2-225f08fe1ba3" providerId="ADAL" clId="{DE1298E6-AFF9-433F-AC07-0F766A9BD54B}" dt="2019-09-14T14:25:41.750" v="420" actId="20577"/>
        <pc:sldMkLst>
          <pc:docMk/>
          <pc:sldMk cId="2978176691" sldId="283"/>
        </pc:sldMkLst>
        <pc:spChg chg="mod">
          <ac:chgData name="Norberto Oviedo Ugalde" userId="f6dd41cc-30ac-40c0-95f2-225f08fe1ba3" providerId="ADAL" clId="{DE1298E6-AFF9-433F-AC07-0F766A9BD54B}" dt="2019-09-14T14:07:35.420" v="215" actId="255"/>
          <ac:spMkLst>
            <pc:docMk/>
            <pc:sldMk cId="2978176691" sldId="283"/>
            <ac:spMk id="4" creationId="{A548BF85-4EEA-478B-9D8B-3BE696C73E25}"/>
          </ac:spMkLst>
        </pc:spChg>
        <pc:spChg chg="add mod">
          <ac:chgData name="Norberto Oviedo Ugalde" userId="f6dd41cc-30ac-40c0-95f2-225f08fe1ba3" providerId="ADAL" clId="{DE1298E6-AFF9-433F-AC07-0F766A9BD54B}" dt="2019-09-14T14:08:03.805" v="219" actId="1076"/>
          <ac:spMkLst>
            <pc:docMk/>
            <pc:sldMk cId="2978176691" sldId="283"/>
            <ac:spMk id="5" creationId="{79E27745-623B-4A24-8210-531EE9A54901}"/>
          </ac:spMkLst>
        </pc:spChg>
        <pc:spChg chg="add mod">
          <ac:chgData name="Norberto Oviedo Ugalde" userId="f6dd41cc-30ac-40c0-95f2-225f08fe1ba3" providerId="ADAL" clId="{DE1298E6-AFF9-433F-AC07-0F766A9BD54B}" dt="2019-09-14T14:08:55.112" v="222" actId="20577"/>
          <ac:spMkLst>
            <pc:docMk/>
            <pc:sldMk cId="2978176691" sldId="283"/>
            <ac:spMk id="6" creationId="{4BEF6C9E-7B79-4E1B-9B77-E7E5DA3A68B6}"/>
          </ac:spMkLst>
        </pc:spChg>
        <pc:spChg chg="mod">
          <ac:chgData name="Norberto Oviedo Ugalde" userId="f6dd41cc-30ac-40c0-95f2-225f08fe1ba3" providerId="ADAL" clId="{DE1298E6-AFF9-433F-AC07-0F766A9BD54B}" dt="2019-09-14T14:07:45.281" v="216" actId="12"/>
          <ac:spMkLst>
            <pc:docMk/>
            <pc:sldMk cId="2978176691" sldId="283"/>
            <ac:spMk id="12" creationId="{80A55989-0688-497D-9D03-5C300B380510}"/>
          </ac:spMkLst>
        </pc:spChg>
        <pc:spChg chg="mod">
          <ac:chgData name="Norberto Oviedo Ugalde" userId="f6dd41cc-30ac-40c0-95f2-225f08fe1ba3" providerId="ADAL" clId="{DE1298E6-AFF9-433F-AC07-0F766A9BD54B}" dt="2019-09-14T14:25:41.750" v="420" actId="20577"/>
          <ac:spMkLst>
            <pc:docMk/>
            <pc:sldMk cId="2978176691" sldId="283"/>
            <ac:spMk id="26" creationId="{E175F5ED-26BB-43D1-8523-34CE4C8ACE18}"/>
          </ac:spMkLst>
        </pc:spChg>
      </pc:sldChg>
      <pc:sldChg chg="addSp delSp modSp add delAnim modAnim">
        <pc:chgData name="Norberto Oviedo Ugalde" userId="f6dd41cc-30ac-40c0-95f2-225f08fe1ba3" providerId="ADAL" clId="{DE1298E6-AFF9-433F-AC07-0F766A9BD54B}" dt="2019-09-14T15:38:38.060" v="940" actId="14100"/>
        <pc:sldMkLst>
          <pc:docMk/>
          <pc:sldMk cId="2506502561" sldId="284"/>
        </pc:sldMkLst>
        <pc:spChg chg="del">
          <ac:chgData name="Norberto Oviedo Ugalde" userId="f6dd41cc-30ac-40c0-95f2-225f08fe1ba3" providerId="ADAL" clId="{DE1298E6-AFF9-433F-AC07-0F766A9BD54B}" dt="2019-09-14T14:09:06.435" v="224" actId="478"/>
          <ac:spMkLst>
            <pc:docMk/>
            <pc:sldMk cId="2506502561" sldId="284"/>
            <ac:spMk id="2" creationId="{AEDD5615-C4A6-4461-9B19-6D0ED9E3828B}"/>
          </ac:spMkLst>
        </pc:spChg>
        <pc:spChg chg="del">
          <ac:chgData name="Norberto Oviedo Ugalde" userId="f6dd41cc-30ac-40c0-95f2-225f08fe1ba3" providerId="ADAL" clId="{DE1298E6-AFF9-433F-AC07-0F766A9BD54B}" dt="2019-09-14T14:09:08.584" v="225" actId="478"/>
          <ac:spMkLst>
            <pc:docMk/>
            <pc:sldMk cId="2506502561" sldId="284"/>
            <ac:spMk id="3" creationId="{F4F0CB2B-6BA0-4FAC-BCAC-64093E504561}"/>
          </ac:spMkLst>
        </pc:spChg>
        <pc:spChg chg="mod">
          <ac:chgData name="Norberto Oviedo Ugalde" userId="f6dd41cc-30ac-40c0-95f2-225f08fe1ba3" providerId="ADAL" clId="{DE1298E6-AFF9-433F-AC07-0F766A9BD54B}" dt="2019-09-14T14:11:45.724" v="271" actId="1076"/>
          <ac:spMkLst>
            <pc:docMk/>
            <pc:sldMk cId="2506502561" sldId="284"/>
            <ac:spMk id="5" creationId="{E966DF92-CC20-42A4-A9EF-188DEEE5E444}"/>
          </ac:spMkLst>
        </pc:spChg>
        <pc:spChg chg="mod">
          <ac:chgData name="Norberto Oviedo Ugalde" userId="f6dd41cc-30ac-40c0-95f2-225f08fe1ba3" providerId="ADAL" clId="{DE1298E6-AFF9-433F-AC07-0F766A9BD54B}" dt="2019-09-14T14:11:40.889" v="270" actId="14100"/>
          <ac:spMkLst>
            <pc:docMk/>
            <pc:sldMk cId="2506502561" sldId="284"/>
            <ac:spMk id="6" creationId="{FF974F92-CF03-440A-B939-3BD09ACB49B2}"/>
          </ac:spMkLst>
        </pc:spChg>
        <pc:spChg chg="mod">
          <ac:chgData name="Norberto Oviedo Ugalde" userId="f6dd41cc-30ac-40c0-95f2-225f08fe1ba3" providerId="ADAL" clId="{DE1298E6-AFF9-433F-AC07-0F766A9BD54B}" dt="2019-09-14T15:35:17.512" v="903" actId="20577"/>
          <ac:spMkLst>
            <pc:docMk/>
            <pc:sldMk cId="2506502561" sldId="284"/>
            <ac:spMk id="9" creationId="{D8DB1C8B-7226-4848-B5F0-10EC6C516E7D}"/>
          </ac:spMkLst>
        </pc:spChg>
        <pc:spChg chg="mod">
          <ac:chgData name="Norberto Oviedo Ugalde" userId="f6dd41cc-30ac-40c0-95f2-225f08fe1ba3" providerId="ADAL" clId="{DE1298E6-AFF9-433F-AC07-0F766A9BD54B}" dt="2019-09-14T14:14:36.017" v="310" actId="1076"/>
          <ac:spMkLst>
            <pc:docMk/>
            <pc:sldMk cId="2506502561" sldId="284"/>
            <ac:spMk id="12" creationId="{180F1B38-042C-4B73-BD68-654EDE5D3E46}"/>
          </ac:spMkLst>
        </pc:spChg>
        <pc:spChg chg="mod">
          <ac:chgData name="Norberto Oviedo Ugalde" userId="f6dd41cc-30ac-40c0-95f2-225f08fe1ba3" providerId="ADAL" clId="{DE1298E6-AFF9-433F-AC07-0F766A9BD54B}" dt="2019-09-14T14:15:18.433" v="325" actId="1076"/>
          <ac:spMkLst>
            <pc:docMk/>
            <pc:sldMk cId="2506502561" sldId="284"/>
            <ac:spMk id="15" creationId="{E97C0494-56C0-45DD-AD90-680EF924AEEF}"/>
          </ac:spMkLst>
        </pc:spChg>
        <pc:spChg chg="add del mod">
          <ac:chgData name="Norberto Oviedo Ugalde" userId="f6dd41cc-30ac-40c0-95f2-225f08fe1ba3" providerId="ADAL" clId="{DE1298E6-AFF9-433F-AC07-0F766A9BD54B}" dt="2019-09-14T15:17:47.178" v="775" actId="478"/>
          <ac:spMkLst>
            <pc:docMk/>
            <pc:sldMk cId="2506502561" sldId="284"/>
            <ac:spMk id="16" creationId="{62550FDF-FD98-42CD-A4D8-B90C6B52D84B}"/>
          </ac:spMkLst>
        </pc:spChg>
        <pc:spChg chg="add mod">
          <ac:chgData name="Norberto Oviedo Ugalde" userId="f6dd41cc-30ac-40c0-95f2-225f08fe1ba3" providerId="ADAL" clId="{DE1298E6-AFF9-433F-AC07-0F766A9BD54B}" dt="2019-09-14T15:24:05.939" v="809" actId="20577"/>
          <ac:spMkLst>
            <pc:docMk/>
            <pc:sldMk cId="2506502561" sldId="284"/>
            <ac:spMk id="17" creationId="{CCC0C08F-3AE2-4F8E-8678-4E0C7D91BFFD}"/>
          </ac:spMkLst>
        </pc:spChg>
        <pc:spChg chg="add mod">
          <ac:chgData name="Norberto Oviedo Ugalde" userId="f6dd41cc-30ac-40c0-95f2-225f08fe1ba3" providerId="ADAL" clId="{DE1298E6-AFF9-433F-AC07-0F766A9BD54B}" dt="2019-09-14T15:15:41.213" v="763" actId="1076"/>
          <ac:spMkLst>
            <pc:docMk/>
            <pc:sldMk cId="2506502561" sldId="284"/>
            <ac:spMk id="18" creationId="{5AEEE8BC-9BBD-47E9-8F9C-55565F91B261}"/>
          </ac:spMkLst>
        </pc:spChg>
        <pc:spChg chg="add mod">
          <ac:chgData name="Norberto Oviedo Ugalde" userId="f6dd41cc-30ac-40c0-95f2-225f08fe1ba3" providerId="ADAL" clId="{DE1298E6-AFF9-433F-AC07-0F766A9BD54B}" dt="2019-09-14T15:24:34.649" v="814" actId="1076"/>
          <ac:spMkLst>
            <pc:docMk/>
            <pc:sldMk cId="2506502561" sldId="284"/>
            <ac:spMk id="19" creationId="{1D13A338-78F0-4C01-B4C1-19EF50C039B2}"/>
          </ac:spMkLst>
        </pc:spChg>
        <pc:spChg chg="add mod">
          <ac:chgData name="Norberto Oviedo Ugalde" userId="f6dd41cc-30ac-40c0-95f2-225f08fe1ba3" providerId="ADAL" clId="{DE1298E6-AFF9-433F-AC07-0F766A9BD54B}" dt="2019-09-14T15:25:55.743" v="821" actId="1076"/>
          <ac:spMkLst>
            <pc:docMk/>
            <pc:sldMk cId="2506502561" sldId="284"/>
            <ac:spMk id="20" creationId="{3C777BFF-F058-4974-A6B1-55C3408BDF4C}"/>
          </ac:spMkLst>
        </pc:spChg>
        <pc:spChg chg="add mod">
          <ac:chgData name="Norberto Oviedo Ugalde" userId="f6dd41cc-30ac-40c0-95f2-225f08fe1ba3" providerId="ADAL" clId="{DE1298E6-AFF9-433F-AC07-0F766A9BD54B}" dt="2019-09-14T15:19:51.403" v="793" actId="20577"/>
          <ac:spMkLst>
            <pc:docMk/>
            <pc:sldMk cId="2506502561" sldId="284"/>
            <ac:spMk id="21" creationId="{643C102B-21D9-4C3C-B185-41170C2EBB5B}"/>
          </ac:spMkLst>
        </pc:spChg>
        <pc:spChg chg="add mod">
          <ac:chgData name="Norberto Oviedo Ugalde" userId="f6dd41cc-30ac-40c0-95f2-225f08fe1ba3" providerId="ADAL" clId="{DE1298E6-AFF9-433F-AC07-0F766A9BD54B}" dt="2019-09-14T15:26:08.261" v="825" actId="20577"/>
          <ac:spMkLst>
            <pc:docMk/>
            <pc:sldMk cId="2506502561" sldId="284"/>
            <ac:spMk id="22" creationId="{DFA1C6B1-9293-494A-8247-E3B9BB946BD2}"/>
          </ac:spMkLst>
        </pc:spChg>
        <pc:spChg chg="add mod">
          <ac:chgData name="Norberto Oviedo Ugalde" userId="f6dd41cc-30ac-40c0-95f2-225f08fe1ba3" providerId="ADAL" clId="{DE1298E6-AFF9-433F-AC07-0F766A9BD54B}" dt="2019-09-14T15:28:35.182" v="851" actId="14100"/>
          <ac:spMkLst>
            <pc:docMk/>
            <pc:sldMk cId="2506502561" sldId="284"/>
            <ac:spMk id="23" creationId="{640DAE74-817C-4987-A4DA-EC9C3AFD3073}"/>
          </ac:spMkLst>
        </pc:spChg>
        <pc:spChg chg="add mod">
          <ac:chgData name="Norberto Oviedo Ugalde" userId="f6dd41cc-30ac-40c0-95f2-225f08fe1ba3" providerId="ADAL" clId="{DE1298E6-AFF9-433F-AC07-0F766A9BD54B}" dt="2019-09-14T15:28:30.350" v="850" actId="20577"/>
          <ac:spMkLst>
            <pc:docMk/>
            <pc:sldMk cId="2506502561" sldId="284"/>
            <ac:spMk id="24" creationId="{C98E0F1B-4A63-4C0E-AF05-9CD17A6BC950}"/>
          </ac:spMkLst>
        </pc:spChg>
        <pc:spChg chg="add mod">
          <ac:chgData name="Norberto Oviedo Ugalde" userId="f6dd41cc-30ac-40c0-95f2-225f08fe1ba3" providerId="ADAL" clId="{DE1298E6-AFF9-433F-AC07-0F766A9BD54B}" dt="2019-09-14T15:29:29.629" v="874" actId="1076"/>
          <ac:spMkLst>
            <pc:docMk/>
            <pc:sldMk cId="2506502561" sldId="284"/>
            <ac:spMk id="25" creationId="{07FC65F3-25E2-4879-A594-9E5140CC7775}"/>
          </ac:spMkLst>
        </pc:spChg>
        <pc:spChg chg="add mod">
          <ac:chgData name="Norberto Oviedo Ugalde" userId="f6dd41cc-30ac-40c0-95f2-225f08fe1ba3" providerId="ADAL" clId="{DE1298E6-AFF9-433F-AC07-0F766A9BD54B}" dt="2019-09-14T15:32:45.236" v="895" actId="14100"/>
          <ac:spMkLst>
            <pc:docMk/>
            <pc:sldMk cId="2506502561" sldId="284"/>
            <ac:spMk id="26" creationId="{7B40ED97-E25A-4604-8D66-9F39763D23B2}"/>
          </ac:spMkLst>
        </pc:spChg>
        <pc:spChg chg="mod">
          <ac:chgData name="Norberto Oviedo Ugalde" userId="f6dd41cc-30ac-40c0-95f2-225f08fe1ba3" providerId="ADAL" clId="{DE1298E6-AFF9-433F-AC07-0F766A9BD54B}" dt="2019-09-14T15:38:38.060" v="940" actId="14100"/>
          <ac:spMkLst>
            <pc:docMk/>
            <pc:sldMk cId="2506502561" sldId="284"/>
            <ac:spMk id="29" creationId="{2C6BAD24-F3E9-41D0-9D75-98C98D1DEA71}"/>
          </ac:spMkLst>
        </pc:spChg>
        <pc:grpChg chg="add del mod">
          <ac:chgData name="Norberto Oviedo Ugalde" userId="f6dd41cc-30ac-40c0-95f2-225f08fe1ba3" providerId="ADAL" clId="{DE1298E6-AFF9-433F-AC07-0F766A9BD54B}" dt="2019-09-14T15:17:44.048" v="774" actId="478"/>
          <ac:grpSpMkLst>
            <pc:docMk/>
            <pc:sldMk cId="2506502561" sldId="284"/>
            <ac:grpSpMk id="4" creationId="{5B7A6B8A-CE95-4AC4-A929-25290BBE703E}"/>
          </ac:grpSpMkLst>
        </pc:grpChg>
        <pc:grpChg chg="add del mod">
          <ac:chgData name="Norberto Oviedo Ugalde" userId="f6dd41cc-30ac-40c0-95f2-225f08fe1ba3" providerId="ADAL" clId="{DE1298E6-AFF9-433F-AC07-0F766A9BD54B}" dt="2019-09-14T15:38:07.677" v="932" actId="478"/>
          <ac:grpSpMkLst>
            <pc:docMk/>
            <pc:sldMk cId="2506502561" sldId="284"/>
            <ac:grpSpMk id="7" creationId="{1B4701B6-6175-44D9-BEA1-946D19944977}"/>
          </ac:grpSpMkLst>
        </pc:grpChg>
        <pc:grpChg chg="add del mod">
          <ac:chgData name="Norberto Oviedo Ugalde" userId="f6dd41cc-30ac-40c0-95f2-225f08fe1ba3" providerId="ADAL" clId="{DE1298E6-AFF9-433F-AC07-0F766A9BD54B}" dt="2019-09-14T15:17:41.111" v="772" actId="478"/>
          <ac:grpSpMkLst>
            <pc:docMk/>
            <pc:sldMk cId="2506502561" sldId="284"/>
            <ac:grpSpMk id="10" creationId="{BCE81417-DA7F-42A9-B4CF-06A87FB3AF7D}"/>
          </ac:grpSpMkLst>
        </pc:grpChg>
        <pc:grpChg chg="add del mod">
          <ac:chgData name="Norberto Oviedo Ugalde" userId="f6dd41cc-30ac-40c0-95f2-225f08fe1ba3" providerId="ADAL" clId="{DE1298E6-AFF9-433F-AC07-0F766A9BD54B}" dt="2019-09-14T15:17:42.451" v="773" actId="478"/>
          <ac:grpSpMkLst>
            <pc:docMk/>
            <pc:sldMk cId="2506502561" sldId="284"/>
            <ac:grpSpMk id="13" creationId="{9639C0A6-1416-4710-8DBB-86CD8E95A178}"/>
          </ac:grpSpMkLst>
        </pc:grpChg>
        <pc:grpChg chg="add mod">
          <ac:chgData name="Norberto Oviedo Ugalde" userId="f6dd41cc-30ac-40c0-95f2-225f08fe1ba3" providerId="ADAL" clId="{DE1298E6-AFF9-433F-AC07-0F766A9BD54B}" dt="2019-09-14T15:38:34.515" v="939" actId="255"/>
          <ac:grpSpMkLst>
            <pc:docMk/>
            <pc:sldMk cId="2506502561" sldId="284"/>
            <ac:grpSpMk id="27" creationId="{955CB4C8-9134-4AB8-A1B1-DA0DD12A9C15}"/>
          </ac:grpSpMkLst>
        </pc:grpChg>
      </pc:sldChg>
      <pc:sldChg chg="addSp delSp modSp add modAnim">
        <pc:chgData name="Norberto Oviedo Ugalde" userId="f6dd41cc-30ac-40c0-95f2-225f08fe1ba3" providerId="ADAL" clId="{DE1298E6-AFF9-433F-AC07-0F766A9BD54B}" dt="2019-09-14T16:00:26.325" v="1106"/>
        <pc:sldMkLst>
          <pc:docMk/>
          <pc:sldMk cId="3372144813" sldId="285"/>
        </pc:sldMkLst>
        <pc:spChg chg="del">
          <ac:chgData name="Norberto Oviedo Ugalde" userId="f6dd41cc-30ac-40c0-95f2-225f08fe1ba3" providerId="ADAL" clId="{DE1298E6-AFF9-433F-AC07-0F766A9BD54B}" dt="2019-09-14T15:40:16.866" v="946" actId="478"/>
          <ac:spMkLst>
            <pc:docMk/>
            <pc:sldMk cId="3372144813" sldId="285"/>
            <ac:spMk id="2" creationId="{8339A465-C5CF-45B7-B2EA-B8F406B888E3}"/>
          </ac:spMkLst>
        </pc:spChg>
        <pc:spChg chg="add mod">
          <ac:chgData name="Norberto Oviedo Ugalde" userId="f6dd41cc-30ac-40c0-95f2-225f08fe1ba3" providerId="ADAL" clId="{DE1298E6-AFF9-433F-AC07-0F766A9BD54B}" dt="2019-09-14T15:58:18.179" v="1068" actId="14100"/>
          <ac:spMkLst>
            <pc:docMk/>
            <pc:sldMk cId="3372144813" sldId="285"/>
            <ac:spMk id="3" creationId="{511C1629-7252-44D3-AB16-DEDAE1797270}"/>
          </ac:spMkLst>
        </pc:spChg>
        <pc:spChg chg="add mod">
          <ac:chgData name="Norberto Oviedo Ugalde" userId="f6dd41cc-30ac-40c0-95f2-225f08fe1ba3" providerId="ADAL" clId="{DE1298E6-AFF9-433F-AC07-0F766A9BD54B}" dt="2019-09-14T15:58:25.651" v="1069" actId="1076"/>
          <ac:spMkLst>
            <pc:docMk/>
            <pc:sldMk cId="3372144813" sldId="285"/>
            <ac:spMk id="4" creationId="{277D199E-BC1C-4A3A-A8D8-1D3688DB96D5}"/>
          </ac:spMkLst>
        </pc:spChg>
        <pc:spChg chg="add mod">
          <ac:chgData name="Norberto Oviedo Ugalde" userId="f6dd41cc-30ac-40c0-95f2-225f08fe1ba3" providerId="ADAL" clId="{DE1298E6-AFF9-433F-AC07-0F766A9BD54B}" dt="2019-09-14T15:41:10.878" v="956" actId="1076"/>
          <ac:spMkLst>
            <pc:docMk/>
            <pc:sldMk cId="3372144813" sldId="285"/>
            <ac:spMk id="5" creationId="{1B1E853B-FE19-48A6-A908-0826EF5F3C75}"/>
          </ac:spMkLst>
        </pc:spChg>
        <pc:spChg chg="add mod">
          <ac:chgData name="Norberto Oviedo Ugalde" userId="f6dd41cc-30ac-40c0-95f2-225f08fe1ba3" providerId="ADAL" clId="{DE1298E6-AFF9-433F-AC07-0F766A9BD54B}" dt="2019-09-14T15:41:44.078" v="961" actId="1076"/>
          <ac:spMkLst>
            <pc:docMk/>
            <pc:sldMk cId="3372144813" sldId="285"/>
            <ac:spMk id="6" creationId="{D20755DC-F01C-4E44-9A68-1183906841E9}"/>
          </ac:spMkLst>
        </pc:spChg>
        <pc:spChg chg="add mod">
          <ac:chgData name="Norberto Oviedo Ugalde" userId="f6dd41cc-30ac-40c0-95f2-225f08fe1ba3" providerId="ADAL" clId="{DE1298E6-AFF9-433F-AC07-0F766A9BD54B}" dt="2019-09-14T15:41:36.494" v="960" actId="1076"/>
          <ac:spMkLst>
            <pc:docMk/>
            <pc:sldMk cId="3372144813" sldId="285"/>
            <ac:spMk id="7" creationId="{56E6D383-24F2-45F6-B04D-ABAB912DFC28}"/>
          </ac:spMkLst>
        </pc:spChg>
        <pc:spChg chg="add mod">
          <ac:chgData name="Norberto Oviedo Ugalde" userId="f6dd41cc-30ac-40c0-95f2-225f08fe1ba3" providerId="ADAL" clId="{DE1298E6-AFF9-433F-AC07-0F766A9BD54B}" dt="2019-09-14T15:48:09.929" v="1018" actId="1076"/>
          <ac:spMkLst>
            <pc:docMk/>
            <pc:sldMk cId="3372144813" sldId="285"/>
            <ac:spMk id="8" creationId="{8170ACA7-327D-43E9-8AB2-0F145165D5B1}"/>
          </ac:spMkLst>
        </pc:spChg>
        <pc:spChg chg="add del mod">
          <ac:chgData name="Norberto Oviedo Ugalde" userId="f6dd41cc-30ac-40c0-95f2-225f08fe1ba3" providerId="ADAL" clId="{DE1298E6-AFF9-433F-AC07-0F766A9BD54B}" dt="2019-09-14T15:47:38.541" v="1008" actId="478"/>
          <ac:spMkLst>
            <pc:docMk/>
            <pc:sldMk cId="3372144813" sldId="285"/>
            <ac:spMk id="9" creationId="{4A8F1665-9462-4935-AC55-28E47554E802}"/>
          </ac:spMkLst>
        </pc:spChg>
        <pc:spChg chg="add del mod">
          <ac:chgData name="Norberto Oviedo Ugalde" userId="f6dd41cc-30ac-40c0-95f2-225f08fe1ba3" providerId="ADAL" clId="{DE1298E6-AFF9-433F-AC07-0F766A9BD54B}" dt="2019-09-14T15:47:36.416" v="1007" actId="478"/>
          <ac:spMkLst>
            <pc:docMk/>
            <pc:sldMk cId="3372144813" sldId="285"/>
            <ac:spMk id="10" creationId="{87B0BF84-12A8-4E27-9F63-471831776EA3}"/>
          </ac:spMkLst>
        </pc:spChg>
        <pc:spChg chg="add mod">
          <ac:chgData name="Norberto Oviedo Ugalde" userId="f6dd41cc-30ac-40c0-95f2-225f08fe1ba3" providerId="ADAL" clId="{DE1298E6-AFF9-433F-AC07-0F766A9BD54B}" dt="2019-09-14T15:47:57.257" v="1014" actId="1076"/>
          <ac:spMkLst>
            <pc:docMk/>
            <pc:sldMk cId="3372144813" sldId="285"/>
            <ac:spMk id="11" creationId="{FB48E1C7-6F2E-4B11-BFE6-4346BF7F5E72}"/>
          </ac:spMkLst>
        </pc:spChg>
        <pc:spChg chg="add mod">
          <ac:chgData name="Norberto Oviedo Ugalde" userId="f6dd41cc-30ac-40c0-95f2-225f08fe1ba3" providerId="ADAL" clId="{DE1298E6-AFF9-433F-AC07-0F766A9BD54B}" dt="2019-09-14T15:49:13.993" v="1022" actId="1076"/>
          <ac:spMkLst>
            <pc:docMk/>
            <pc:sldMk cId="3372144813" sldId="285"/>
            <ac:spMk id="12" creationId="{DC532E5E-4031-44F6-BED9-9241ADE0A42A}"/>
          </ac:spMkLst>
        </pc:spChg>
        <pc:spChg chg="add mod">
          <ac:chgData name="Norberto Oviedo Ugalde" userId="f6dd41cc-30ac-40c0-95f2-225f08fe1ba3" providerId="ADAL" clId="{DE1298E6-AFF9-433F-AC07-0F766A9BD54B}" dt="2019-09-14T15:48:05.073" v="1017" actId="1076"/>
          <ac:spMkLst>
            <pc:docMk/>
            <pc:sldMk cId="3372144813" sldId="285"/>
            <ac:spMk id="13" creationId="{95A07EEB-E24F-4CCA-878D-37157AE240FB}"/>
          </ac:spMkLst>
        </pc:spChg>
        <pc:spChg chg="add mod">
          <ac:chgData name="Norberto Oviedo Ugalde" userId="f6dd41cc-30ac-40c0-95f2-225f08fe1ba3" providerId="ADAL" clId="{DE1298E6-AFF9-433F-AC07-0F766A9BD54B}" dt="2019-09-14T15:56:32.468" v="1060" actId="14100"/>
          <ac:spMkLst>
            <pc:docMk/>
            <pc:sldMk cId="3372144813" sldId="285"/>
            <ac:spMk id="14" creationId="{4021C158-2C49-4A12-8A00-5B03DA8F9671}"/>
          </ac:spMkLst>
        </pc:spChg>
        <pc:spChg chg="add del">
          <ac:chgData name="Norberto Oviedo Ugalde" userId="f6dd41cc-30ac-40c0-95f2-225f08fe1ba3" providerId="ADAL" clId="{DE1298E6-AFF9-433F-AC07-0F766A9BD54B}" dt="2019-09-14T15:59:03.938" v="1071"/>
          <ac:spMkLst>
            <pc:docMk/>
            <pc:sldMk cId="3372144813" sldId="285"/>
            <ac:spMk id="15" creationId="{3F6E5175-7EF2-458C-918F-ED69F2BA9771}"/>
          </ac:spMkLst>
        </pc:spChg>
        <pc:spChg chg="add mod">
          <ac:chgData name="Norberto Oviedo Ugalde" userId="f6dd41cc-30ac-40c0-95f2-225f08fe1ba3" providerId="ADAL" clId="{DE1298E6-AFF9-433F-AC07-0F766A9BD54B}" dt="2019-09-14T15:59:23.267" v="1073" actId="1076"/>
          <ac:spMkLst>
            <pc:docMk/>
            <pc:sldMk cId="3372144813" sldId="285"/>
            <ac:spMk id="16" creationId="{7CE212DB-A973-4319-AEB9-BF43AF0E40FA}"/>
          </ac:spMkLst>
        </pc:spChg>
        <pc:spChg chg="add mod">
          <ac:chgData name="Norberto Oviedo Ugalde" userId="f6dd41cc-30ac-40c0-95f2-225f08fe1ba3" providerId="ADAL" clId="{DE1298E6-AFF9-433F-AC07-0F766A9BD54B}" dt="2019-09-14T16:00:12.051" v="1105" actId="20577"/>
          <ac:spMkLst>
            <pc:docMk/>
            <pc:sldMk cId="3372144813" sldId="285"/>
            <ac:spMk id="17" creationId="{FF76D959-D6D4-4032-AF6A-A21CB63AB4DB}"/>
          </ac:spMkLst>
        </pc:spChg>
      </pc:sldChg>
    </pc:docChg>
  </pc:docChgLst>
</pc:chgInfo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4-09T13:50:30.629" idx="1">
    <p:pos x="10" y="10"/>
    <p:text/>
    <p:extLst>
      <p:ext uri="{C676402C-5697-4E1C-873F-D02D1690AC5C}">
        <p15:threadingInfo xmlns:p15="http://schemas.microsoft.com/office/powerpoint/2012/main" timeZoneBias="3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7D36-A37E-C04A-BDEF-32FA869F084B}" type="datetimeFigureOut">
              <a:rPr lang="es-ES_tradnl" smtClean="0"/>
              <a:t>18/10/2019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11D69-43E9-C04C-8657-0C491594E0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08235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97150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Portada (solo 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122362"/>
            <a:ext cx="11277600" cy="5295371"/>
          </a:xfrm>
        </p:spPr>
        <p:txBody>
          <a:bodyPr anchor="ctr" anchorCtr="1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2029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MA-2105 Portada (titulo y subtitul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anchor="t" anchorCtr="1"/>
          <a:lstStyle>
            <a:lvl1pPr marL="0" indent="0">
              <a:buNone/>
              <a:defRPr sz="2400">
                <a:solidFill>
                  <a:srgbClr val="66666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2062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Bloque centrad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10"/>
          </p:nvPr>
        </p:nvSpPr>
        <p:spPr>
          <a:xfrm>
            <a:off x="423863" y="677334"/>
            <a:ext cx="11310937" cy="5739870"/>
          </a:xfrm>
          <a:prstGeom prst="rect">
            <a:avLst/>
          </a:prstGeom>
        </p:spPr>
        <p:txBody>
          <a:bodyPr wrap="square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 baseline="0">
                <a:ln>
                  <a:noFill/>
                </a:ln>
              </a:defRPr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dos bloqu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5511800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6249409" y="674157"/>
            <a:ext cx="5485391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izq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3623733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4354287" y="674157"/>
            <a:ext cx="7380514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ontenido (con bloque lateral der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4867" y="674157"/>
            <a:ext cx="7401076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  <p:sp>
        <p:nvSpPr>
          <p:cNvPr id="11" name="Marcador de contenido 2"/>
          <p:cNvSpPr>
            <a:spLocks noGrp="1"/>
          </p:cNvSpPr>
          <p:nvPr>
            <p:ph idx="10"/>
          </p:nvPr>
        </p:nvSpPr>
        <p:spPr>
          <a:xfrm>
            <a:off x="8142513" y="674157"/>
            <a:ext cx="3592287" cy="5743575"/>
          </a:xfrm>
          <a:prstGeom prst="rect">
            <a:avLst/>
          </a:prstGeom>
        </p:spPr>
        <p:txBody>
          <a:bodyPr anchor="ctr" anchorCtr="1"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s-ES_tradnl" dirty="0"/>
              <a:t>Haga clic para modificar los estilos de texto del patrón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-2105 Crédi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1778001"/>
            <a:ext cx="9144000" cy="4436530"/>
          </a:xfrm>
          <a:prstGeom prst="rect">
            <a:avLst/>
          </a:prstGeom>
        </p:spPr>
        <p:txBody>
          <a:bodyPr anchor="ctr" anchorCtr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16839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1439333"/>
            <a:ext cx="10515600" cy="4927600"/>
          </a:xfrm>
          <a:prstGeom prst="rect">
            <a:avLst/>
          </a:prstGeom>
        </p:spPr>
        <p:txBody>
          <a:bodyPr vert="horz" wrap="square" lIns="91440" tIns="45720" rIns="91440" bIns="45720" rtlCol="0" anchor="ctr" anchorCtr="1">
            <a:normAutofit/>
          </a:bodyPr>
          <a:lstStyle/>
          <a:p>
            <a:r>
              <a:rPr lang="es-ES_tradnl" dirty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8857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50D39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9126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92" r:id="rId3"/>
    <p:sldLayoutId id="2147483693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06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image" Target="../media/image7.png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" y="903997"/>
            <a:ext cx="12192000" cy="5295371"/>
          </a:xfrm>
        </p:spPr>
        <p:txBody>
          <a:bodyPr/>
          <a:lstStyle/>
          <a:p>
            <a:r>
              <a:rPr lang="es-ES_tradnl" sz="4800" dirty="0"/>
              <a:t>Ecuación diferencial lineal con coeficientes variables mediante transformada de Laplace</a:t>
            </a:r>
            <a:br>
              <a:rPr lang="es-ES_tradnl" sz="5400" dirty="0"/>
            </a:br>
            <a:br>
              <a:rPr lang="es-ES_tradnl" dirty="0"/>
            </a:br>
            <a:br>
              <a:rPr lang="es-ES_tradnl" dirty="0"/>
            </a:br>
            <a:r>
              <a:rPr lang="es-ES_tradnl" sz="4400" dirty="0" err="1"/>
              <a:t>M.Sc</a:t>
            </a:r>
            <a:r>
              <a:rPr lang="es-ES_tradnl" sz="4400" dirty="0"/>
              <a:t>. Norberto Oviedo Ugalde</a:t>
            </a:r>
          </a:p>
        </p:txBody>
      </p:sp>
    </p:spTree>
    <p:extLst>
      <p:ext uri="{BB962C8B-B14F-4D97-AF65-F5344CB8AC3E}">
        <p14:creationId xmlns:p14="http://schemas.microsoft.com/office/powerpoint/2010/main" val="17349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A548BF85-4EEA-478B-9D8B-3BE696C73E25}"/>
              </a:ext>
            </a:extLst>
          </p:cNvPr>
          <p:cNvSpPr txBox="1"/>
          <p:nvPr/>
        </p:nvSpPr>
        <p:spPr>
          <a:xfrm>
            <a:off x="792394" y="686895"/>
            <a:ext cx="2323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4000" b="1" dirty="0">
                <a:solidFill>
                  <a:schemeClr val="accent3">
                    <a:lumMod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Ejercicio</a:t>
            </a:r>
            <a:endParaRPr lang="es-CR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0A55989-0688-497D-9D03-5C300B380510}"/>
              </a:ext>
            </a:extLst>
          </p:cNvPr>
          <p:cNvSpPr txBox="1"/>
          <p:nvPr/>
        </p:nvSpPr>
        <p:spPr>
          <a:xfrm>
            <a:off x="719452" y="1299545"/>
            <a:ext cx="8466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CR" sz="2800" b="1" dirty="0"/>
              <a:t>Determine solución de la diferencial: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E175F5ED-26BB-43D1-8523-34CE4C8ACE18}"/>
                  </a:ext>
                </a:extLst>
              </p:cNvPr>
              <p:cNvSpPr txBox="1"/>
              <p:nvPr/>
            </p:nvSpPr>
            <p:spPr>
              <a:xfrm>
                <a:off x="2748889" y="2844225"/>
                <a:ext cx="8466751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3200" b="1" i="1" dirty="0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en-US" sz="3200" b="1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𝐜𝐨𝐬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⁡(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32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E175F5ED-26BB-43D1-8523-34CE4C8AC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8889" y="2844225"/>
                <a:ext cx="8466751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uadroTexto 4">
            <a:extLst>
              <a:ext uri="{FF2B5EF4-FFF2-40B4-BE49-F238E27FC236}">
                <a16:creationId xmlns:a16="http://schemas.microsoft.com/office/drawing/2014/main" id="{79E27745-623B-4A24-8210-531EE9A54901}"/>
              </a:ext>
            </a:extLst>
          </p:cNvPr>
          <p:cNvSpPr txBox="1"/>
          <p:nvPr/>
        </p:nvSpPr>
        <p:spPr>
          <a:xfrm>
            <a:off x="1144086" y="3650242"/>
            <a:ext cx="46518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800" dirty="0"/>
          </a:p>
          <a:p>
            <a:r>
              <a:rPr lang="es-CR" sz="2800" b="1" dirty="0"/>
              <a:t>sujeto a las condiciones: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4BEF6C9E-7B79-4E1B-9B77-E7E5DA3A68B6}"/>
                  </a:ext>
                </a:extLst>
              </p:cNvPr>
              <p:cNvSpPr txBox="1"/>
              <p:nvPr/>
            </p:nvSpPr>
            <p:spPr>
              <a:xfrm>
                <a:off x="3578883" y="4973680"/>
                <a:ext cx="420055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419" sz="32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4BEF6C9E-7B79-4E1B-9B77-E7E5DA3A6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8883" y="4973680"/>
                <a:ext cx="420055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8176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E2E80DC-5B65-45EA-A53D-DED5409BCFB7}"/>
              </a:ext>
            </a:extLst>
          </p:cNvPr>
          <p:cNvSpPr txBox="1"/>
          <p:nvPr/>
        </p:nvSpPr>
        <p:spPr>
          <a:xfrm>
            <a:off x="349105" y="555087"/>
            <a:ext cx="11493789" cy="677984"/>
          </a:xfrm>
          <a:prstGeom prst="rect">
            <a:avLst/>
          </a:prstGeom>
          <a:noFill/>
          <a:ln w="38100">
            <a:solidFill>
              <a:srgbClr val="3268FF"/>
            </a:solidFill>
          </a:ln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CD5B78F2-DF52-4724-9013-BB5987CDED87}"/>
                  </a:ext>
                </a:extLst>
              </p:cNvPr>
              <p:cNvSpPr txBox="1"/>
              <p:nvPr/>
            </p:nvSpPr>
            <p:spPr>
              <a:xfrm>
                <a:off x="394350" y="555087"/>
                <a:ext cx="705933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3200" b="1" i="1" dirty="0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𝐜𝐨</m:t>
                      </m:r>
                      <m:func>
                        <m:func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200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𝐬</m:t>
                          </m:r>
                        </m:fName>
                        <m:e>
                          <m:d>
                            <m:dPr>
                              <m:ctrlPr>
                                <a:rPr lang="en-US" sz="32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2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  <m:r>
                        <a:rPr lang="en-US" sz="32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es-419" sz="32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CD5B78F2-DF52-4724-9013-BB5987CDE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50" y="555087"/>
                <a:ext cx="7059334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6C0197CA-ACCF-4439-BC4F-63E46940759E}"/>
                  </a:ext>
                </a:extLst>
              </p:cNvPr>
              <p:cNvSpPr txBox="1"/>
              <p:nvPr/>
            </p:nvSpPr>
            <p:spPr>
              <a:xfrm>
                <a:off x="7548013" y="555087"/>
                <a:ext cx="420055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419" sz="32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7" name="CuadroTexto 6">
                <a:extLst>
                  <a:ext uri="{FF2B5EF4-FFF2-40B4-BE49-F238E27FC236}">
                    <a16:creationId xmlns:a16="http://schemas.microsoft.com/office/drawing/2014/main" id="{6C0197CA-ACCF-4439-BC4F-63E4694075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8013" y="555087"/>
                <a:ext cx="4200552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2ED8B8BE-33DD-4E3E-A7CF-CE2F2BFCB2A5}"/>
                  </a:ext>
                </a:extLst>
              </p:cNvPr>
              <p:cNvSpPr txBox="1"/>
              <p:nvPr/>
            </p:nvSpPr>
            <p:spPr>
              <a:xfrm>
                <a:off x="497954" y="1965488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2ED8B8BE-33DD-4E3E-A7CF-CE2F2BFCB2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954" y="1965488"/>
                <a:ext cx="1050574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98344DBD-3569-49C3-B7FB-AA34D77D77E9}"/>
                  </a:ext>
                </a:extLst>
              </p:cNvPr>
              <p:cNvSpPr txBox="1"/>
              <p:nvPr/>
            </p:nvSpPr>
            <p:spPr>
              <a:xfrm>
                <a:off x="1833641" y="1965488"/>
                <a:ext cx="916604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CR" sz="3200" b="1" i="1" dirty="0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   +       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1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sz="3200" b="1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𝐜𝐨</m:t>
                      </m:r>
                      <m:func>
                        <m:func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200" b="1" i="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𝐬</m:t>
                          </m:r>
                        </m:fName>
                        <m:e>
                          <m:d>
                            <m:dPr>
                              <m:ctrlPr>
                                <a:rPr lang="en-US" sz="32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200" b="1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s-419" sz="32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98344DBD-3569-49C3-B7FB-AA34D77D7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3641" y="1965488"/>
                <a:ext cx="9166049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upo 14">
            <a:extLst>
              <a:ext uri="{FF2B5EF4-FFF2-40B4-BE49-F238E27FC236}">
                <a16:creationId xmlns:a16="http://schemas.microsoft.com/office/drawing/2014/main" id="{D718FC76-FE29-494C-BDE5-04781B7A4C48}"/>
              </a:ext>
            </a:extLst>
          </p:cNvPr>
          <p:cNvGrpSpPr/>
          <p:nvPr/>
        </p:nvGrpSpPr>
        <p:grpSpPr>
          <a:xfrm>
            <a:off x="1544459" y="1960927"/>
            <a:ext cx="9103082" cy="611449"/>
            <a:chOff x="1548530" y="1965488"/>
            <a:chExt cx="9103082" cy="6114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7E0AF444-D5E6-40CE-8DDB-DD57C9C77F5B}"/>
                    </a:ext>
                  </a:extLst>
                </p:cNvPr>
                <p:cNvSpPr txBox="1"/>
                <p:nvPr/>
              </p:nvSpPr>
              <p:spPr>
                <a:xfrm>
                  <a:off x="1548530" y="1971857"/>
                  <a:ext cx="1983546" cy="5765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      </m:t>
                              </m:r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</m:eqArr>
                        </m:e>
                      </m:d>
                    </m:oMath>
                  </a14:m>
                  <a:r>
                    <a:rPr lang="es-419" sz="2800" i="1" kern="1200" dirty="0">
                      <a:solidFill>
                        <a:schemeClr val="tx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0" name="CuadroTexto 9">
                  <a:extLst>
                    <a:ext uri="{FF2B5EF4-FFF2-40B4-BE49-F238E27FC236}">
                      <a16:creationId xmlns:a16="http://schemas.microsoft.com/office/drawing/2014/main" id="{7E0AF444-D5E6-40CE-8DDB-DD57C9C77F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48530" y="1971857"/>
                  <a:ext cx="1983546" cy="576568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54CDC5FB-90A3-4EAA-81AA-C9D3563B53BF}"/>
                    </a:ext>
                  </a:extLst>
                </p:cNvPr>
                <p:cNvSpPr txBox="1"/>
                <p:nvPr/>
              </p:nvSpPr>
              <p:spPr>
                <a:xfrm>
                  <a:off x="4055661" y="1973695"/>
                  <a:ext cx="1983546" cy="5765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      </m:t>
                              </m:r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</m:eqArr>
                        </m:e>
                      </m:d>
                    </m:oMath>
                  </a14:m>
                  <a:r>
                    <a:rPr lang="es-419" sz="2800" i="1" kern="1200" dirty="0">
                      <a:solidFill>
                        <a:schemeClr val="tx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1" name="CuadroTexto 10">
                  <a:extLst>
                    <a:ext uri="{FF2B5EF4-FFF2-40B4-BE49-F238E27FC236}">
                      <a16:creationId xmlns:a16="http://schemas.microsoft.com/office/drawing/2014/main" id="{54CDC5FB-90A3-4EAA-81AA-C9D3563B53B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5661" y="1973695"/>
                  <a:ext cx="1983546" cy="57656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27F4E067-279C-4838-A3B6-314AAD877642}"/>
                    </a:ext>
                  </a:extLst>
                </p:cNvPr>
                <p:cNvSpPr txBox="1"/>
                <p:nvPr/>
              </p:nvSpPr>
              <p:spPr>
                <a:xfrm>
                  <a:off x="6336442" y="2000369"/>
                  <a:ext cx="1983546" cy="5765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      </m:t>
                              </m:r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</m:eqArr>
                        </m:e>
                      </m:d>
                    </m:oMath>
                  </a14:m>
                  <a:r>
                    <a:rPr lang="es-419" sz="2800" i="1" kern="1200" dirty="0">
                      <a:solidFill>
                        <a:schemeClr val="tx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2" name="CuadroTexto 11">
                  <a:extLst>
                    <a:ext uri="{FF2B5EF4-FFF2-40B4-BE49-F238E27FC236}">
                      <a16:creationId xmlns:a16="http://schemas.microsoft.com/office/drawing/2014/main" id="{27F4E067-279C-4838-A3B6-314AAD87764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36442" y="2000369"/>
                  <a:ext cx="1983546" cy="57656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7420ECC3-EE84-4927-8C36-26F2FBDA7C07}"/>
                    </a:ext>
                  </a:extLst>
                </p:cNvPr>
                <p:cNvSpPr txBox="1"/>
                <p:nvPr/>
              </p:nvSpPr>
              <p:spPr>
                <a:xfrm>
                  <a:off x="8668066" y="1965488"/>
                  <a:ext cx="1983546" cy="57656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14:m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800" b="1" i="1" dirty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  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</m:e>
                          </m:eqArr>
                        </m:e>
                      </m:d>
                    </m:oMath>
                  </a14:m>
                  <a:r>
                    <a:rPr lang="es-419" sz="2800" i="1" kern="1200" dirty="0">
                      <a:solidFill>
                        <a:schemeClr val="tx1"/>
                      </a:solidFill>
                      <a:latin typeface="Cambria Math" panose="02040503050406030204" pitchFamily="18" charset="0"/>
                      <a:ea typeface="Cambria Math" panose="02040503050406030204" pitchFamily="18" charset="0"/>
                      <a:cs typeface="Arial" charset="0"/>
                    </a:rPr>
                    <a:t> </a:t>
                  </a:r>
                </a:p>
              </p:txBody>
            </p:sp>
          </mc:Choice>
          <mc:Fallback xmlns="">
            <p:sp>
              <p:nvSpPr>
                <p:cNvPr id="13" name="CuadroTexto 12">
                  <a:extLst>
                    <a:ext uri="{FF2B5EF4-FFF2-40B4-BE49-F238E27FC236}">
                      <a16:creationId xmlns:a16="http://schemas.microsoft.com/office/drawing/2014/main" id="{7420ECC3-EE84-4927-8C36-26F2FBDA7C0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68066" y="1965488"/>
                  <a:ext cx="1983546" cy="576568"/>
                </a:xfrm>
                <a:prstGeom prst="rect">
                  <a:avLst/>
                </a:prstGeom>
                <a:blipFill>
                  <a:blip r:embed="rId9"/>
                  <a:stretch>
                    <a:fillRect r="-7975"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9CE32D9F-2CFF-4EFE-8169-E8F4330909F2}"/>
              </a:ext>
            </a:extLst>
          </p:cNvPr>
          <p:cNvGrpSpPr/>
          <p:nvPr/>
        </p:nvGrpSpPr>
        <p:grpSpPr>
          <a:xfrm>
            <a:off x="493885" y="4632607"/>
            <a:ext cx="5354206" cy="1500795"/>
            <a:chOff x="911210" y="4266660"/>
            <a:chExt cx="3397669" cy="1500795"/>
          </a:xfrm>
        </p:grpSpPr>
        <p:sp>
          <p:nvSpPr>
            <p:cNvPr id="17" name="Bocadillo nube: nube 16">
              <a:extLst>
                <a:ext uri="{FF2B5EF4-FFF2-40B4-BE49-F238E27FC236}">
                  <a16:creationId xmlns:a16="http://schemas.microsoft.com/office/drawing/2014/main" id="{83452F58-90F6-455E-9061-AD898FA092BF}"/>
                </a:ext>
              </a:extLst>
            </p:cNvPr>
            <p:cNvSpPr/>
            <p:nvPr/>
          </p:nvSpPr>
          <p:spPr>
            <a:xfrm>
              <a:off x="911210" y="4266660"/>
              <a:ext cx="3397669" cy="1500795"/>
            </a:xfrm>
            <a:prstGeom prst="cloudCallout">
              <a:avLst>
                <a:gd name="adj1" fmla="val 32918"/>
                <a:gd name="adj2" fmla="val -55093"/>
              </a:avLst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248BBF52-9EB7-4F29-9E86-7D54FF02CA47}"/>
                    </a:ext>
                  </a:extLst>
                </p:cNvPr>
                <p:cNvSpPr txBox="1"/>
                <p:nvPr/>
              </p:nvSpPr>
              <p:spPr>
                <a:xfrm>
                  <a:off x="1185359" y="4525796"/>
                  <a:ext cx="2693308" cy="984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CR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CR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.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f>
                          <m:fPr>
                            <m:ctrlP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sSup>
                              <m:sSupPr>
                                <m:ctrlPr>
                                  <a:rPr lang="es-CR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s-CR" sz="2000" b="1" i="1" dirty="0">
                                    <a:solidFill>
                                      <a:schemeClr val="tx1"/>
                                    </a:solidFill>
                                    <a:latin typeface="Blackadder ITC" panose="04020505051007020D02" pitchFamily="82" charset="0"/>
                                  </a:rPr>
                                  <m:t>L</m:t>
                                </m:r>
                              </m:e>
                              <m:sup>
                                <m: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sup>
                            </m:sSup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en-US" sz="20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</m:t>
                            </m:r>
                          </m:num>
                          <m:den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s-419" sz="20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248BBF52-9EB7-4F29-9E86-7D54FF02CA47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5359" y="4525796"/>
                  <a:ext cx="2693308" cy="984308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0CA7F6A5-429D-4707-930A-F8117A4ECB4E}"/>
                  </a:ext>
                </a:extLst>
              </p:cNvPr>
              <p:cNvSpPr txBox="1"/>
              <p:nvPr/>
            </p:nvSpPr>
            <p:spPr>
              <a:xfrm>
                <a:off x="1581429" y="2984908"/>
                <a:ext cx="2232828" cy="9389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es-CR" sz="28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R" sz="2800" b="1" i="1" dirty="0">
                                  <a:solidFill>
                                    <a:schemeClr val="tx1"/>
                                  </a:solidFill>
                                  <a:latin typeface="Blackadder ITC" panose="04020505051007020D02" pitchFamily="82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en-US" sz="28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sup>
                          </m:sSup>
                          <m:d>
                            <m:dPr>
                              <m:begChr m:val="{"/>
                              <m:endChr m:val="}"/>
                              <m:ctrlP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′′(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𝒅𝒔</m:t>
                          </m:r>
                        </m:den>
                      </m:f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0CA7F6A5-429D-4707-930A-F8117A4ECB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429" y="2984908"/>
                <a:ext cx="2232828" cy="938975"/>
              </a:xfrm>
              <a:prstGeom prst="rect">
                <a:avLst/>
              </a:prstGeom>
              <a:blipFill>
                <a:blip r:embed="rId11"/>
                <a:stretch>
                  <a:fillRect r="-4360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ACD69DAB-EF7B-4E7D-BAB8-042043B2E8F2}"/>
                  </a:ext>
                </a:extLst>
              </p:cNvPr>
              <p:cNvSpPr txBox="1"/>
              <p:nvPr/>
            </p:nvSpPr>
            <p:spPr>
              <a:xfrm>
                <a:off x="493885" y="2959515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ACD69DAB-EF7B-4E7D-BAB8-042043B2E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85" y="2959515"/>
                <a:ext cx="1050574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CE30FF3E-D38E-4595-BFBD-7E3EA65EA495}"/>
                  </a:ext>
                </a:extLst>
              </p:cNvPr>
              <p:cNvSpPr txBox="1"/>
              <p:nvPr/>
            </p:nvSpPr>
            <p:spPr>
              <a:xfrm>
                <a:off x="6275579" y="2841368"/>
                <a:ext cx="2567996" cy="996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 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. </m:t>
                      </m:r>
                      <m:f>
                        <m:fPr>
                          <m:ctrlP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es-CR" sz="28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R" sz="2800" b="1" i="1" dirty="0">
                                  <a:solidFill>
                                    <a:schemeClr val="tx1"/>
                                  </a:solidFill>
                                  <a:latin typeface="Blackadder ITC" panose="04020505051007020D02" pitchFamily="82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en-US" sz="28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sup>
                          </m:sSup>
                          <m:d>
                            <m:dPr>
                              <m:begChr m:val="{"/>
                              <m:endChr m:val="}"/>
                              <m:ctrlP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𝒚</m:t>
                                  </m:r>
                                  <m:d>
                                    <m:dPr>
                                      <m:ctrlPr>
                                        <a:rPr lang="en-US" sz="2800" b="1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b="1" i="1" dirty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𝒕</m:t>
                                      </m:r>
                                    </m:e>
                                  </m:d>
                                </m:e>
                                <m:sup/>
                              </m:sSup>
                            </m:e>
                          </m:d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𝒅𝒔</m:t>
                          </m:r>
                        </m:den>
                      </m:f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CE30FF3E-D38E-4595-BFBD-7E3EA65EA4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5579" y="2841368"/>
                <a:ext cx="2567996" cy="996427"/>
              </a:xfrm>
              <a:prstGeom prst="rect">
                <a:avLst/>
              </a:prstGeom>
              <a:blipFill>
                <a:blip r:embed="rId13"/>
                <a:stretch>
                  <a:fillRect r="-13033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2733E6C0-26FA-46D1-969D-9E520A0F37FD}"/>
                  </a:ext>
                </a:extLst>
              </p:cNvPr>
              <p:cNvSpPr txBox="1"/>
              <p:nvPr/>
            </p:nvSpPr>
            <p:spPr>
              <a:xfrm>
                <a:off x="4051589" y="3067461"/>
                <a:ext cx="22082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s-CR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solidFill>
                                <a:schemeClr val="tx1"/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sSup>
                        <m:sSupPr>
                          <m:ctrlP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2733E6C0-26FA-46D1-969D-9E520A0F3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589" y="3067461"/>
                <a:ext cx="2208275" cy="523220"/>
              </a:xfrm>
              <a:prstGeom prst="rect">
                <a:avLst/>
              </a:prstGeom>
              <a:blipFill>
                <a:blip r:embed="rId14"/>
                <a:stretch>
                  <a:fillRect l="-1105" r="-6906" b="-22093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upo 22">
            <a:extLst>
              <a:ext uri="{FF2B5EF4-FFF2-40B4-BE49-F238E27FC236}">
                <a16:creationId xmlns:a16="http://schemas.microsoft.com/office/drawing/2014/main" id="{72E4562F-F82B-439C-9BDC-49801B703AFB}"/>
              </a:ext>
            </a:extLst>
          </p:cNvPr>
          <p:cNvGrpSpPr/>
          <p:nvPr/>
        </p:nvGrpSpPr>
        <p:grpSpPr>
          <a:xfrm>
            <a:off x="7935301" y="4095146"/>
            <a:ext cx="3688733" cy="1470931"/>
            <a:chOff x="7255168" y="3978651"/>
            <a:chExt cx="3688733" cy="1470931"/>
          </a:xfrm>
        </p:grpSpPr>
        <p:sp>
          <p:nvSpPr>
            <p:cNvPr id="24" name="Bocadillo nube: nube 23">
              <a:extLst>
                <a:ext uri="{FF2B5EF4-FFF2-40B4-BE49-F238E27FC236}">
                  <a16:creationId xmlns:a16="http://schemas.microsoft.com/office/drawing/2014/main" id="{23A0EAEE-4DF0-40C2-BD7F-DD08401676FA}"/>
                </a:ext>
              </a:extLst>
            </p:cNvPr>
            <p:cNvSpPr/>
            <p:nvPr/>
          </p:nvSpPr>
          <p:spPr>
            <a:xfrm>
              <a:off x="7255168" y="3978651"/>
              <a:ext cx="3688733" cy="1470931"/>
            </a:xfrm>
            <a:prstGeom prst="cloudCallout">
              <a:avLst>
                <a:gd name="adj1" fmla="val 5512"/>
                <a:gd name="adj2" fmla="val -148510"/>
              </a:avLst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uadroTexto 24">
                  <a:extLst>
                    <a:ext uri="{FF2B5EF4-FFF2-40B4-BE49-F238E27FC236}">
                      <a16:creationId xmlns:a16="http://schemas.microsoft.com/office/drawing/2014/main" id="{FB1D81E4-3918-4E90-8D24-2C1145913C6A}"/>
                    </a:ext>
                  </a:extLst>
                </p:cNvPr>
                <p:cNvSpPr txBox="1"/>
                <p:nvPr/>
              </p:nvSpPr>
              <p:spPr>
                <a:xfrm>
                  <a:off x="7299992" y="4406671"/>
                  <a:ext cx="3230471" cy="62901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CR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𝒄𝒐𝒔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𝒂𝒕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𝒔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s-419" sz="20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25" name="CuadroTexto 24">
                  <a:extLst>
                    <a:ext uri="{FF2B5EF4-FFF2-40B4-BE49-F238E27FC236}">
                      <a16:creationId xmlns:a16="http://schemas.microsoft.com/office/drawing/2014/main" id="{FB1D81E4-3918-4E90-8D24-2C1145913C6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99992" y="4406671"/>
                  <a:ext cx="3230471" cy="629018"/>
                </a:xfrm>
                <a:prstGeom prst="rect">
                  <a:avLst/>
                </a:prstGeom>
                <a:blipFill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A81987B8-FA23-4F9E-9435-144B65458DB0}"/>
                  </a:ext>
                </a:extLst>
              </p:cNvPr>
              <p:cNvSpPr txBox="1"/>
              <p:nvPr/>
            </p:nvSpPr>
            <p:spPr>
              <a:xfrm>
                <a:off x="9384455" y="2986367"/>
                <a:ext cx="1615235" cy="8435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A81987B8-FA23-4F9E-9435-144B65458D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4455" y="2986367"/>
                <a:ext cx="1615235" cy="84356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upo 26">
            <a:extLst>
              <a:ext uri="{FF2B5EF4-FFF2-40B4-BE49-F238E27FC236}">
                <a16:creationId xmlns:a16="http://schemas.microsoft.com/office/drawing/2014/main" id="{AC94C1D9-934F-4D17-825C-551242C02C8C}"/>
              </a:ext>
            </a:extLst>
          </p:cNvPr>
          <p:cNvGrpSpPr/>
          <p:nvPr/>
        </p:nvGrpSpPr>
        <p:grpSpPr>
          <a:xfrm>
            <a:off x="2536232" y="4693744"/>
            <a:ext cx="5354206" cy="1500795"/>
            <a:chOff x="911210" y="4266660"/>
            <a:chExt cx="3397669" cy="1500795"/>
          </a:xfrm>
        </p:grpSpPr>
        <p:sp>
          <p:nvSpPr>
            <p:cNvPr id="28" name="Bocadillo nube: nube 27">
              <a:extLst>
                <a:ext uri="{FF2B5EF4-FFF2-40B4-BE49-F238E27FC236}">
                  <a16:creationId xmlns:a16="http://schemas.microsoft.com/office/drawing/2014/main" id="{CBFD7DDB-C651-48F4-8F5E-438DD18AE6F9}"/>
                </a:ext>
              </a:extLst>
            </p:cNvPr>
            <p:cNvSpPr/>
            <p:nvPr/>
          </p:nvSpPr>
          <p:spPr>
            <a:xfrm>
              <a:off x="911210" y="4266660"/>
              <a:ext cx="3397669" cy="1500795"/>
            </a:xfrm>
            <a:prstGeom prst="cloudCallout">
              <a:avLst>
                <a:gd name="adj1" fmla="val 32918"/>
                <a:gd name="adj2" fmla="val -55093"/>
              </a:avLst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uadroTexto 28">
                  <a:extLst>
                    <a:ext uri="{FF2B5EF4-FFF2-40B4-BE49-F238E27FC236}">
                      <a16:creationId xmlns:a16="http://schemas.microsoft.com/office/drawing/2014/main" id="{EDA27453-71D6-4176-9C38-62B0157E2E5B}"/>
                    </a:ext>
                  </a:extLst>
                </p:cNvPr>
                <p:cNvSpPr txBox="1"/>
                <p:nvPr/>
              </p:nvSpPr>
              <p:spPr>
                <a:xfrm>
                  <a:off x="1185359" y="4525796"/>
                  <a:ext cx="2693308" cy="9843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CR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Blackadder ITC" panose="04020505051007020D02" pitchFamily="82" charset="0"/>
                              </a:rPr>
                              <m:t>L</m:t>
                            </m:r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 </m:t>
                            </m:r>
                          </m:sup>
                        </m:sSup>
                        <m:d>
                          <m:dPr>
                            <m:begChr m:val="{"/>
                            <m:endChr m:val="}"/>
                            <m:ctrlPr>
                              <a:rPr lang="es-CR" sz="2000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CR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 .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𝒇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 </m:t>
                            </m:r>
                          </m:e>
                        </m:d>
                        <m:r>
                          <a:rPr lang="en-US" sz="20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</m:t>
                                </m:r>
                              </m:e>
                            </m:d>
                          </m:e>
                          <m: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  <m:f>
                          <m:fPr>
                            <m:ctrlP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𝒅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sSup>
                              <m:sSupPr>
                                <m:ctrlPr>
                                  <a:rPr lang="es-CR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s-CR" sz="2000" b="1" i="1" dirty="0">
                                    <a:solidFill>
                                      <a:schemeClr val="tx1"/>
                                    </a:solidFill>
                                    <a:latin typeface="Blackadder ITC" panose="04020505051007020D02" pitchFamily="82" charset="0"/>
                                  </a:rPr>
                                  <m:t>L</m:t>
                                </m:r>
                              </m:e>
                              <m:sup>
                                <m:r>
                                  <a:rPr lang="en-US" sz="2000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</m:sup>
                            </m:sSup>
                            <m:d>
                              <m:dPr>
                                <m:begChr m:val="{"/>
                                <m:endChr m:val="}"/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𝒇</m:t>
                                </m:r>
                                <m:d>
                                  <m:dPr>
                                    <m:ctrlPr>
                                      <a:rPr lang="en-US" sz="20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000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𝒕</m:t>
                                    </m:r>
                                  </m:e>
                                </m:d>
                              </m:e>
                            </m:d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</m:t>
                            </m:r>
                          </m:num>
                          <m:den>
                            <m:r>
                              <a:rPr lang="en-US" sz="20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𝒅</m:t>
                            </m:r>
                            <m:sSup>
                              <m:sSupPr>
                                <m:ctrlP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n-US" sz="2000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𝒏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s-419" sz="2000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29" name="CuadroTexto 28">
                  <a:extLst>
                    <a:ext uri="{FF2B5EF4-FFF2-40B4-BE49-F238E27FC236}">
                      <a16:creationId xmlns:a16="http://schemas.microsoft.com/office/drawing/2014/main" id="{EDA27453-71D6-4176-9C38-62B0157E2E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85359" y="4525796"/>
                  <a:ext cx="2693308" cy="984308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111F3281-8355-4B99-9BA6-5D341ABD298A}"/>
                  </a:ext>
                </a:extLst>
              </p:cNvPr>
              <p:cNvSpPr txBox="1"/>
              <p:nvPr/>
            </p:nvSpPr>
            <p:spPr>
              <a:xfrm>
                <a:off x="493885" y="4047832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0" name="CuadroTexto 29">
                <a:extLst>
                  <a:ext uri="{FF2B5EF4-FFF2-40B4-BE49-F238E27FC236}">
                    <a16:creationId xmlns:a16="http://schemas.microsoft.com/office/drawing/2014/main" id="{111F3281-8355-4B99-9BA6-5D341ABD29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85" y="4047832"/>
                <a:ext cx="1050574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C830A2F9-FDD8-4EA7-88CA-BAAA166FB785}"/>
                  </a:ext>
                </a:extLst>
              </p:cNvPr>
              <p:cNvSpPr txBox="1"/>
              <p:nvPr/>
            </p:nvSpPr>
            <p:spPr>
              <a:xfrm>
                <a:off x="1383331" y="3896841"/>
                <a:ext cx="4787912" cy="8429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 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𝒀</m:t>
                          </m:r>
                          <m:d>
                            <m:dPr>
                              <m:ctrlP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</m:d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  <m:d>
                            <m:dPr>
                              <m:ctrlP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e>
                          </m:d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𝒚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′(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4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)]</m:t>
                          </m:r>
                        </m:num>
                        <m:den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𝒅𝒔</m:t>
                          </m:r>
                        </m:den>
                      </m:f>
                    </m:oMath>
                  </m:oMathPara>
                </a14:m>
                <a:endParaRPr lang="es-419" sz="24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1" name="CuadroTexto 30">
                <a:extLst>
                  <a:ext uri="{FF2B5EF4-FFF2-40B4-BE49-F238E27FC236}">
                    <a16:creationId xmlns:a16="http://schemas.microsoft.com/office/drawing/2014/main" id="{C830A2F9-FDD8-4EA7-88CA-BAAA166FB7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3331" y="3896841"/>
                <a:ext cx="4787912" cy="84292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7659DCFF-02E3-4808-9000-681B6F11EB7D}"/>
                  </a:ext>
                </a:extLst>
              </p:cNvPr>
              <p:cNvSpPr txBox="1"/>
              <p:nvPr/>
            </p:nvSpPr>
            <p:spPr>
              <a:xfrm>
                <a:off x="1581429" y="2976164"/>
                <a:ext cx="2232828" cy="929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</m:t>
                          </m:r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sSup>
                            <m:sSupPr>
                              <m:ctrlPr>
                                <a:rPr lang="es-CR" sz="28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R" sz="2800" b="1" i="1" dirty="0">
                                  <a:solidFill>
                                    <a:schemeClr val="tx1"/>
                                  </a:solidFill>
                                  <a:latin typeface="Blackadder ITC" panose="04020505051007020D02" pitchFamily="82" charset="0"/>
                                </a:rPr>
                                <m:t>L</m:t>
                              </m:r>
                            </m:e>
                            <m:sup>
                              <m:r>
                                <a:rPr lang="en-US" sz="28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sup>
                          </m:sSup>
                          <m:d>
                            <m:dPr>
                              <m:begChr m:val="{"/>
                              <m:endChr m:val="}"/>
                              <m:ctrlPr>
                                <a:rPr lang="en-US" sz="28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R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′′(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𝒕</m:t>
                              </m:r>
                              <m:r>
                                <a:rPr lang="en-US" sz="2800" b="1" i="1" dirty="0" smtClean="0">
                                  <a:solidFill>
                                    <a:schemeClr val="accent3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num>
                        <m:den>
                          <m:r>
                            <a:rPr lang="en-US" sz="28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𝒅𝒔</m:t>
                          </m:r>
                        </m:den>
                      </m:f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>
          <p:sp>
            <p:nvSpPr>
              <p:cNvPr id="32" name="CuadroTexto 31">
                <a:extLst>
                  <a:ext uri="{FF2B5EF4-FFF2-40B4-BE49-F238E27FC236}">
                    <a16:creationId xmlns:a16="http://schemas.microsoft.com/office/drawing/2014/main" id="{7659DCFF-02E3-4808-9000-681B6F11E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1429" y="2976164"/>
                <a:ext cx="2232828" cy="929422"/>
              </a:xfrm>
              <a:prstGeom prst="rect">
                <a:avLst/>
              </a:prstGeom>
              <a:blipFill>
                <a:blip r:embed="rId20"/>
                <a:stretch>
                  <a:fillRect r="-4360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89D43D96-9632-4DCC-B737-D7B9710C0F5C}"/>
                  </a:ext>
                </a:extLst>
              </p:cNvPr>
              <p:cNvSpPr txBox="1"/>
              <p:nvPr/>
            </p:nvSpPr>
            <p:spPr>
              <a:xfrm>
                <a:off x="5708260" y="3985802"/>
                <a:ext cx="32304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</m:t>
                    </m:r>
                    <m:r>
                      <a:rPr lang="en-US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sz="2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2400" b="1" dirty="0">
                    <a:solidFill>
                      <a:schemeClr val="accent3">
                        <a:lumMod val="50000"/>
                      </a:schemeClr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en-US" sz="24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𝒔</m:t>
                    </m:r>
                    <m:r>
                      <a:rPr lang="en-US" sz="24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 </m:t>
                    </m:r>
                    <m:r>
                      <a:rPr lang="en-US" sz="24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𝒀</m:t>
                    </m:r>
                    <m:d>
                      <m:dPr>
                        <m:ctrlPr>
                          <a:rPr lang="en-US" sz="24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𝒔</m:t>
                        </m:r>
                      </m:e>
                    </m:d>
                    <m:r>
                      <a:rPr lang="en-US" sz="24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US" sz="2400" b="1" i="1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𝒚</m:t>
                    </m:r>
                    <m:d>
                      <m:dPr>
                        <m:ctrlPr>
                          <a:rPr lang="en-US" sz="24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dirty="0">
                            <a:solidFill>
                              <a:schemeClr val="accent3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sz="2400" b="1" i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es-419" sz="24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3" name="CuadroTexto 32">
                <a:extLst>
                  <a:ext uri="{FF2B5EF4-FFF2-40B4-BE49-F238E27FC236}">
                    <a16:creationId xmlns:a16="http://schemas.microsoft.com/office/drawing/2014/main" id="{89D43D96-9632-4DCC-B737-D7B9710C0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8260" y="3985802"/>
                <a:ext cx="3230471" cy="461665"/>
              </a:xfrm>
              <a:prstGeom prst="rect">
                <a:avLst/>
              </a:prstGeom>
              <a:blipFill>
                <a:blip r:embed="rId21"/>
                <a:stretch>
                  <a:fillRect l="-189" b="-19737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AAB398E8-F461-4093-94C1-4272A1D42FDA}"/>
                  </a:ext>
                </a:extLst>
              </p:cNvPr>
              <p:cNvSpPr txBox="1"/>
              <p:nvPr/>
            </p:nvSpPr>
            <p:spPr>
              <a:xfrm>
                <a:off x="4051588" y="3077372"/>
                <a:ext cx="220827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s-CR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solidFill>
                                <a:schemeClr val="tx1"/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{</m:t>
                      </m:r>
                      <m:sSup>
                        <m:sSupPr>
                          <m:ctrlPr>
                            <a:rPr lang="en-US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8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4" name="CuadroTexto 33">
                <a:extLst>
                  <a:ext uri="{FF2B5EF4-FFF2-40B4-BE49-F238E27FC236}">
                    <a16:creationId xmlns:a16="http://schemas.microsoft.com/office/drawing/2014/main" id="{AAB398E8-F461-4093-94C1-4272A1D42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588" y="3077372"/>
                <a:ext cx="2208275" cy="523220"/>
              </a:xfrm>
              <a:prstGeom prst="rect">
                <a:avLst/>
              </a:prstGeom>
              <a:blipFill>
                <a:blip r:embed="rId22"/>
                <a:stretch>
                  <a:fillRect l="-1105" r="-6906" b="-22093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D2134C96-02E8-4FD2-8B5F-FD56162B2AE3}"/>
                  </a:ext>
                </a:extLst>
              </p:cNvPr>
              <p:cNvSpPr txBox="1"/>
              <p:nvPr/>
            </p:nvSpPr>
            <p:spPr>
              <a:xfrm>
                <a:off x="9719516" y="3889773"/>
                <a:ext cx="1615235" cy="7363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sSup>
                            <m:sSupPr>
                              <m:ctrlP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4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419" sz="24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5" name="CuadroTexto 34">
                <a:extLst>
                  <a:ext uri="{FF2B5EF4-FFF2-40B4-BE49-F238E27FC236}">
                    <a16:creationId xmlns:a16="http://schemas.microsoft.com/office/drawing/2014/main" id="{D2134C96-02E8-4FD2-8B5F-FD56162B2A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9516" y="3889773"/>
                <a:ext cx="1615235" cy="73635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56519ECA-8D1D-4891-999B-17D4B4C0D350}"/>
              </a:ext>
            </a:extLst>
          </p:cNvPr>
          <p:cNvCxnSpPr/>
          <p:nvPr/>
        </p:nvCxnSpPr>
        <p:spPr>
          <a:xfrm flipV="1">
            <a:off x="4888655" y="3953673"/>
            <a:ext cx="727422" cy="4268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5E0AA2E5-B0E7-47DB-9904-66A23CDC4355}"/>
              </a:ext>
            </a:extLst>
          </p:cNvPr>
          <p:cNvCxnSpPr/>
          <p:nvPr/>
        </p:nvCxnSpPr>
        <p:spPr>
          <a:xfrm flipV="1">
            <a:off x="7811146" y="3945015"/>
            <a:ext cx="727422" cy="4268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6A2F3831-00AC-4965-8B2C-C430EE1BFA8F}"/>
                  </a:ext>
                </a:extLst>
              </p:cNvPr>
              <p:cNvSpPr txBox="1"/>
              <p:nvPr/>
            </p:nvSpPr>
            <p:spPr>
              <a:xfrm>
                <a:off x="8331195" y="4014840"/>
                <a:ext cx="16152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 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𝒀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′(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𝒔</m:t>
                      </m:r>
                      <m:r>
                        <a:rPr lang="en-US" sz="24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4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6A2F3831-00AC-4965-8B2C-C430EE1BFA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1195" y="4014840"/>
                <a:ext cx="1615235" cy="461665"/>
              </a:xfrm>
              <a:prstGeom prst="rect">
                <a:avLst/>
              </a:prstGeom>
              <a:blipFill>
                <a:blip r:embed="rId24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Conector recto 39">
            <a:extLst>
              <a:ext uri="{FF2B5EF4-FFF2-40B4-BE49-F238E27FC236}">
                <a16:creationId xmlns:a16="http://schemas.microsoft.com/office/drawing/2014/main" id="{3373145B-A598-446E-9FD6-4E2D9CE7A45D}"/>
              </a:ext>
            </a:extLst>
          </p:cNvPr>
          <p:cNvCxnSpPr/>
          <p:nvPr/>
        </p:nvCxnSpPr>
        <p:spPr>
          <a:xfrm flipV="1">
            <a:off x="3924017" y="3923883"/>
            <a:ext cx="727422" cy="4268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0E76EA00-601F-4A02-BECA-74527CD2E2DA}"/>
                  </a:ext>
                </a:extLst>
              </p:cNvPr>
              <p:cNvSpPr txBox="1"/>
              <p:nvPr/>
            </p:nvSpPr>
            <p:spPr>
              <a:xfrm>
                <a:off x="7548013" y="555087"/>
                <a:ext cx="420055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d>
                        <m:d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d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s-419" sz="3200" i="1" kern="1200" dirty="0">
                  <a:solidFill>
                    <a:srgbClr val="FF0000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1" name="CuadroTexto 40">
                <a:extLst>
                  <a:ext uri="{FF2B5EF4-FFF2-40B4-BE49-F238E27FC236}">
                    <a16:creationId xmlns:a16="http://schemas.microsoft.com/office/drawing/2014/main" id="{0E76EA00-601F-4A02-BECA-74527CD2E2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8013" y="555087"/>
                <a:ext cx="4200552" cy="584775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217B6E90-C011-4A9E-A2C9-78D4C4AD2520}"/>
                  </a:ext>
                </a:extLst>
              </p:cNvPr>
              <p:cNvSpPr txBox="1"/>
              <p:nvPr/>
            </p:nvSpPr>
            <p:spPr>
              <a:xfrm>
                <a:off x="493885" y="4933557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2" name="CuadroTexto 41">
                <a:extLst>
                  <a:ext uri="{FF2B5EF4-FFF2-40B4-BE49-F238E27FC236}">
                    <a16:creationId xmlns:a16="http://schemas.microsoft.com/office/drawing/2014/main" id="{217B6E90-C011-4A9E-A2C9-78D4C4AD2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885" y="4933557"/>
                <a:ext cx="1050574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FCF91F7B-77AA-42F8-9C3B-257C604E87C9}"/>
                  </a:ext>
                </a:extLst>
              </p:cNvPr>
              <p:cNvSpPr txBox="1"/>
              <p:nvPr/>
            </p:nvSpPr>
            <p:spPr>
              <a:xfrm>
                <a:off x="1148079" y="4784005"/>
                <a:ext cx="9648333" cy="950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𝒀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𝒔𝒀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419" sz="32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3" name="CuadroTexto 42">
                <a:extLst>
                  <a:ext uri="{FF2B5EF4-FFF2-40B4-BE49-F238E27FC236}">
                    <a16:creationId xmlns:a16="http://schemas.microsoft.com/office/drawing/2014/main" id="{FCF91F7B-77AA-42F8-9C3B-257C604E87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8079" y="4784005"/>
                <a:ext cx="9648333" cy="950966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092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9" grpId="0"/>
      <p:bldP spid="20" grpId="0"/>
      <p:bldP spid="21" grpId="0"/>
      <p:bldP spid="22" grpId="0"/>
      <p:bldP spid="26" grpId="0"/>
      <p:bldP spid="30" grpId="0"/>
      <p:bldP spid="31" grpId="0"/>
      <p:bldP spid="32" grpId="0"/>
      <p:bldP spid="33" grpId="0"/>
      <p:bldP spid="34" grpId="0"/>
      <p:bldP spid="35" grpId="0"/>
      <p:bldP spid="39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CCC0C08F-3AE2-4F8E-8678-4E0C7D91BFFD}"/>
                  </a:ext>
                </a:extLst>
              </p:cNvPr>
              <p:cNvSpPr txBox="1"/>
              <p:nvPr/>
            </p:nvSpPr>
            <p:spPr>
              <a:xfrm>
                <a:off x="1512443" y="453674"/>
                <a:ext cx="8806017" cy="950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𝒀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𝒔𝒀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419" sz="32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CCC0C08F-3AE2-4F8E-8678-4E0C7D91BF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443" y="453674"/>
                <a:ext cx="8806017" cy="9509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5AEEE8BC-9BBD-47E9-8F9C-55565F91B261}"/>
                  </a:ext>
                </a:extLst>
              </p:cNvPr>
              <p:cNvSpPr txBox="1"/>
              <p:nvPr/>
            </p:nvSpPr>
            <p:spPr>
              <a:xfrm>
                <a:off x="730629" y="667547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5AEEE8BC-9BBD-47E9-8F9C-55565F91B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29" y="667547"/>
                <a:ext cx="105057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1D13A338-78F0-4C01-B4C1-19EF50C039B2}"/>
                  </a:ext>
                </a:extLst>
              </p:cNvPr>
              <p:cNvSpPr txBox="1"/>
              <p:nvPr/>
            </p:nvSpPr>
            <p:spPr>
              <a:xfrm>
                <a:off x="1436242" y="467580"/>
                <a:ext cx="8958417" cy="950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s-CR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𝒀</m:t>
                      </m:r>
                      <m:d>
                        <m:dPr>
                          <m:ctrlPr>
                            <a:rPr lang="en-US" sz="32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𝒔𝒀</m:t>
                      </m:r>
                      <m:d>
                        <m:dPr>
                          <m:ctrlPr>
                            <a:rPr lang="en-US" sz="32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32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𝒀</m:t>
                      </m:r>
                      <m:r>
                        <a:rPr lang="en-US" sz="32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32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32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419" sz="32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1D13A338-78F0-4C01-B4C1-19EF50C03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6242" y="467580"/>
                <a:ext cx="8958417" cy="9509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C777BFF-F058-4974-A6B1-55C3408BDF4C}"/>
                  </a:ext>
                </a:extLst>
              </p:cNvPr>
              <p:cNvSpPr txBox="1"/>
              <p:nvPr/>
            </p:nvSpPr>
            <p:spPr>
              <a:xfrm>
                <a:off x="1631852" y="1665800"/>
                <a:ext cx="7296927" cy="9509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 −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32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dirty="0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32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e>
                      </m:d>
                      <m:sSup>
                        <m:sSupPr>
                          <m:ctrlP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𝒀</m:t>
                      </m:r>
                      <m:d>
                        <m:dPr>
                          <m:ctrlPr>
                            <a:rPr lang="en-US" sz="32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419" sz="32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0" name="CuadroTexto 19">
                <a:extLst>
                  <a:ext uri="{FF2B5EF4-FFF2-40B4-BE49-F238E27FC236}">
                    <a16:creationId xmlns:a16="http://schemas.microsoft.com/office/drawing/2014/main" id="{3C777BFF-F058-4974-A6B1-55C3408BDF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1852" y="1665800"/>
                <a:ext cx="7296927" cy="9509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643C102B-21D9-4C3C-B185-41170C2EBB5B}"/>
                  </a:ext>
                </a:extLst>
              </p:cNvPr>
              <p:cNvSpPr txBox="1"/>
              <p:nvPr/>
            </p:nvSpPr>
            <p:spPr>
              <a:xfrm>
                <a:off x="730629" y="1879673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1" name="CuadroTexto 20">
                <a:extLst>
                  <a:ext uri="{FF2B5EF4-FFF2-40B4-BE49-F238E27FC236}">
                    <a16:creationId xmlns:a16="http://schemas.microsoft.com/office/drawing/2014/main" id="{643C102B-21D9-4C3C-B185-41170C2EBB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29" y="1879673"/>
                <a:ext cx="1050574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DFA1C6B1-9293-494A-8247-E3B9BB946BD2}"/>
                  </a:ext>
                </a:extLst>
              </p:cNvPr>
              <p:cNvSpPr txBox="1"/>
              <p:nvPr/>
            </p:nvSpPr>
            <p:spPr>
              <a:xfrm>
                <a:off x="681558" y="3044062"/>
                <a:ext cx="10505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R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sz="2800" b="1" i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</m:oMathPara>
                </a14:m>
                <a:endParaRPr lang="es-419" sz="28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2" name="CuadroTexto 21">
                <a:extLst>
                  <a:ext uri="{FF2B5EF4-FFF2-40B4-BE49-F238E27FC236}">
                    <a16:creationId xmlns:a16="http://schemas.microsoft.com/office/drawing/2014/main" id="{DFA1C6B1-9293-494A-8247-E3B9BB946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558" y="3044062"/>
                <a:ext cx="105057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adroTexto 22">
            <a:extLst>
              <a:ext uri="{FF2B5EF4-FFF2-40B4-BE49-F238E27FC236}">
                <a16:creationId xmlns:a16="http://schemas.microsoft.com/office/drawing/2014/main" id="{640DAE74-817C-4987-A4DA-EC9C3AFD3073}"/>
              </a:ext>
            </a:extLst>
          </p:cNvPr>
          <p:cNvSpPr txBox="1"/>
          <p:nvPr/>
        </p:nvSpPr>
        <p:spPr>
          <a:xfrm>
            <a:off x="1781203" y="2824169"/>
            <a:ext cx="6026366" cy="1185123"/>
          </a:xfrm>
          <a:prstGeom prst="rect">
            <a:avLst/>
          </a:prstGeom>
          <a:noFill/>
          <a:ln w="38100">
            <a:solidFill>
              <a:srgbClr val="3268FF"/>
            </a:solidFill>
          </a:ln>
        </p:spPr>
        <p:txBody>
          <a:bodyPr wrap="square" rtlCol="0">
            <a:spAutoFit/>
          </a:bodyPr>
          <a:lstStyle/>
          <a:p>
            <a:endParaRPr lang="es-C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C98E0F1B-4A63-4C0E-AF05-9CD17A6BC950}"/>
                  </a:ext>
                </a:extLst>
              </p:cNvPr>
              <p:cNvSpPr txBox="1"/>
              <p:nvPr/>
            </p:nvSpPr>
            <p:spPr>
              <a:xfrm>
                <a:off x="423327" y="2866146"/>
                <a:ext cx="8678665" cy="1117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𝒀</m:t>
                          </m:r>
                        </m:e>
                        <m:sup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chemeClr val="accent3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en-US" sz="3200" b="1" i="1" dirty="0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3200" b="1" i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𝒀</m:t>
                      </m:r>
                      <m:d>
                        <m:dPr>
                          <m:ctrlPr>
                            <a:rPr lang="en-US" sz="32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solidFill>
                                <a:schemeClr val="accent5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3200" b="1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3200" b="1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200" b="1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𝒔</m:t>
                                      </m:r>
                                    </m:e>
                                    <m:sup>
                                      <m:r>
                                        <a:rPr lang="en-US" sz="3200" b="1" i="1" dirty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3200" b="1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3200" b="1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𝟗</m:t>
                                  </m:r>
                                </m:e>
                              </m:d>
                            </m:e>
                            <m:sup>
                              <m:r>
                                <a:rPr lang="es-CR" sz="32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32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4" name="CuadroTexto 23">
                <a:extLst>
                  <a:ext uri="{FF2B5EF4-FFF2-40B4-BE49-F238E27FC236}">
                    <a16:creationId xmlns:a16="http://schemas.microsoft.com/office/drawing/2014/main" id="{C98E0F1B-4A63-4C0E-AF05-9CD17A6BC9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327" y="2866146"/>
                <a:ext cx="8678665" cy="11171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CuadroTexto 24">
            <a:extLst>
              <a:ext uri="{FF2B5EF4-FFF2-40B4-BE49-F238E27FC236}">
                <a16:creationId xmlns:a16="http://schemas.microsoft.com/office/drawing/2014/main" id="{07FC65F3-25E2-4879-A594-9E5140CC7775}"/>
              </a:ext>
            </a:extLst>
          </p:cNvPr>
          <p:cNvSpPr txBox="1"/>
          <p:nvPr/>
        </p:nvSpPr>
        <p:spPr>
          <a:xfrm>
            <a:off x="7952842" y="2828618"/>
            <a:ext cx="31963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R" sz="2800" dirty="0"/>
          </a:p>
          <a:p>
            <a:r>
              <a:rPr lang="es-CR" sz="2800" b="1" dirty="0"/>
              <a:t>ED Lineal en Y(s)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7B40ED97-E25A-4604-8D66-9F39763D23B2}"/>
                  </a:ext>
                </a:extLst>
              </p:cNvPr>
              <p:cNvSpPr txBox="1"/>
              <p:nvPr/>
            </p:nvSpPr>
            <p:spPr>
              <a:xfrm>
                <a:off x="8928779" y="3674813"/>
                <a:ext cx="3196343" cy="10257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2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𝝁</m:t>
                      </m:r>
                      <m:d>
                        <m:d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32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3200" b="1" i="1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s-419" sz="32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6" name="CuadroTexto 25">
                <a:extLst>
                  <a:ext uri="{FF2B5EF4-FFF2-40B4-BE49-F238E27FC236}">
                    <a16:creationId xmlns:a16="http://schemas.microsoft.com/office/drawing/2014/main" id="{7B40ED97-E25A-4604-8D66-9F39763D2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8779" y="3674813"/>
                <a:ext cx="3196343" cy="10257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upo 26">
            <a:extLst>
              <a:ext uri="{FF2B5EF4-FFF2-40B4-BE49-F238E27FC236}">
                <a16:creationId xmlns:a16="http://schemas.microsoft.com/office/drawing/2014/main" id="{955CB4C8-9134-4AB8-A1B1-DA0DD12A9C15}"/>
              </a:ext>
            </a:extLst>
          </p:cNvPr>
          <p:cNvGrpSpPr/>
          <p:nvPr/>
        </p:nvGrpSpPr>
        <p:grpSpPr>
          <a:xfrm>
            <a:off x="2903807" y="4459457"/>
            <a:ext cx="5768035" cy="1800665"/>
            <a:chOff x="3862407" y="5424021"/>
            <a:chExt cx="4415532" cy="1251671"/>
          </a:xfrm>
        </p:grpSpPr>
        <p:sp>
          <p:nvSpPr>
            <p:cNvPr id="28" name="Rectángulo: esquinas diagonales redondeadas 8">
              <a:extLst>
                <a:ext uri="{FF2B5EF4-FFF2-40B4-BE49-F238E27FC236}">
                  <a16:creationId xmlns:a16="http://schemas.microsoft.com/office/drawing/2014/main" id="{FED71D59-5F6E-4256-8CF4-FA538E76A0C7}"/>
                </a:ext>
              </a:extLst>
            </p:cNvPr>
            <p:cNvSpPr/>
            <p:nvPr/>
          </p:nvSpPr>
          <p:spPr>
            <a:xfrm>
              <a:off x="3862407" y="5424021"/>
              <a:ext cx="4415532" cy="1251671"/>
            </a:xfrm>
            <a:prstGeom prst="round2DiagRect">
              <a:avLst>
                <a:gd name="adj1" fmla="val 50000"/>
                <a:gd name="adj2" fmla="val 50000"/>
              </a:avLst>
            </a:prstGeom>
            <a:solidFill>
              <a:srgbClr val="CDDAFF"/>
            </a:solidFill>
            <a:ln w="38100"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x-none" sz="2800" b="1" dirty="0">
                <a:solidFill>
                  <a:srgbClr val="3268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CuadroTexto 28">
                  <a:extLst>
                    <a:ext uri="{FF2B5EF4-FFF2-40B4-BE49-F238E27FC236}">
                      <a16:creationId xmlns:a16="http://schemas.microsoft.com/office/drawing/2014/main" id="{2C6BAD24-F3E9-41D0-9D75-98C98D1DEA71}"/>
                    </a:ext>
                  </a:extLst>
                </p:cNvPr>
                <p:cNvSpPr txBox="1"/>
                <p:nvPr/>
              </p:nvSpPr>
              <p:spPr>
                <a:xfrm>
                  <a:off x="4059096" y="5716857"/>
                  <a:ext cx="3944913" cy="6799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𝒀</m:t>
                        </m:r>
                        <m:d>
                          <m:d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US" sz="2800" b="1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sz="28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e>
                              <m:sup>
                                <m:r>
                                  <a:rPr lang="en-US" sz="2800" b="1" i="1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den>
                        </m:f>
                        <m:r>
                          <a:rPr lang="es-CR" sz="28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𝑪</m:t>
                        </m:r>
                        <m:sSup>
                          <m:sSupPr>
                            <m:ctrlPr>
                              <a:rPr lang="en-US" sz="2800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800" b="1" i="1" dirty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800" b="1" i="1" dirty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  <m:sup>
                            <m:r>
                              <a:rPr lang="en-US" sz="2800" b="1" i="1" dirty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2800" b="1" i="1" dirty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419" sz="2800" b="1" i="1" kern="12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charset="0"/>
                  </a:endParaRPr>
                </a:p>
              </p:txBody>
            </p:sp>
          </mc:Choice>
          <mc:Fallback xmlns="">
            <p:sp>
              <p:nvSpPr>
                <p:cNvPr id="29" name="CuadroTexto 28">
                  <a:extLst>
                    <a:ext uri="{FF2B5EF4-FFF2-40B4-BE49-F238E27FC236}">
                      <a16:creationId xmlns:a16="http://schemas.microsoft.com/office/drawing/2014/main" id="{2C6BAD24-F3E9-41D0-9D75-98C98D1DEA7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59096" y="5716857"/>
                  <a:ext cx="3944913" cy="67997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C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0650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cadillo nube: nube 2">
            <a:extLst>
              <a:ext uri="{FF2B5EF4-FFF2-40B4-BE49-F238E27FC236}">
                <a16:creationId xmlns:a16="http://schemas.microsoft.com/office/drawing/2014/main" id="{511C1629-7252-44D3-AB16-DEDAE1797270}"/>
              </a:ext>
            </a:extLst>
          </p:cNvPr>
          <p:cNvSpPr/>
          <p:nvPr/>
        </p:nvSpPr>
        <p:spPr>
          <a:xfrm>
            <a:off x="7351555" y="2926018"/>
            <a:ext cx="3397669" cy="1500795"/>
          </a:xfrm>
          <a:prstGeom prst="cloudCallout">
            <a:avLst>
              <a:gd name="adj1" fmla="val -88622"/>
              <a:gd name="adj2" fmla="val 26458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77D199E-BC1C-4A3A-A8D8-1D3688DB96D5}"/>
                  </a:ext>
                </a:extLst>
              </p:cNvPr>
              <p:cNvSpPr txBox="1"/>
              <p:nvPr/>
            </p:nvSpPr>
            <p:spPr>
              <a:xfrm>
                <a:off x="7097697" y="3309874"/>
                <a:ext cx="3230471" cy="623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000" b="1" i="1" dirty="0">
                              <a:solidFill>
                                <a:schemeClr val="tx1"/>
                              </a:solidFill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s-CR" sz="2000" b="1" i="1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𝒔𝒆𝒏</m:t>
                          </m:r>
                          <m: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𝒂𝒕</m:t>
                          </m:r>
                          <m: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 </m:t>
                          </m:r>
                        </m:e>
                      </m:d>
                      <m:r>
                        <a:rPr lang="en-US" sz="2000" b="1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sSup>
                            <m:sSupPr>
                              <m:ctrlPr>
                                <a:rPr lang="en-US" sz="20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0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0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2000" b="1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s-419" sz="2000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77D199E-BC1C-4A3A-A8D8-1D3688DB9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7697" y="3309874"/>
                <a:ext cx="3230471" cy="6238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: esquinas diagonales redondeadas 8">
            <a:extLst>
              <a:ext uri="{FF2B5EF4-FFF2-40B4-BE49-F238E27FC236}">
                <a16:creationId xmlns:a16="http://schemas.microsoft.com/office/drawing/2014/main" id="{1B1E853B-FE19-48A6-A908-0826EF5F3C75}"/>
              </a:ext>
            </a:extLst>
          </p:cNvPr>
          <p:cNvSpPr/>
          <p:nvPr/>
        </p:nvSpPr>
        <p:spPr>
          <a:xfrm>
            <a:off x="3211982" y="323485"/>
            <a:ext cx="5768035" cy="1149229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D20755DC-F01C-4E44-9A68-1183906841E9}"/>
                  </a:ext>
                </a:extLst>
              </p:cNvPr>
              <p:cNvSpPr txBox="1"/>
              <p:nvPr/>
            </p:nvSpPr>
            <p:spPr>
              <a:xfrm>
                <a:off x="3240969" y="417923"/>
                <a:ext cx="5153263" cy="978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𝒀</m:t>
                      </m:r>
                      <m:d>
                        <m:d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s-CR" sz="28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𝑪</m:t>
                      </m:r>
                      <m:sSup>
                        <m:sSupPr>
                          <m:ctrlPr>
                            <a:rPr lang="en-US" sz="28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2800" b="1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1" dirty="0">
                          <a:latin typeface="Cambria Math" panose="02040503050406030204" pitchFamily="18" charset="0"/>
                        </a:rPr>
                        <m:t>𝟗</m:t>
                      </m:r>
                      <m:r>
                        <a:rPr lang="en-US" sz="2800" b="1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8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D20755DC-F01C-4E44-9A68-1183906841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0969" y="417923"/>
                <a:ext cx="5153263" cy="9782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Elipse 6">
            <a:extLst>
              <a:ext uri="{FF2B5EF4-FFF2-40B4-BE49-F238E27FC236}">
                <a16:creationId xmlns:a16="http://schemas.microsoft.com/office/drawing/2014/main" id="{56E6D383-24F2-45F6-B04D-ABAB912DFC28}"/>
              </a:ext>
            </a:extLst>
          </p:cNvPr>
          <p:cNvSpPr/>
          <p:nvPr/>
        </p:nvSpPr>
        <p:spPr>
          <a:xfrm>
            <a:off x="8375476" y="567855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8170ACA7-327D-43E9-8AB2-0F145165D5B1}"/>
                  </a:ext>
                </a:extLst>
              </p:cNvPr>
              <p:cNvSpPr txBox="1"/>
              <p:nvPr/>
            </p:nvSpPr>
            <p:spPr>
              <a:xfrm>
                <a:off x="97715" y="1975567"/>
                <a:ext cx="4895557" cy="650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1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 b="0" i="0" dirty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s-CR" sz="28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𝒀</m:t>
                        </m:r>
                        <m:d>
                          <m:dPr>
                            <m:ctrlP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b="1" i="1" dirty="0" smtClean="0">
                                <a:latin typeface="Cambria Math" panose="02040503050406030204" pitchFamily="18" charset="0"/>
                              </a:rPr>
                              <m:t>𝒔</m:t>
                            </m:r>
                          </m:e>
                        </m:d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800" b="1" i="1" dirty="0" smtClean="0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func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sz="2800" b="1" i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𝑪</m:t>
                    </m:r>
                    <m:r>
                      <a:rPr lang="en-US" sz="2800" b="1" i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b="1" i="1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</m:oMath>
                </a14:m>
                <a:endParaRPr lang="es-419" sz="28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8170ACA7-327D-43E9-8AB2-0F145165D5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15" y="1975567"/>
                <a:ext cx="4895557" cy="6509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ángulo: esquinas diagonales redondeadas 8">
            <a:extLst>
              <a:ext uri="{FF2B5EF4-FFF2-40B4-BE49-F238E27FC236}">
                <a16:creationId xmlns:a16="http://schemas.microsoft.com/office/drawing/2014/main" id="{FB48E1C7-6F2E-4B11-BFE6-4346BF7F5E72}"/>
              </a:ext>
            </a:extLst>
          </p:cNvPr>
          <p:cNvSpPr/>
          <p:nvPr/>
        </p:nvSpPr>
        <p:spPr>
          <a:xfrm>
            <a:off x="6444518" y="1701707"/>
            <a:ext cx="4536830" cy="1149229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C532E5E-4031-44F6-BED9-9241ADE0A42A}"/>
                  </a:ext>
                </a:extLst>
              </p:cNvPr>
              <p:cNvSpPr txBox="1"/>
              <p:nvPr/>
            </p:nvSpPr>
            <p:spPr>
              <a:xfrm>
                <a:off x="6893168" y="1776789"/>
                <a:ext cx="3210145" cy="978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𝒀</m:t>
                      </m:r>
                      <m:d>
                        <m:d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  <m:sup>
                              <m:r>
                                <a:rPr lang="en-US" sz="28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s-419" sz="28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2" name="CuadroTexto 11">
                <a:extLst>
                  <a:ext uri="{FF2B5EF4-FFF2-40B4-BE49-F238E27FC236}">
                    <a16:creationId xmlns:a16="http://schemas.microsoft.com/office/drawing/2014/main" id="{DC532E5E-4031-44F6-BED9-9241ADE0A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3168" y="1776789"/>
                <a:ext cx="3210145" cy="9782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Elipse 12">
            <a:extLst>
              <a:ext uri="{FF2B5EF4-FFF2-40B4-BE49-F238E27FC236}">
                <a16:creationId xmlns:a16="http://schemas.microsoft.com/office/drawing/2014/main" id="{95A07EEB-E24F-4CCA-878D-37157AE240FB}"/>
              </a:ext>
            </a:extLst>
          </p:cNvPr>
          <p:cNvSpPr/>
          <p:nvPr/>
        </p:nvSpPr>
        <p:spPr>
          <a:xfrm>
            <a:off x="10282246" y="1938864"/>
            <a:ext cx="674914" cy="674914"/>
          </a:xfrm>
          <a:prstGeom prst="ellipse">
            <a:avLst/>
          </a:prstGeom>
          <a:solidFill>
            <a:srgbClr val="3268FF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sz="2400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4021C158-2C49-4A12-8A00-5B03DA8F9671}"/>
                  </a:ext>
                </a:extLst>
              </p:cNvPr>
              <p:cNvSpPr txBox="1"/>
              <p:nvPr/>
            </p:nvSpPr>
            <p:spPr>
              <a:xfrm>
                <a:off x="715107" y="3428938"/>
                <a:ext cx="5729411" cy="10534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CR" sz="28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{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𝒀</m:t>
                      </m:r>
                      <m:d>
                        <m:d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</m:d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}=</m:t>
                      </m:r>
                      <m:sSup>
                        <m:sSupPr>
                          <m:ctrlPr>
                            <a:rPr lang="es-CR" sz="28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s-CR" sz="2800" b="1" i="1" dirty="0">
                              <a:latin typeface="Blackadder ITC" panose="04020505051007020D02" pitchFamily="82" charset="0"/>
                            </a:rPr>
                            <m:t>L</m:t>
                          </m:r>
                        </m:e>
                        <m:sup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  −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d>
                        <m:dPr>
                          <m:begChr m:val="{"/>
                          <m:endChr m:val="}"/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𝒔</m:t>
                                  </m:r>
                                </m:e>
                                <m:sup>
                                  <m:r>
                                    <a:rPr lang="en-US" sz="2800" b="1" i="1" dirty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sz="2800" b="1" i="1" dirty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419" sz="28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4" name="CuadroTexto 13">
                <a:extLst>
                  <a:ext uri="{FF2B5EF4-FFF2-40B4-BE49-F238E27FC236}">
                    <a16:creationId xmlns:a16="http://schemas.microsoft.com/office/drawing/2014/main" id="{4021C158-2C49-4A12-8A00-5B03DA8F96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107" y="3428938"/>
                <a:ext cx="5729411" cy="10534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: esquinas diagonales redondeadas 8">
            <a:extLst>
              <a:ext uri="{FF2B5EF4-FFF2-40B4-BE49-F238E27FC236}">
                <a16:creationId xmlns:a16="http://schemas.microsoft.com/office/drawing/2014/main" id="{7CE212DB-A973-4319-AEB9-BF43AF0E40FA}"/>
              </a:ext>
            </a:extLst>
          </p:cNvPr>
          <p:cNvSpPr/>
          <p:nvPr/>
        </p:nvSpPr>
        <p:spPr>
          <a:xfrm>
            <a:off x="3211982" y="5060434"/>
            <a:ext cx="5768035" cy="1149229"/>
          </a:xfrm>
          <a:prstGeom prst="round2DiagRect">
            <a:avLst>
              <a:gd name="adj1" fmla="val 50000"/>
              <a:gd name="adj2" fmla="val 50000"/>
            </a:avLst>
          </a:prstGeom>
          <a:solidFill>
            <a:srgbClr val="CDDAFF"/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 sz="2800" b="1" dirty="0">
              <a:solidFill>
                <a:srgbClr val="3268FF"/>
              </a:solidFill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FF76D959-D6D4-4032-AF6A-A21CB63AB4DB}"/>
                  </a:ext>
                </a:extLst>
              </p:cNvPr>
              <p:cNvSpPr txBox="1"/>
              <p:nvPr/>
            </p:nvSpPr>
            <p:spPr>
              <a:xfrm>
                <a:off x="4040706" y="5140456"/>
                <a:ext cx="4110586" cy="898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𝒚</m:t>
                      </m:r>
                      <m:d>
                        <m:d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e>
                      </m:d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n-US" sz="2800" b="1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2800" b="1" i="1" dirty="0" smtClean="0">
                              <a:latin typeface="Cambria Math" panose="02040503050406030204" pitchFamily="18" charset="0"/>
                            </a:rPr>
                            <m:t>𝟏𝟐</m:t>
                          </m:r>
                        </m:den>
                      </m:f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𝒔𝒆𝒏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𝒕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419" sz="2800" b="1" i="1" kern="1200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FF76D959-D6D4-4032-AF6A-A21CB63AB4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06" y="5140456"/>
                <a:ext cx="4110586" cy="8989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214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7" grpId="0" animBg="1"/>
      <p:bldP spid="8" grpId="0"/>
      <p:bldP spid="11" grpId="0" animBg="1"/>
      <p:bldP spid="12" grpId="0"/>
      <p:bldP spid="13" grpId="0" animBg="1"/>
      <p:bldP spid="14" grpId="0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b="1" dirty="0"/>
              <a:t>Vicerrectoría de Docencia</a:t>
            </a:r>
          </a:p>
          <a:p>
            <a:r>
              <a:rPr lang="es-ES_tradnl" b="1" dirty="0"/>
              <a:t>CEDA-TEC Digital</a:t>
            </a:r>
          </a:p>
          <a:p>
            <a:r>
              <a:rPr lang="es-ES_tradnl" dirty="0"/>
              <a:t>Proyecto de Virtualización 2018</a:t>
            </a:r>
          </a:p>
          <a:p>
            <a:r>
              <a:rPr lang="es-ES_tradnl" dirty="0"/>
              <a:t>Ecuaciones Diferenciales</a:t>
            </a:r>
          </a:p>
          <a:p>
            <a:endParaRPr lang="es-ES_tradnl" dirty="0"/>
          </a:p>
          <a:p>
            <a:r>
              <a:rPr lang="es-ES_tradnl" b="1" dirty="0" err="1"/>
              <a:t>M.Sc</a:t>
            </a:r>
            <a:r>
              <a:rPr lang="es-ES_tradnl" b="1" dirty="0"/>
              <a:t>. Norberto Oviedo Ugalde - Profesor</a:t>
            </a:r>
          </a:p>
          <a:p>
            <a:r>
              <a:rPr lang="es-ES_tradnl" dirty="0"/>
              <a:t>Ing. Luis Carlos Guzmán Arias - Coordinador de Diseño</a:t>
            </a:r>
          </a:p>
        </p:txBody>
      </p:sp>
    </p:spTree>
    <p:extLst>
      <p:ext uri="{BB962C8B-B14F-4D97-AF65-F5344CB8AC3E}">
        <p14:creationId xmlns:p14="http://schemas.microsoft.com/office/powerpoint/2010/main" val="946608536"/>
      </p:ext>
    </p:extLst>
  </p:cSld>
  <p:clrMapOvr>
    <a:masterClrMapping/>
  </p:clrMapOvr>
</p:sld>
</file>

<file path=ppt/theme/theme1.xml><?xml version="1.0" encoding="utf-8"?>
<a:theme xmlns:a="http://schemas.openxmlformats.org/drawingml/2006/main" name="MA-2105 Plantilla Portad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07157130-106A-854C-A3E4-7A10AD2C3BB1}"/>
    </a:ext>
  </a:extLst>
</a:theme>
</file>

<file path=ppt/theme/theme2.xml><?xml version="1.0" encoding="utf-8"?>
<a:theme xmlns:a="http://schemas.openxmlformats.org/drawingml/2006/main" name="MA-2105 Plantilla Contenido">
  <a:themeElements>
    <a:clrScheme name="Personalizar 1">
      <a:dk1>
        <a:srgbClr val="000000"/>
      </a:dk1>
      <a:lt1>
        <a:srgbClr val="FFFFFF"/>
      </a:lt1>
      <a:dk2>
        <a:srgbClr val="D3DFFF"/>
      </a:dk2>
      <a:lt2>
        <a:srgbClr val="FFFFFF"/>
      </a:lt2>
      <a:accent1>
        <a:srgbClr val="150D38"/>
      </a:accent1>
      <a:accent2>
        <a:srgbClr val="2861FF"/>
      </a:accent2>
      <a:accent3>
        <a:srgbClr val="D3DFFF"/>
      </a:accent3>
      <a:accent4>
        <a:srgbClr val="FF6D00"/>
      </a:accent4>
      <a:accent5>
        <a:srgbClr val="FFE1CC"/>
      </a:accent5>
      <a:accent6>
        <a:srgbClr val="666666"/>
      </a:accent6>
      <a:hlink>
        <a:srgbClr val="2861FF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DB2A46A8-23B5-6248-B01E-BA2784B3DE70}"/>
    </a:ext>
  </a:extLst>
</a:theme>
</file>

<file path=ppt/theme/theme3.xml><?xml version="1.0" encoding="utf-8"?>
<a:theme xmlns:a="http://schemas.openxmlformats.org/drawingml/2006/main" name="MA-2105 Plantilla Crédi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 Ecuaciones Diferenciales" id="{531114CD-B375-B34B-B9A3-88DC455528E5}" vid="{969DC122-9B8B-8245-B879-B4B1D9D0ECEC}"/>
    </a:ext>
  </a:extLst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Ecuaciones Diferenciales</Template>
  <TotalTime>3205</TotalTime>
  <Words>358</Words>
  <Application>Microsoft Office PowerPoint</Application>
  <PresentationFormat>Panorámica</PresentationFormat>
  <Paragraphs>60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15" baseType="lpstr">
      <vt:lpstr>Arial</vt:lpstr>
      <vt:lpstr>Blackadder ITC</vt:lpstr>
      <vt:lpstr>Calibri</vt:lpstr>
      <vt:lpstr>Cambria Math</vt:lpstr>
      <vt:lpstr>Franklin Gothic Book</vt:lpstr>
      <vt:lpstr>Franklin Gothic Medium</vt:lpstr>
      <vt:lpstr>MA-2105 Plantilla Portada</vt:lpstr>
      <vt:lpstr>MA-2105 Plantilla Contenido</vt:lpstr>
      <vt:lpstr>MA-2105 Plantilla Créditos</vt:lpstr>
      <vt:lpstr>Ecuación diferencial lineal con coeficientes variables mediante transformada de Laplace   M.Sc. Norberto Oviedo Ugalde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 implícita de una ecuación diferencial</dc:title>
  <dc:creator>Norberto</dc:creator>
  <cp:lastModifiedBy>Norberto Oviedo</cp:lastModifiedBy>
  <cp:revision>173</cp:revision>
  <dcterms:created xsi:type="dcterms:W3CDTF">2017-12-17T14:58:24Z</dcterms:created>
  <dcterms:modified xsi:type="dcterms:W3CDTF">2019-10-18T17:38:53Z</dcterms:modified>
</cp:coreProperties>
</file>