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80" r:id="rId6"/>
    <p:sldId id="281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berto Oviedo Ugalde" initials="NOU" lastIdx="1" clrIdx="0">
    <p:extLst>
      <p:ext uri="{19B8F6BF-5375-455C-9EA6-DF929625EA0E}">
        <p15:presenceInfo xmlns:p15="http://schemas.microsoft.com/office/powerpoint/2012/main" userId="Norberto Oviedo Ugal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3268FF"/>
    <a:srgbClr val="150D39"/>
    <a:srgbClr val="CD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8" d="100"/>
          <a:sy n="68" d="100"/>
        </p:scale>
        <p:origin x="16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5B3DE141-1368-479B-830C-2D80456E3A61}"/>
    <pc:docChg chg="custSel delSld modSld">
      <pc:chgData name="Norberto Oviedo Ugalde" userId="f6dd41cc-30ac-40c0-95f2-225f08fe1ba3" providerId="ADAL" clId="{5B3DE141-1368-479B-830C-2D80456E3A61}" dt="2019-04-09T23:09:41.985" v="669" actId="20577"/>
      <pc:docMkLst>
        <pc:docMk/>
      </pc:docMkLst>
      <pc:sldChg chg="modSp">
        <pc:chgData name="Norberto Oviedo Ugalde" userId="f6dd41cc-30ac-40c0-95f2-225f08fe1ba3" providerId="ADAL" clId="{5B3DE141-1368-479B-830C-2D80456E3A61}" dt="2019-04-09T19:46:42.296" v="13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5B3DE141-1368-479B-830C-2D80456E3A61}" dt="2019-04-09T19:46:42.296" v="13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 addCm">
        <pc:chgData name="Norberto Oviedo Ugalde" userId="f6dd41cc-30ac-40c0-95f2-225f08fe1ba3" providerId="ADAL" clId="{5B3DE141-1368-479B-830C-2D80456E3A61}" dt="2019-04-09T20:04:45.623" v="203"/>
        <pc:sldMkLst>
          <pc:docMk/>
          <pc:sldMk cId="1580782875" sldId="263"/>
        </pc:sldMkLst>
        <pc:spChg chg="add mod">
          <ac:chgData name="Norberto Oviedo Ugalde" userId="f6dd41cc-30ac-40c0-95f2-225f08fe1ba3" providerId="ADAL" clId="{5B3DE141-1368-479B-830C-2D80456E3A61}" dt="2019-04-09T19:56:27.726" v="139" actId="1076"/>
          <ac:spMkLst>
            <pc:docMk/>
            <pc:sldMk cId="1580782875" sldId="263"/>
            <ac:spMk id="2" creationId="{201D15F5-1879-4770-AAC1-65807B3DBBD7}"/>
          </ac:spMkLst>
        </pc:spChg>
        <pc:spChg chg="mod">
          <ac:chgData name="Norberto Oviedo Ugalde" userId="f6dd41cc-30ac-40c0-95f2-225f08fe1ba3" providerId="ADAL" clId="{5B3DE141-1368-479B-830C-2D80456E3A61}" dt="2019-04-09T19:49:41.794" v="47" actId="20577"/>
          <ac:spMkLst>
            <pc:docMk/>
            <pc:sldMk cId="1580782875" sldId="263"/>
            <ac:spMk id="4" creationId="{A548BF85-4EEA-478B-9D8B-3BE696C73E25}"/>
          </ac:spMkLst>
        </pc:spChg>
        <pc:spChg chg="add mod">
          <ac:chgData name="Norberto Oviedo Ugalde" userId="f6dd41cc-30ac-40c0-95f2-225f08fe1ba3" providerId="ADAL" clId="{5B3DE141-1368-479B-830C-2D80456E3A61}" dt="2019-04-09T19:54:13.694" v="133" actId="1076"/>
          <ac:spMkLst>
            <pc:docMk/>
            <pc:sldMk cId="1580782875" sldId="263"/>
            <ac:spMk id="5" creationId="{7ADA8232-A8B3-4C94-A3B1-B69D8DAF6EF4}"/>
          </ac:spMkLst>
        </pc:spChg>
        <pc:spChg chg="mod">
          <ac:chgData name="Norberto Oviedo Ugalde" userId="f6dd41cc-30ac-40c0-95f2-225f08fe1ba3" providerId="ADAL" clId="{5B3DE141-1368-479B-830C-2D80456E3A61}" dt="2019-04-09T19:48:41.440" v="24" actId="20577"/>
          <ac:spMkLst>
            <pc:docMk/>
            <pc:sldMk cId="1580782875" sldId="263"/>
            <ac:spMk id="13" creationId="{3C59C93E-7391-426F-B77A-847077E0CF3F}"/>
          </ac:spMkLst>
        </pc:spChg>
        <pc:spChg chg="add del mod">
          <ac:chgData name="Norberto Oviedo Ugalde" userId="f6dd41cc-30ac-40c0-95f2-225f08fe1ba3" providerId="ADAL" clId="{5B3DE141-1368-479B-830C-2D80456E3A61}" dt="2019-04-09T19:54:06.106" v="130" actId="478"/>
          <ac:spMkLst>
            <pc:docMk/>
            <pc:sldMk cId="1580782875" sldId="263"/>
            <ac:spMk id="14" creationId="{4CDEA538-4178-4D46-A9AE-DB2F8A46558B}"/>
          </ac:spMkLst>
        </pc:spChg>
        <pc:spChg chg="add mod">
          <ac:chgData name="Norberto Oviedo Ugalde" userId="f6dd41cc-30ac-40c0-95f2-225f08fe1ba3" providerId="ADAL" clId="{5B3DE141-1368-479B-830C-2D80456E3A61}" dt="2019-04-09T19:54:02.191" v="128" actId="1076"/>
          <ac:spMkLst>
            <pc:docMk/>
            <pc:sldMk cId="1580782875" sldId="263"/>
            <ac:spMk id="15" creationId="{755384E8-4633-43C8-8145-E97D0C474724}"/>
          </ac:spMkLst>
        </pc:spChg>
        <pc:spChg chg="add del mod">
          <ac:chgData name="Norberto Oviedo Ugalde" userId="f6dd41cc-30ac-40c0-95f2-225f08fe1ba3" providerId="ADAL" clId="{5B3DE141-1368-479B-830C-2D80456E3A61}" dt="2019-04-09T19:59:16.255" v="171" actId="478"/>
          <ac:spMkLst>
            <pc:docMk/>
            <pc:sldMk cId="1580782875" sldId="263"/>
            <ac:spMk id="16" creationId="{7AA4CA0F-B127-4324-8523-542723392DCA}"/>
          </ac:spMkLst>
        </pc:spChg>
        <pc:spChg chg="add mod">
          <ac:chgData name="Norberto Oviedo Ugalde" userId="f6dd41cc-30ac-40c0-95f2-225f08fe1ba3" providerId="ADAL" clId="{5B3DE141-1368-479B-830C-2D80456E3A61}" dt="2019-04-09T20:02:04.342" v="190" actId="207"/>
          <ac:spMkLst>
            <pc:docMk/>
            <pc:sldMk cId="1580782875" sldId="263"/>
            <ac:spMk id="20" creationId="{440956CD-C48F-45BB-87EA-5EA259C57010}"/>
          </ac:spMkLst>
        </pc:spChg>
        <pc:spChg chg="add mod">
          <ac:chgData name="Norberto Oviedo Ugalde" userId="f6dd41cc-30ac-40c0-95f2-225f08fe1ba3" providerId="ADAL" clId="{5B3DE141-1368-479B-830C-2D80456E3A61}" dt="2019-04-09T20:04:04.396" v="199" actId="1076"/>
          <ac:spMkLst>
            <pc:docMk/>
            <pc:sldMk cId="1580782875" sldId="263"/>
            <ac:spMk id="21" creationId="{4542E617-67BF-4FA1-B7B2-6039C4E21C43}"/>
          </ac:spMkLst>
        </pc:spChg>
        <pc:spChg chg="mod">
          <ac:chgData name="Norberto Oviedo Ugalde" userId="f6dd41cc-30ac-40c0-95f2-225f08fe1ba3" providerId="ADAL" clId="{5B3DE141-1368-479B-830C-2D80456E3A61}" dt="2019-04-09T19:49:31.468" v="34" actId="207"/>
          <ac:spMkLst>
            <pc:docMk/>
            <pc:sldMk cId="1580782875" sldId="263"/>
            <ac:spMk id="27" creationId="{2ECD41B4-2413-4709-9127-DC2D3D8AB61A}"/>
          </ac:spMkLst>
        </pc:spChg>
        <pc:spChg chg="mod">
          <ac:chgData name="Norberto Oviedo Ugalde" userId="f6dd41cc-30ac-40c0-95f2-225f08fe1ba3" providerId="ADAL" clId="{5B3DE141-1368-479B-830C-2D80456E3A61}" dt="2019-04-09T19:56:37.701" v="141" actId="1076"/>
          <ac:spMkLst>
            <pc:docMk/>
            <pc:sldMk cId="1580782875" sldId="263"/>
            <ac:spMk id="28" creationId="{8C0814E4-D1BD-4348-8FDA-6AD3B982AE39}"/>
          </ac:spMkLst>
        </pc:spChg>
        <pc:spChg chg="mod">
          <ac:chgData name="Norberto Oviedo Ugalde" userId="f6dd41cc-30ac-40c0-95f2-225f08fe1ba3" providerId="ADAL" clId="{5B3DE141-1368-479B-830C-2D80456E3A61}" dt="2019-04-09T20:00:03.377" v="187" actId="1076"/>
          <ac:spMkLst>
            <pc:docMk/>
            <pc:sldMk cId="1580782875" sldId="263"/>
            <ac:spMk id="30" creationId="{864DCCCB-25F7-46D5-96D4-CE6A260BD16F}"/>
          </ac:spMkLst>
        </pc:spChg>
        <pc:spChg chg="del mod">
          <ac:chgData name="Norberto Oviedo Ugalde" userId="f6dd41cc-30ac-40c0-95f2-225f08fe1ba3" providerId="ADAL" clId="{5B3DE141-1368-479B-830C-2D80456E3A61}" dt="2019-04-09T19:59:14.542" v="170" actId="478"/>
          <ac:spMkLst>
            <pc:docMk/>
            <pc:sldMk cId="1580782875" sldId="263"/>
            <ac:spMk id="31" creationId="{5F05AD42-784E-461F-80B5-9D9A1B03344D}"/>
          </ac:spMkLst>
        </pc:spChg>
        <pc:grpChg chg="add mod">
          <ac:chgData name="Norberto Oviedo Ugalde" userId="f6dd41cc-30ac-40c0-95f2-225f08fe1ba3" providerId="ADAL" clId="{5B3DE141-1368-479B-830C-2D80456E3A61}" dt="2019-04-09T19:56:50.237" v="142" actId="1076"/>
          <ac:grpSpMkLst>
            <pc:docMk/>
            <pc:sldMk cId="1580782875" sldId="263"/>
            <ac:grpSpMk id="3" creationId="{2C33BC9A-04EB-486A-B4C5-9EC0F0BC7BDC}"/>
          </ac:grpSpMkLst>
        </pc:grpChg>
        <pc:grpChg chg="add mod">
          <ac:chgData name="Norberto Oviedo Ugalde" userId="f6dd41cc-30ac-40c0-95f2-225f08fe1ba3" providerId="ADAL" clId="{5B3DE141-1368-479B-830C-2D80456E3A61}" dt="2019-04-09T20:00:10.738" v="189" actId="1076"/>
          <ac:grpSpMkLst>
            <pc:docMk/>
            <pc:sldMk cId="1580782875" sldId="263"/>
            <ac:grpSpMk id="17" creationId="{9A857BC6-752C-48EB-8189-2259D56B734C}"/>
          </ac:grpSpMkLst>
        </pc:grpChg>
        <pc:cxnChg chg="mod">
          <ac:chgData name="Norberto Oviedo Ugalde" userId="f6dd41cc-30ac-40c0-95f2-225f08fe1ba3" providerId="ADAL" clId="{5B3DE141-1368-479B-830C-2D80456E3A61}" dt="2019-04-09T19:51:04.319" v="55" actId="164"/>
          <ac:cxnSpMkLst>
            <pc:docMk/>
            <pc:sldMk cId="1580782875" sldId="263"/>
            <ac:cxnSpMk id="29" creationId="{C6A53F39-8F93-4108-BE97-E3B50DA81963}"/>
          </ac:cxnSpMkLst>
        </pc:cxnChg>
      </pc:sldChg>
      <pc:sldChg chg="addSp delSp modSp modAnim">
        <pc:chgData name="Norberto Oviedo Ugalde" userId="f6dd41cc-30ac-40c0-95f2-225f08fe1ba3" providerId="ADAL" clId="{5B3DE141-1368-479B-830C-2D80456E3A61}" dt="2019-04-09T22:32:21.338" v="450" actId="1076"/>
        <pc:sldMkLst>
          <pc:docMk/>
          <pc:sldMk cId="1103812874" sldId="280"/>
        </pc:sldMkLst>
        <pc:spChg chg="del">
          <ac:chgData name="Norberto Oviedo Ugalde" userId="f6dd41cc-30ac-40c0-95f2-225f08fe1ba3" providerId="ADAL" clId="{5B3DE141-1368-479B-830C-2D80456E3A61}" dt="2019-04-09T20:07:41.346" v="205" actId="478"/>
          <ac:spMkLst>
            <pc:docMk/>
            <pc:sldMk cId="1103812874" sldId="280"/>
            <ac:spMk id="4" creationId="{874AA5A5-94A2-49AD-9C09-83744B85282F}"/>
          </ac:spMkLst>
        </pc:spChg>
        <pc:spChg chg="del">
          <ac:chgData name="Norberto Oviedo Ugalde" userId="f6dd41cc-30ac-40c0-95f2-225f08fe1ba3" providerId="ADAL" clId="{5B3DE141-1368-479B-830C-2D80456E3A61}" dt="2019-04-09T20:07:42.637" v="206" actId="478"/>
          <ac:spMkLst>
            <pc:docMk/>
            <pc:sldMk cId="1103812874" sldId="280"/>
            <ac:spMk id="5" creationId="{E0C4F14B-2149-46BD-9A02-D08ECAB9D0C6}"/>
          </ac:spMkLst>
        </pc:spChg>
        <pc:spChg chg="del">
          <ac:chgData name="Norberto Oviedo Ugalde" userId="f6dd41cc-30ac-40c0-95f2-225f08fe1ba3" providerId="ADAL" clId="{5B3DE141-1368-479B-830C-2D80456E3A61}" dt="2019-04-09T20:07:43.692" v="207" actId="478"/>
          <ac:spMkLst>
            <pc:docMk/>
            <pc:sldMk cId="1103812874" sldId="280"/>
            <ac:spMk id="6" creationId="{E4D9AF90-E0AA-47CA-B330-0DFFFBA01D12}"/>
          </ac:spMkLst>
        </pc:spChg>
        <pc:spChg chg="mod">
          <ac:chgData name="Norberto Oviedo Ugalde" userId="f6dd41cc-30ac-40c0-95f2-225f08fe1ba3" providerId="ADAL" clId="{5B3DE141-1368-479B-830C-2D80456E3A61}" dt="2019-04-09T20:21:15.776" v="231" actId="20577"/>
          <ac:spMkLst>
            <pc:docMk/>
            <pc:sldMk cId="1103812874" sldId="280"/>
            <ac:spMk id="8" creationId="{BB8CD0B8-F01B-434A-B782-B424DAA243F6}"/>
          </ac:spMkLst>
        </pc:spChg>
        <pc:spChg chg="mod">
          <ac:chgData name="Norberto Oviedo Ugalde" userId="f6dd41cc-30ac-40c0-95f2-225f08fe1ba3" providerId="ADAL" clId="{5B3DE141-1368-479B-830C-2D80456E3A61}" dt="2019-04-09T20:36:41.813" v="360" actId="207"/>
          <ac:spMkLst>
            <pc:docMk/>
            <pc:sldMk cId="1103812874" sldId="280"/>
            <ac:spMk id="11" creationId="{7469D791-290A-4ACC-86A0-006943C849D2}"/>
          </ac:spMkLst>
        </pc:spChg>
        <pc:spChg chg="mod">
          <ac:chgData name="Norberto Oviedo Ugalde" userId="f6dd41cc-30ac-40c0-95f2-225f08fe1ba3" providerId="ADAL" clId="{5B3DE141-1368-479B-830C-2D80456E3A61}" dt="2019-04-09T20:23:27.454" v="278" actId="20577"/>
          <ac:spMkLst>
            <pc:docMk/>
            <pc:sldMk cId="1103812874" sldId="280"/>
            <ac:spMk id="14" creationId="{E2D63103-22E1-4103-B7E1-01C80A055E68}"/>
          </ac:spMkLst>
        </pc:spChg>
        <pc:spChg chg="add del mod">
          <ac:chgData name="Norberto Oviedo Ugalde" userId="f6dd41cc-30ac-40c0-95f2-225f08fe1ba3" providerId="ADAL" clId="{5B3DE141-1368-479B-830C-2D80456E3A61}" dt="2019-04-09T20:31:16.999" v="332"/>
          <ac:spMkLst>
            <pc:docMk/>
            <pc:sldMk cId="1103812874" sldId="280"/>
            <ac:spMk id="15" creationId="{BB7B671F-287C-442C-86B8-6C30E14AA5E6}"/>
          </ac:spMkLst>
        </pc:spChg>
        <pc:spChg chg="del mod">
          <ac:chgData name="Norberto Oviedo Ugalde" userId="f6dd41cc-30ac-40c0-95f2-225f08fe1ba3" providerId="ADAL" clId="{5B3DE141-1368-479B-830C-2D80456E3A61}" dt="2019-04-09T20:26:16.402" v="288" actId="478"/>
          <ac:spMkLst>
            <pc:docMk/>
            <pc:sldMk cId="1103812874" sldId="280"/>
            <ac:spMk id="16" creationId="{5A500CB6-FF59-41D0-AC8C-03C567C417D5}"/>
          </ac:spMkLst>
        </pc:spChg>
        <pc:spChg chg="del mod">
          <ac:chgData name="Norberto Oviedo Ugalde" userId="f6dd41cc-30ac-40c0-95f2-225f08fe1ba3" providerId="ADAL" clId="{5B3DE141-1368-479B-830C-2D80456E3A61}" dt="2019-04-09T20:26:20.598" v="290" actId="478"/>
          <ac:spMkLst>
            <pc:docMk/>
            <pc:sldMk cId="1103812874" sldId="280"/>
            <ac:spMk id="17" creationId="{8F6105D1-DA39-4530-8E43-CF0B623AF74B}"/>
          </ac:spMkLst>
        </pc:spChg>
        <pc:spChg chg="add mod">
          <ac:chgData name="Norberto Oviedo Ugalde" userId="f6dd41cc-30ac-40c0-95f2-225f08fe1ba3" providerId="ADAL" clId="{5B3DE141-1368-479B-830C-2D80456E3A61}" dt="2019-04-09T20:08:29.813" v="217" actId="1076"/>
          <ac:spMkLst>
            <pc:docMk/>
            <pc:sldMk cId="1103812874" sldId="280"/>
            <ac:spMk id="18" creationId="{FAB82133-312A-401F-804A-13CF242F8B98}"/>
          </ac:spMkLst>
        </pc:spChg>
        <pc:spChg chg="mod">
          <ac:chgData name="Norberto Oviedo Ugalde" userId="f6dd41cc-30ac-40c0-95f2-225f08fe1ba3" providerId="ADAL" clId="{5B3DE141-1368-479B-830C-2D80456E3A61}" dt="2019-04-09T20:40:27.937" v="412" actId="1076"/>
          <ac:spMkLst>
            <pc:docMk/>
            <pc:sldMk cId="1103812874" sldId="280"/>
            <ac:spMk id="19" creationId="{2FABB34C-B72C-461E-A852-984A1994A634}"/>
          </ac:spMkLst>
        </pc:spChg>
        <pc:spChg chg="mod">
          <ac:chgData name="Norberto Oviedo Ugalde" userId="f6dd41cc-30ac-40c0-95f2-225f08fe1ba3" providerId="ADAL" clId="{5B3DE141-1368-479B-830C-2D80456E3A61}" dt="2019-04-09T20:40:24.209" v="411" actId="1076"/>
          <ac:spMkLst>
            <pc:docMk/>
            <pc:sldMk cId="1103812874" sldId="280"/>
            <ac:spMk id="22" creationId="{3B558971-00A4-4CC4-BEDE-13A5D8345197}"/>
          </ac:spMkLst>
        </pc:spChg>
        <pc:spChg chg="del mod">
          <ac:chgData name="Norberto Oviedo Ugalde" userId="f6dd41cc-30ac-40c0-95f2-225f08fe1ba3" providerId="ADAL" clId="{5B3DE141-1368-479B-830C-2D80456E3A61}" dt="2019-04-09T20:26:19.376" v="289" actId="478"/>
          <ac:spMkLst>
            <pc:docMk/>
            <pc:sldMk cId="1103812874" sldId="280"/>
            <ac:spMk id="23" creationId="{9A39B2BB-F9D0-46D8-AFFA-60EE55836541}"/>
          </ac:spMkLst>
        </pc:spChg>
        <pc:spChg chg="add mod">
          <ac:chgData name="Norberto Oviedo Ugalde" userId="f6dd41cc-30ac-40c0-95f2-225f08fe1ba3" providerId="ADAL" clId="{5B3DE141-1368-479B-830C-2D80456E3A61}" dt="2019-04-09T20:08:25.309" v="216" actId="1076"/>
          <ac:spMkLst>
            <pc:docMk/>
            <pc:sldMk cId="1103812874" sldId="280"/>
            <ac:spMk id="25" creationId="{F8C3252F-C79D-4C1C-96B7-9921E949BD95}"/>
          </ac:spMkLst>
        </pc:spChg>
        <pc:spChg chg="add mod">
          <ac:chgData name="Norberto Oviedo Ugalde" userId="f6dd41cc-30ac-40c0-95f2-225f08fe1ba3" providerId="ADAL" clId="{5B3DE141-1368-479B-830C-2D80456E3A61}" dt="2019-04-09T20:07:50.838" v="210" actId="1076"/>
          <ac:spMkLst>
            <pc:docMk/>
            <pc:sldMk cId="1103812874" sldId="280"/>
            <ac:spMk id="26" creationId="{0B33C3DE-EB14-468F-BE8E-093CB39E9C73}"/>
          </ac:spMkLst>
        </pc:spChg>
        <pc:spChg chg="add mod">
          <ac:chgData name="Norberto Oviedo Ugalde" userId="f6dd41cc-30ac-40c0-95f2-225f08fe1ba3" providerId="ADAL" clId="{5B3DE141-1368-479B-830C-2D80456E3A61}" dt="2019-04-09T20:29:07.710" v="315" actId="14100"/>
          <ac:spMkLst>
            <pc:docMk/>
            <pc:sldMk cId="1103812874" sldId="280"/>
            <ac:spMk id="27" creationId="{5B7543BF-54EA-472B-A185-1516A7FCD2AC}"/>
          </ac:spMkLst>
        </pc:spChg>
        <pc:spChg chg="add mod">
          <ac:chgData name="Norberto Oviedo Ugalde" userId="f6dd41cc-30ac-40c0-95f2-225f08fe1ba3" providerId="ADAL" clId="{5B3DE141-1368-479B-830C-2D80456E3A61}" dt="2019-04-09T20:36:47.029" v="361" actId="113"/>
          <ac:spMkLst>
            <pc:docMk/>
            <pc:sldMk cId="1103812874" sldId="280"/>
            <ac:spMk id="28" creationId="{29377CE8-A9B1-4F4F-9BD6-CF7C4521476E}"/>
          </ac:spMkLst>
        </pc:spChg>
        <pc:spChg chg="add mod">
          <ac:chgData name="Norberto Oviedo Ugalde" userId="f6dd41cc-30ac-40c0-95f2-225f08fe1ba3" providerId="ADAL" clId="{5B3DE141-1368-479B-830C-2D80456E3A61}" dt="2019-04-09T20:33:50.933" v="357" actId="1076"/>
          <ac:spMkLst>
            <pc:docMk/>
            <pc:sldMk cId="1103812874" sldId="280"/>
            <ac:spMk id="29" creationId="{62796672-A107-466C-A203-1719C0C11FEE}"/>
          </ac:spMkLst>
        </pc:spChg>
        <pc:spChg chg="add del mod">
          <ac:chgData name="Norberto Oviedo Ugalde" userId="f6dd41cc-30ac-40c0-95f2-225f08fe1ba3" providerId="ADAL" clId="{5B3DE141-1368-479B-830C-2D80456E3A61}" dt="2019-04-09T20:31:46.174" v="340"/>
          <ac:spMkLst>
            <pc:docMk/>
            <pc:sldMk cId="1103812874" sldId="280"/>
            <ac:spMk id="30" creationId="{19845B9C-2AA5-4EAC-9C5D-10CDD592DD18}"/>
          </ac:spMkLst>
        </pc:spChg>
        <pc:spChg chg="add mod">
          <ac:chgData name="Norberto Oviedo Ugalde" userId="f6dd41cc-30ac-40c0-95f2-225f08fe1ba3" providerId="ADAL" clId="{5B3DE141-1368-479B-830C-2D80456E3A61}" dt="2019-04-09T20:31:50.646" v="342" actId="14100"/>
          <ac:spMkLst>
            <pc:docMk/>
            <pc:sldMk cId="1103812874" sldId="280"/>
            <ac:spMk id="31" creationId="{B516A887-A6EC-40C0-AA80-9C6B43EA1849}"/>
          </ac:spMkLst>
        </pc:spChg>
        <pc:spChg chg="add del">
          <ac:chgData name="Norberto Oviedo Ugalde" userId="f6dd41cc-30ac-40c0-95f2-225f08fe1ba3" providerId="ADAL" clId="{5B3DE141-1368-479B-830C-2D80456E3A61}" dt="2019-04-09T20:32:14.979" v="346"/>
          <ac:spMkLst>
            <pc:docMk/>
            <pc:sldMk cId="1103812874" sldId="280"/>
            <ac:spMk id="32" creationId="{FDB8BBAF-9695-4017-9B1A-7F76364478C4}"/>
          </ac:spMkLst>
        </pc:spChg>
        <pc:spChg chg="add del">
          <ac:chgData name="Norberto Oviedo Ugalde" userId="f6dd41cc-30ac-40c0-95f2-225f08fe1ba3" providerId="ADAL" clId="{5B3DE141-1368-479B-830C-2D80456E3A61}" dt="2019-04-09T20:32:10.848" v="345"/>
          <ac:spMkLst>
            <pc:docMk/>
            <pc:sldMk cId="1103812874" sldId="280"/>
            <ac:spMk id="33" creationId="{351B7CA7-17CC-4DDA-8A3B-E3242902DF46}"/>
          </ac:spMkLst>
        </pc:spChg>
        <pc:spChg chg="add mod">
          <ac:chgData name="Norberto Oviedo Ugalde" userId="f6dd41cc-30ac-40c0-95f2-225f08fe1ba3" providerId="ADAL" clId="{5B3DE141-1368-479B-830C-2D80456E3A61}" dt="2019-04-09T20:32:48.898" v="353" actId="1076"/>
          <ac:spMkLst>
            <pc:docMk/>
            <pc:sldMk cId="1103812874" sldId="280"/>
            <ac:spMk id="34" creationId="{A22618EA-6805-47C1-8109-A789D3C75D1B}"/>
          </ac:spMkLst>
        </pc:spChg>
        <pc:spChg chg="add mod">
          <ac:chgData name="Norberto Oviedo Ugalde" userId="f6dd41cc-30ac-40c0-95f2-225f08fe1ba3" providerId="ADAL" clId="{5B3DE141-1368-479B-830C-2D80456E3A61}" dt="2019-04-09T22:32:21.338" v="450" actId="1076"/>
          <ac:spMkLst>
            <pc:docMk/>
            <pc:sldMk cId="1103812874" sldId="280"/>
            <ac:spMk id="35" creationId="{F774092E-BE07-4878-A1DE-FA59F0CF78C1}"/>
          </ac:spMkLst>
        </pc:spChg>
        <pc:grpChg chg="add mod">
          <ac:chgData name="Norberto Oviedo Ugalde" userId="f6dd41cc-30ac-40c0-95f2-225f08fe1ba3" providerId="ADAL" clId="{5B3DE141-1368-479B-830C-2D80456E3A61}" dt="2019-04-09T20:24:05.564" v="284" actId="1076"/>
          <ac:grpSpMkLst>
            <pc:docMk/>
            <pc:sldMk cId="1103812874" sldId="280"/>
            <ac:grpSpMk id="2" creationId="{BB2C09E1-4189-480E-9B55-FAF71B822EEF}"/>
          </ac:grpSpMkLst>
        </pc:grpChg>
        <pc:grpChg chg="add mod">
          <ac:chgData name="Norberto Oviedo Ugalde" userId="f6dd41cc-30ac-40c0-95f2-225f08fe1ba3" providerId="ADAL" clId="{5B3DE141-1368-479B-830C-2D80456E3A61}" dt="2019-04-09T20:08:33.613" v="218" actId="1076"/>
          <ac:grpSpMkLst>
            <pc:docMk/>
            <pc:sldMk cId="1103812874" sldId="280"/>
            <ac:grpSpMk id="20" creationId="{DB1EBA6F-3AFD-4273-ACB6-5C04AAB1728B}"/>
          </ac:grpSpMkLst>
        </pc:grpChg>
        <pc:cxnChg chg="del">
          <ac:chgData name="Norberto Oviedo Ugalde" userId="f6dd41cc-30ac-40c0-95f2-225f08fe1ba3" providerId="ADAL" clId="{5B3DE141-1368-479B-830C-2D80456E3A61}" dt="2019-04-09T20:07:44.725" v="208" actId="478"/>
          <ac:cxnSpMkLst>
            <pc:docMk/>
            <pc:sldMk cId="1103812874" sldId="280"/>
            <ac:cxnSpMk id="9" creationId="{A23C0C14-3B36-438E-AC29-821E7C949898}"/>
          </ac:cxnSpMkLst>
        </pc:cxnChg>
        <pc:cxnChg chg="add del mod">
          <ac:chgData name="Norberto Oviedo Ugalde" userId="f6dd41cc-30ac-40c0-95f2-225f08fe1ba3" providerId="ADAL" clId="{5B3DE141-1368-479B-830C-2D80456E3A61}" dt="2019-04-09T20:31:00.698" v="328" actId="478"/>
          <ac:cxnSpMkLst>
            <pc:docMk/>
            <pc:sldMk cId="1103812874" sldId="280"/>
            <ac:cxnSpMk id="12" creationId="{3B8A3782-6D7A-4DB0-90C1-605A3D686491}"/>
          </ac:cxnSpMkLst>
        </pc:cxnChg>
        <pc:cxnChg chg="mod">
          <ac:chgData name="Norberto Oviedo Ugalde" userId="f6dd41cc-30ac-40c0-95f2-225f08fe1ba3" providerId="ADAL" clId="{5B3DE141-1368-479B-830C-2D80456E3A61}" dt="2019-04-09T20:23:13.756" v="273" actId="14100"/>
          <ac:cxnSpMkLst>
            <pc:docMk/>
            <pc:sldMk cId="1103812874" sldId="280"/>
            <ac:cxnSpMk id="13" creationId="{A9693168-7ED2-46C1-A901-E8CB63694E42}"/>
          </ac:cxnSpMkLst>
        </pc:cxnChg>
      </pc:sldChg>
    </pc:docChg>
  </pc:docChgLst>
  <pc:docChgLst>
    <pc:chgData name="Norberto Oviedo Ugalde" userId="f6dd41cc-30ac-40c0-95f2-225f08fe1ba3" providerId="ADAL" clId="{D5FC1131-4A00-4C7F-B79C-9FE5121AF638}"/>
    <pc:docChg chg="undo custSel addSld delSld modSld sldOrd">
      <pc:chgData name="Norberto Oviedo Ugalde" userId="f6dd41cc-30ac-40c0-95f2-225f08fe1ba3" providerId="ADAL" clId="{D5FC1131-4A00-4C7F-B79C-9FE5121AF638}" dt="2019-04-09T03:13:34.292" v="952"/>
      <pc:docMkLst>
        <pc:docMk/>
      </pc:docMkLst>
      <pc:sldChg chg="modSp">
        <pc:chgData name="Norberto Oviedo Ugalde" userId="f6dd41cc-30ac-40c0-95f2-225f08fe1ba3" providerId="ADAL" clId="{D5FC1131-4A00-4C7F-B79C-9FE5121AF638}" dt="2019-04-08T22:47:48.430" v="7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D5FC1131-4A00-4C7F-B79C-9FE5121AF638}" dt="2019-04-08T22:47:48.430" v="7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modAnim">
        <pc:chgData name="Norberto Oviedo Ugalde" userId="f6dd41cc-30ac-40c0-95f2-225f08fe1ba3" providerId="ADAL" clId="{D5FC1131-4A00-4C7F-B79C-9FE5121AF638}" dt="2019-04-08T23:13:55.279" v="421" actId="20577"/>
        <pc:sldMkLst>
          <pc:docMk/>
          <pc:sldMk cId="1580782875" sldId="263"/>
        </pc:sldMkLst>
        <pc:spChg chg="del mod">
          <ac:chgData name="Norberto Oviedo Ugalde" userId="f6dd41cc-30ac-40c0-95f2-225f08fe1ba3" providerId="ADAL" clId="{D5FC1131-4A00-4C7F-B79C-9FE5121AF638}" dt="2019-04-08T22:50:50.320" v="22" actId="478"/>
          <ac:spMkLst>
            <pc:docMk/>
            <pc:sldMk cId="1580782875" sldId="263"/>
            <ac:spMk id="2" creationId="{00000000-0000-0000-0000-000000000000}"/>
          </ac:spMkLst>
        </pc:spChg>
        <pc:spChg chg="add del mod">
          <ac:chgData name="Norberto Oviedo Ugalde" userId="f6dd41cc-30ac-40c0-95f2-225f08fe1ba3" providerId="ADAL" clId="{D5FC1131-4A00-4C7F-B79C-9FE5121AF638}" dt="2019-04-08T22:50:50.324" v="24"/>
          <ac:spMkLst>
            <pc:docMk/>
            <pc:sldMk cId="1580782875" sldId="263"/>
            <ac:spMk id="3" creationId="{A33669FB-9BF6-4ADA-B93B-A96F7751179D}"/>
          </ac:spMkLst>
        </pc:spChg>
        <pc:spChg chg="add mod">
          <ac:chgData name="Norberto Oviedo Ugalde" userId="f6dd41cc-30ac-40c0-95f2-225f08fe1ba3" providerId="ADAL" clId="{D5FC1131-4A00-4C7F-B79C-9FE5121AF638}" dt="2019-04-08T23:04:21.815" v="280" actId="20577"/>
          <ac:spMkLst>
            <pc:docMk/>
            <pc:sldMk cId="1580782875" sldId="263"/>
            <ac:spMk id="4" creationId="{A548BF85-4EEA-478B-9D8B-3BE696C73E25}"/>
          </ac:spMkLst>
        </pc:spChg>
        <pc:spChg chg="del mod">
          <ac:chgData name="Norberto Oviedo Ugalde" userId="f6dd41cc-30ac-40c0-95f2-225f08fe1ba3" providerId="ADAL" clId="{D5FC1131-4A00-4C7F-B79C-9FE5121AF638}" dt="2019-04-08T23:04:30.904" v="283" actId="478"/>
          <ac:spMkLst>
            <pc:docMk/>
            <pc:sldMk cId="1580782875" sldId="263"/>
            <ac:spMk id="5" creationId="{094B7BB8-C08E-484B-AB7A-1BF078D5EEFD}"/>
          </ac:spMkLst>
        </pc:spChg>
        <pc:spChg chg="del mod">
          <ac:chgData name="Norberto Oviedo Ugalde" userId="f6dd41cc-30ac-40c0-95f2-225f08fe1ba3" providerId="ADAL" clId="{D5FC1131-4A00-4C7F-B79C-9FE5121AF638}" dt="2019-04-08T23:04:29.864" v="282" actId="478"/>
          <ac:spMkLst>
            <pc:docMk/>
            <pc:sldMk cId="1580782875" sldId="263"/>
            <ac:spMk id="6" creationId="{9D04A1E7-F3B1-44AA-805D-DF665DECA00C}"/>
          </ac:spMkLst>
        </pc:spChg>
        <pc:spChg chg="del">
          <ac:chgData name="Norberto Oviedo Ugalde" userId="f6dd41cc-30ac-40c0-95f2-225f08fe1ba3" providerId="ADAL" clId="{D5FC1131-4A00-4C7F-B79C-9FE5121AF638}" dt="2019-04-08T23:04:33.741" v="285" actId="478"/>
          <ac:spMkLst>
            <pc:docMk/>
            <pc:sldMk cId="1580782875" sldId="263"/>
            <ac:spMk id="7" creationId="{4BF4B638-A374-49E9-ACC4-00F66AAB8856}"/>
          </ac:spMkLst>
        </pc:spChg>
        <pc:spChg chg="del mod">
          <ac:chgData name="Norberto Oviedo Ugalde" userId="f6dd41cc-30ac-40c0-95f2-225f08fe1ba3" providerId="ADAL" clId="{D5FC1131-4A00-4C7F-B79C-9FE5121AF638}" dt="2019-04-08T23:04:34.533" v="286" actId="478"/>
          <ac:spMkLst>
            <pc:docMk/>
            <pc:sldMk cId="1580782875" sldId="263"/>
            <ac:spMk id="8" creationId="{07A27592-5C14-43FC-BB49-1C63F2C4BF32}"/>
          </ac:spMkLst>
        </pc:spChg>
        <pc:spChg chg="del mod">
          <ac:chgData name="Norberto Oviedo Ugalde" userId="f6dd41cc-30ac-40c0-95f2-225f08fe1ba3" providerId="ADAL" clId="{D5FC1131-4A00-4C7F-B79C-9FE5121AF638}" dt="2019-04-08T23:04:32.385" v="284" actId="478"/>
          <ac:spMkLst>
            <pc:docMk/>
            <pc:sldMk cId="1580782875" sldId="263"/>
            <ac:spMk id="9" creationId="{F64E9DA7-D67F-43F0-94C7-2E1BEF3379FD}"/>
          </ac:spMkLst>
        </pc:spChg>
        <pc:spChg chg="add del mod">
          <ac:chgData name="Norberto Oviedo Ugalde" userId="f6dd41cc-30ac-40c0-95f2-225f08fe1ba3" providerId="ADAL" clId="{D5FC1131-4A00-4C7F-B79C-9FE5121AF638}" dt="2019-04-08T22:50:56.977" v="25" actId="478"/>
          <ac:spMkLst>
            <pc:docMk/>
            <pc:sldMk cId="1580782875" sldId="263"/>
            <ac:spMk id="11" creationId="{8594AAF4-FB4C-41BF-9F89-1F4A5B8A82A0}"/>
          </ac:spMkLst>
        </pc:spChg>
        <pc:spChg chg="add mod">
          <ac:chgData name="Norberto Oviedo Ugalde" userId="f6dd41cc-30ac-40c0-95f2-225f08fe1ba3" providerId="ADAL" clId="{D5FC1131-4A00-4C7F-B79C-9FE5121AF638}" dt="2019-04-08T23:02:49.062" v="261" actId="20577"/>
          <ac:spMkLst>
            <pc:docMk/>
            <pc:sldMk cId="1580782875" sldId="263"/>
            <ac:spMk id="12" creationId="{80A55989-0688-497D-9D03-5C300B380510}"/>
          </ac:spMkLst>
        </pc:spChg>
        <pc:spChg chg="add mod">
          <ac:chgData name="Norberto Oviedo Ugalde" userId="f6dd41cc-30ac-40c0-95f2-225f08fe1ba3" providerId="ADAL" clId="{D5FC1131-4A00-4C7F-B79C-9FE5121AF638}" dt="2019-04-08T23:02:39.561" v="258" actId="1076"/>
          <ac:spMkLst>
            <pc:docMk/>
            <pc:sldMk cId="1580782875" sldId="263"/>
            <ac:spMk id="13" creationId="{3C59C93E-7391-426F-B77A-847077E0CF3F}"/>
          </ac:spMkLst>
        </pc:spChg>
        <pc:spChg chg="add mod">
          <ac:chgData name="Norberto Oviedo Ugalde" userId="f6dd41cc-30ac-40c0-95f2-225f08fe1ba3" providerId="ADAL" clId="{D5FC1131-4A00-4C7F-B79C-9FE5121AF638}" dt="2019-04-08T23:02:54.642" v="262" actId="1076"/>
          <ac:spMkLst>
            <pc:docMk/>
            <pc:sldMk cId="1580782875" sldId="263"/>
            <ac:spMk id="14" creationId="{272A7482-286B-4510-B35F-74BAF0CF5880}"/>
          </ac:spMkLst>
        </pc:spChg>
        <pc:spChg chg="add mod">
          <ac:chgData name="Norberto Oviedo Ugalde" userId="f6dd41cc-30ac-40c0-95f2-225f08fe1ba3" providerId="ADAL" clId="{D5FC1131-4A00-4C7F-B79C-9FE5121AF638}" dt="2019-04-08T23:02:17.170" v="254" actId="1076"/>
          <ac:spMkLst>
            <pc:docMk/>
            <pc:sldMk cId="1580782875" sldId="263"/>
            <ac:spMk id="15" creationId="{F13A3021-8F90-4C9D-84FC-700DC6A6DDE4}"/>
          </ac:spMkLst>
        </pc:spChg>
        <pc:spChg chg="add mod">
          <ac:chgData name="Norberto Oviedo Ugalde" userId="f6dd41cc-30ac-40c0-95f2-225f08fe1ba3" providerId="ADAL" clId="{D5FC1131-4A00-4C7F-B79C-9FE5121AF638}" dt="2019-04-08T23:02:28.946" v="256" actId="1076"/>
          <ac:spMkLst>
            <pc:docMk/>
            <pc:sldMk cId="1580782875" sldId="263"/>
            <ac:spMk id="16" creationId="{F0EF134A-95C0-49E0-B63D-F8B2098F3D40}"/>
          </ac:spMkLst>
        </pc:spChg>
        <pc:spChg chg="add mod">
          <ac:chgData name="Norberto Oviedo Ugalde" userId="f6dd41cc-30ac-40c0-95f2-225f08fe1ba3" providerId="ADAL" clId="{D5FC1131-4A00-4C7F-B79C-9FE5121AF638}" dt="2019-04-08T23:02:25.009" v="255" actId="1076"/>
          <ac:spMkLst>
            <pc:docMk/>
            <pc:sldMk cId="1580782875" sldId="263"/>
            <ac:spMk id="17" creationId="{03DFC89D-C197-4E79-B205-FD847ACA4975}"/>
          </ac:spMkLst>
        </pc:spChg>
        <pc:spChg chg="add mod">
          <ac:chgData name="Norberto Oviedo Ugalde" userId="f6dd41cc-30ac-40c0-95f2-225f08fe1ba3" providerId="ADAL" clId="{D5FC1131-4A00-4C7F-B79C-9FE5121AF638}" dt="2019-04-08T23:02:33.372" v="257" actId="1076"/>
          <ac:spMkLst>
            <pc:docMk/>
            <pc:sldMk cId="1580782875" sldId="263"/>
            <ac:spMk id="18" creationId="{66A52B49-4657-4DF2-A427-538DF7FC7FCC}"/>
          </ac:spMkLst>
        </pc:spChg>
        <pc:spChg chg="add mod">
          <ac:chgData name="Norberto Oviedo Ugalde" userId="f6dd41cc-30ac-40c0-95f2-225f08fe1ba3" providerId="ADAL" clId="{D5FC1131-4A00-4C7F-B79C-9FE5121AF638}" dt="2019-04-08T23:04:20.105" v="279" actId="20577"/>
          <ac:spMkLst>
            <pc:docMk/>
            <pc:sldMk cId="1580782875" sldId="263"/>
            <ac:spMk id="19" creationId="{BC5ABF74-E476-4B5B-8A16-A670E0B18F0A}"/>
          </ac:spMkLst>
        </pc:spChg>
        <pc:spChg chg="add mod">
          <ac:chgData name="Norberto Oviedo Ugalde" userId="f6dd41cc-30ac-40c0-95f2-225f08fe1ba3" providerId="ADAL" clId="{D5FC1131-4A00-4C7F-B79C-9FE5121AF638}" dt="2019-04-08T23:07:41.056" v="370" actId="14100"/>
          <ac:spMkLst>
            <pc:docMk/>
            <pc:sldMk cId="1580782875" sldId="263"/>
            <ac:spMk id="20" creationId="{A6D79FC3-671D-4552-8860-E06916258FC4}"/>
          </ac:spMkLst>
        </pc:spChg>
        <pc:spChg chg="add mod">
          <ac:chgData name="Norberto Oviedo Ugalde" userId="f6dd41cc-30ac-40c0-95f2-225f08fe1ba3" providerId="ADAL" clId="{D5FC1131-4A00-4C7F-B79C-9FE5121AF638}" dt="2019-04-08T23:06:32.003" v="335" actId="20577"/>
          <ac:spMkLst>
            <pc:docMk/>
            <pc:sldMk cId="1580782875" sldId="263"/>
            <ac:spMk id="21" creationId="{61DFFF8B-6E94-469E-9B50-B87C42654DC1}"/>
          </ac:spMkLst>
        </pc:spChg>
        <pc:spChg chg="add del mod">
          <ac:chgData name="Norberto Oviedo Ugalde" userId="f6dd41cc-30ac-40c0-95f2-225f08fe1ba3" providerId="ADAL" clId="{D5FC1131-4A00-4C7F-B79C-9FE5121AF638}" dt="2019-04-08T23:07:29.887" v="368"/>
          <ac:spMkLst>
            <pc:docMk/>
            <pc:sldMk cId="1580782875" sldId="263"/>
            <ac:spMk id="22" creationId="{A4E01C28-72FE-4539-99F0-D7A88F8BA320}"/>
          </ac:spMkLst>
        </pc:spChg>
        <pc:spChg chg="add mod">
          <ac:chgData name="Norberto Oviedo Ugalde" userId="f6dd41cc-30ac-40c0-95f2-225f08fe1ba3" providerId="ADAL" clId="{D5FC1131-4A00-4C7F-B79C-9FE5121AF638}" dt="2019-04-08T23:09:21.828" v="385" actId="14100"/>
          <ac:spMkLst>
            <pc:docMk/>
            <pc:sldMk cId="1580782875" sldId="263"/>
            <ac:spMk id="23" creationId="{9C73CAB8-D8D6-4FAD-B190-397B9356D7C5}"/>
          </ac:spMkLst>
        </pc:spChg>
        <pc:spChg chg="add mod">
          <ac:chgData name="Norberto Oviedo Ugalde" userId="f6dd41cc-30ac-40c0-95f2-225f08fe1ba3" providerId="ADAL" clId="{D5FC1131-4A00-4C7F-B79C-9FE5121AF638}" dt="2019-04-08T23:13:28.262" v="417"/>
          <ac:spMkLst>
            <pc:docMk/>
            <pc:sldMk cId="1580782875" sldId="263"/>
            <ac:spMk id="24" creationId="{40635743-1813-465C-85E2-5B5FFEE6B6EE}"/>
          </ac:spMkLst>
        </pc:spChg>
        <pc:spChg chg="add mod">
          <ac:chgData name="Norberto Oviedo Ugalde" userId="f6dd41cc-30ac-40c0-95f2-225f08fe1ba3" providerId="ADAL" clId="{D5FC1131-4A00-4C7F-B79C-9FE5121AF638}" dt="2019-04-08T23:13:55.279" v="421" actId="20577"/>
          <ac:spMkLst>
            <pc:docMk/>
            <pc:sldMk cId="1580782875" sldId="263"/>
            <ac:spMk id="25" creationId="{88B3D69C-E8C8-4C3F-A7A8-D57E6A4C38DB}"/>
          </ac:spMkLst>
        </pc:spChg>
        <pc:spChg chg="add mod">
          <ac:chgData name="Norberto Oviedo Ugalde" userId="f6dd41cc-30ac-40c0-95f2-225f08fe1ba3" providerId="ADAL" clId="{D5FC1131-4A00-4C7F-B79C-9FE5121AF638}" dt="2019-04-08T23:11:08.052" v="407" actId="1076"/>
          <ac:spMkLst>
            <pc:docMk/>
            <pc:sldMk cId="1580782875" sldId="263"/>
            <ac:spMk id="26" creationId="{BD756235-EB47-4387-8CE1-04B71234921A}"/>
          </ac:spMkLst>
        </pc:spChg>
      </pc:sldChg>
    </pc:docChg>
  </pc:docChgLst>
  <pc:docChgLst>
    <pc:chgData name="Norberto Oviedo Ugalde" userId="f6dd41cc-30ac-40c0-95f2-225f08fe1ba3" providerId="ADAL" clId="{ACB61568-A625-4552-AA28-8D28C37F6FF2}"/>
    <pc:docChg chg="undo custSel addSld delSld modSld">
      <pc:chgData name="Norberto Oviedo Ugalde" userId="f6dd41cc-30ac-40c0-95f2-225f08fe1ba3" providerId="ADAL" clId="{ACB61568-A625-4552-AA28-8D28C37F6FF2}" dt="2019-04-09T17:48:12.363" v="962" actId="1076"/>
      <pc:docMkLst>
        <pc:docMk/>
      </pc:docMkLst>
      <pc:sldChg chg="modSp">
        <pc:chgData name="Norberto Oviedo Ugalde" userId="f6dd41cc-30ac-40c0-95f2-225f08fe1ba3" providerId="ADAL" clId="{ACB61568-A625-4552-AA28-8D28C37F6FF2}" dt="2019-04-09T16:40:09.219" v="71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ACB61568-A625-4552-AA28-8D28C37F6FF2}" dt="2019-04-09T16:40:09.219" v="71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ACB61568-A625-4552-AA28-8D28C37F6FF2}" dt="2019-04-09T17:04:27.065" v="426" actId="20577"/>
        <pc:sldMkLst>
          <pc:docMk/>
          <pc:sldMk cId="1580782875" sldId="263"/>
        </pc:sldMkLst>
        <pc:spChg chg="mod">
          <ac:chgData name="Norberto Oviedo Ugalde" userId="f6dd41cc-30ac-40c0-95f2-225f08fe1ba3" providerId="ADAL" clId="{ACB61568-A625-4552-AA28-8D28C37F6FF2}" dt="2019-04-09T17:00:38.735" v="374" actId="255"/>
          <ac:spMkLst>
            <pc:docMk/>
            <pc:sldMk cId="1580782875" sldId="263"/>
            <ac:spMk id="4" creationId="{A548BF85-4EEA-478B-9D8B-3BE696C73E25}"/>
          </ac:spMkLst>
        </pc:spChg>
        <pc:spChg chg="mod">
          <ac:chgData name="Norberto Oviedo Ugalde" userId="f6dd41cc-30ac-40c0-95f2-225f08fe1ba3" providerId="ADAL" clId="{ACB61568-A625-4552-AA28-8D28C37F6FF2}" dt="2019-04-09T17:00:42.720" v="375" actId="20577"/>
          <ac:spMkLst>
            <pc:docMk/>
            <pc:sldMk cId="1580782875" sldId="263"/>
            <ac:spMk id="12" creationId="{80A55989-0688-497D-9D03-5C300B380510}"/>
          </ac:spMkLst>
        </pc:spChg>
        <pc:spChg chg="mod">
          <ac:chgData name="Norberto Oviedo Ugalde" userId="f6dd41cc-30ac-40c0-95f2-225f08fe1ba3" providerId="ADAL" clId="{ACB61568-A625-4552-AA28-8D28C37F6FF2}" dt="2019-04-09T17:00:46.440" v="376" actId="1076"/>
          <ac:spMkLst>
            <pc:docMk/>
            <pc:sldMk cId="1580782875" sldId="263"/>
            <ac:spMk id="13" creationId="{3C59C93E-7391-426F-B77A-847077E0CF3F}"/>
          </ac:spMkLst>
        </pc:spChg>
        <pc:spChg chg="del">
          <ac:chgData name="Norberto Oviedo Ugalde" userId="f6dd41cc-30ac-40c0-95f2-225f08fe1ba3" providerId="ADAL" clId="{ACB61568-A625-4552-AA28-8D28C37F6FF2}" dt="2019-04-09T16:44:22.787" v="209" actId="478"/>
          <ac:spMkLst>
            <pc:docMk/>
            <pc:sldMk cId="1580782875" sldId="263"/>
            <ac:spMk id="14" creationId="{272A7482-286B-4510-B35F-74BAF0CF5880}"/>
          </ac:spMkLst>
        </pc:spChg>
        <pc:spChg chg="del mod">
          <ac:chgData name="Norberto Oviedo Ugalde" userId="f6dd41cc-30ac-40c0-95f2-225f08fe1ba3" providerId="ADAL" clId="{ACB61568-A625-4552-AA28-8D28C37F6FF2}" dt="2019-04-09T16:58:42.574" v="352" actId="478"/>
          <ac:spMkLst>
            <pc:docMk/>
            <pc:sldMk cId="1580782875" sldId="263"/>
            <ac:spMk id="15" creationId="{F13A3021-8F90-4C9D-84FC-700DC6A6DDE4}"/>
          </ac:spMkLst>
        </pc:spChg>
        <pc:spChg chg="del mod">
          <ac:chgData name="Norberto Oviedo Ugalde" userId="f6dd41cc-30ac-40c0-95f2-225f08fe1ba3" providerId="ADAL" clId="{ACB61568-A625-4552-AA28-8D28C37F6FF2}" dt="2019-04-09T16:58:46.363" v="354" actId="478"/>
          <ac:spMkLst>
            <pc:docMk/>
            <pc:sldMk cId="1580782875" sldId="263"/>
            <ac:spMk id="16" creationId="{F0EF134A-95C0-49E0-B63D-F8B2098F3D40}"/>
          </ac:spMkLst>
        </pc:spChg>
        <pc:spChg chg="del mod">
          <ac:chgData name="Norberto Oviedo Ugalde" userId="f6dd41cc-30ac-40c0-95f2-225f08fe1ba3" providerId="ADAL" clId="{ACB61568-A625-4552-AA28-8D28C37F6FF2}" dt="2019-04-09T16:58:40.311" v="350" actId="478"/>
          <ac:spMkLst>
            <pc:docMk/>
            <pc:sldMk cId="1580782875" sldId="263"/>
            <ac:spMk id="17" creationId="{03DFC89D-C197-4E79-B205-FD847ACA4975}"/>
          </ac:spMkLst>
        </pc:spChg>
        <pc:spChg chg="del mod">
          <ac:chgData name="Norberto Oviedo Ugalde" userId="f6dd41cc-30ac-40c0-95f2-225f08fe1ba3" providerId="ADAL" clId="{ACB61568-A625-4552-AA28-8D28C37F6FF2}" dt="2019-04-09T16:58:45.544" v="353" actId="478"/>
          <ac:spMkLst>
            <pc:docMk/>
            <pc:sldMk cId="1580782875" sldId="263"/>
            <ac:spMk id="18" creationId="{66A52B49-4657-4DF2-A427-538DF7FC7FCC}"/>
          </ac:spMkLst>
        </pc:spChg>
        <pc:spChg chg="del mod">
          <ac:chgData name="Norberto Oviedo Ugalde" userId="f6dd41cc-30ac-40c0-95f2-225f08fe1ba3" providerId="ADAL" clId="{ACB61568-A625-4552-AA28-8D28C37F6FF2}" dt="2019-04-09T16:58:38.208" v="348" actId="478"/>
          <ac:spMkLst>
            <pc:docMk/>
            <pc:sldMk cId="1580782875" sldId="263"/>
            <ac:spMk id="19" creationId="{BC5ABF74-E476-4B5B-8A16-A670E0B18F0A}"/>
          </ac:spMkLst>
        </pc:spChg>
        <pc:spChg chg="del">
          <ac:chgData name="Norberto Oviedo Ugalde" userId="f6dd41cc-30ac-40c0-95f2-225f08fe1ba3" providerId="ADAL" clId="{ACB61568-A625-4552-AA28-8D28C37F6FF2}" dt="2019-04-09T16:56:44.817" v="308" actId="478"/>
          <ac:spMkLst>
            <pc:docMk/>
            <pc:sldMk cId="1580782875" sldId="263"/>
            <ac:spMk id="20" creationId="{A6D79FC3-671D-4552-8860-E06916258FC4}"/>
          </ac:spMkLst>
        </pc:spChg>
        <pc:spChg chg="del mod">
          <ac:chgData name="Norberto Oviedo Ugalde" userId="f6dd41cc-30ac-40c0-95f2-225f08fe1ba3" providerId="ADAL" clId="{ACB61568-A625-4552-AA28-8D28C37F6FF2}" dt="2019-04-09T16:56:49.447" v="310" actId="478"/>
          <ac:spMkLst>
            <pc:docMk/>
            <pc:sldMk cId="1580782875" sldId="263"/>
            <ac:spMk id="21" creationId="{61DFFF8B-6E94-469E-9B50-B87C42654DC1}"/>
          </ac:spMkLst>
        </pc:spChg>
        <pc:spChg chg="add mod">
          <ac:chgData name="Norberto Oviedo Ugalde" userId="f6dd41cc-30ac-40c0-95f2-225f08fe1ba3" providerId="ADAL" clId="{ACB61568-A625-4552-AA28-8D28C37F6FF2}" dt="2019-04-09T17:00:50.256" v="377" actId="1076"/>
          <ac:spMkLst>
            <pc:docMk/>
            <pc:sldMk cId="1580782875" sldId="263"/>
            <ac:spMk id="22" creationId="{CB28078B-F0A8-488C-94C7-A09B4EAA48E7}"/>
          </ac:spMkLst>
        </pc:spChg>
        <pc:spChg chg="del mod">
          <ac:chgData name="Norberto Oviedo Ugalde" userId="f6dd41cc-30ac-40c0-95f2-225f08fe1ba3" providerId="ADAL" clId="{ACB61568-A625-4552-AA28-8D28C37F6FF2}" dt="2019-04-09T16:58:39.507" v="349" actId="478"/>
          <ac:spMkLst>
            <pc:docMk/>
            <pc:sldMk cId="1580782875" sldId="263"/>
            <ac:spMk id="23" creationId="{9C73CAB8-D8D6-4FAD-B190-397B9356D7C5}"/>
          </ac:spMkLst>
        </pc:spChg>
        <pc:spChg chg="del">
          <ac:chgData name="Norberto Oviedo Ugalde" userId="f6dd41cc-30ac-40c0-95f2-225f08fe1ba3" providerId="ADAL" clId="{ACB61568-A625-4552-AA28-8D28C37F6FF2}" dt="2019-04-09T16:58:32.805" v="346" actId="478"/>
          <ac:spMkLst>
            <pc:docMk/>
            <pc:sldMk cId="1580782875" sldId="263"/>
            <ac:spMk id="24" creationId="{40635743-1813-465C-85E2-5B5FFEE6B6EE}"/>
          </ac:spMkLst>
        </pc:spChg>
        <pc:spChg chg="del">
          <ac:chgData name="Norberto Oviedo Ugalde" userId="f6dd41cc-30ac-40c0-95f2-225f08fe1ba3" providerId="ADAL" clId="{ACB61568-A625-4552-AA28-8D28C37F6FF2}" dt="2019-04-09T16:58:33.983" v="347" actId="478"/>
          <ac:spMkLst>
            <pc:docMk/>
            <pc:sldMk cId="1580782875" sldId="263"/>
            <ac:spMk id="25" creationId="{88B3D69C-E8C8-4C3F-A7A8-D57E6A4C38DB}"/>
          </ac:spMkLst>
        </pc:spChg>
        <pc:spChg chg="del">
          <ac:chgData name="Norberto Oviedo Ugalde" userId="f6dd41cc-30ac-40c0-95f2-225f08fe1ba3" providerId="ADAL" clId="{ACB61568-A625-4552-AA28-8D28C37F6FF2}" dt="2019-04-09T16:59:47.867" v="367" actId="478"/>
          <ac:spMkLst>
            <pc:docMk/>
            <pc:sldMk cId="1580782875" sldId="263"/>
            <ac:spMk id="26" creationId="{BD756235-EB47-4387-8CE1-04B71234921A}"/>
          </ac:spMkLst>
        </pc:spChg>
        <pc:spChg chg="add mod">
          <ac:chgData name="Norberto Oviedo Ugalde" userId="f6dd41cc-30ac-40c0-95f2-225f08fe1ba3" providerId="ADAL" clId="{ACB61568-A625-4552-AA28-8D28C37F6FF2}" dt="2019-04-09T17:04:27.065" v="426" actId="20577"/>
          <ac:spMkLst>
            <pc:docMk/>
            <pc:sldMk cId="1580782875" sldId="263"/>
            <ac:spMk id="27" creationId="{2ECD41B4-2413-4709-9127-DC2D3D8AB61A}"/>
          </ac:spMkLst>
        </pc:spChg>
        <pc:spChg chg="add mod">
          <ac:chgData name="Norberto Oviedo Ugalde" userId="f6dd41cc-30ac-40c0-95f2-225f08fe1ba3" providerId="ADAL" clId="{ACB61568-A625-4552-AA28-8D28C37F6FF2}" dt="2019-04-09T17:01:02.480" v="380" actId="1076"/>
          <ac:spMkLst>
            <pc:docMk/>
            <pc:sldMk cId="1580782875" sldId="263"/>
            <ac:spMk id="28" creationId="{8C0814E4-D1BD-4348-8FDA-6AD3B982AE39}"/>
          </ac:spMkLst>
        </pc:spChg>
        <pc:spChg chg="add mod">
          <ac:chgData name="Norberto Oviedo Ugalde" userId="f6dd41cc-30ac-40c0-95f2-225f08fe1ba3" providerId="ADAL" clId="{ACB61568-A625-4552-AA28-8D28C37F6FF2}" dt="2019-04-09T17:00:58.296" v="379" actId="1076"/>
          <ac:spMkLst>
            <pc:docMk/>
            <pc:sldMk cId="1580782875" sldId="263"/>
            <ac:spMk id="30" creationId="{864DCCCB-25F7-46D5-96D4-CE6A260BD16F}"/>
          </ac:spMkLst>
        </pc:spChg>
        <pc:spChg chg="add mod">
          <ac:chgData name="Norberto Oviedo Ugalde" userId="f6dd41cc-30ac-40c0-95f2-225f08fe1ba3" providerId="ADAL" clId="{ACB61568-A625-4552-AA28-8D28C37F6FF2}" dt="2019-04-09T17:00:56.223" v="378" actId="1076"/>
          <ac:spMkLst>
            <pc:docMk/>
            <pc:sldMk cId="1580782875" sldId="263"/>
            <ac:spMk id="31" creationId="{5F05AD42-784E-461F-80B5-9D9A1B03344D}"/>
          </ac:spMkLst>
        </pc:spChg>
        <pc:cxnChg chg="add mod">
          <ac:chgData name="Norberto Oviedo Ugalde" userId="f6dd41cc-30ac-40c0-95f2-225f08fe1ba3" providerId="ADAL" clId="{ACB61568-A625-4552-AA28-8D28C37F6FF2}" dt="2019-04-09T17:01:09.544" v="382" actId="1076"/>
          <ac:cxnSpMkLst>
            <pc:docMk/>
            <pc:sldMk cId="1580782875" sldId="263"/>
            <ac:cxnSpMk id="29" creationId="{C6A53F39-8F93-4108-BE97-E3B50DA81963}"/>
          </ac:cxnSpMkLst>
        </pc:cxnChg>
      </pc:sldChg>
      <pc:sldChg chg="addSp delSp modSp add delAnim modAnim">
        <pc:chgData name="Norberto Oviedo Ugalde" userId="f6dd41cc-30ac-40c0-95f2-225f08fe1ba3" providerId="ADAL" clId="{ACB61568-A625-4552-AA28-8D28C37F6FF2}" dt="2019-04-09T17:18:49.163" v="618"/>
        <pc:sldMkLst>
          <pc:docMk/>
          <pc:sldMk cId="1103812874" sldId="280"/>
        </pc:sldMkLst>
        <pc:spChg chg="del mod">
          <ac:chgData name="Norberto Oviedo Ugalde" userId="f6dd41cc-30ac-40c0-95f2-225f08fe1ba3" providerId="ADAL" clId="{ACB61568-A625-4552-AA28-8D28C37F6FF2}" dt="2019-04-09T17:01:42.008" v="386" actId="478"/>
          <ac:spMkLst>
            <pc:docMk/>
            <pc:sldMk cId="1103812874" sldId="280"/>
            <ac:spMk id="2" creationId="{EE752670-3D71-4FE0-B3E7-B66500F064A4}"/>
          </ac:spMkLst>
        </pc:spChg>
        <pc:spChg chg="del">
          <ac:chgData name="Norberto Oviedo Ugalde" userId="f6dd41cc-30ac-40c0-95f2-225f08fe1ba3" providerId="ADAL" clId="{ACB61568-A625-4552-AA28-8D28C37F6FF2}" dt="2019-04-09T17:01:40.136" v="385" actId="478"/>
          <ac:spMkLst>
            <pc:docMk/>
            <pc:sldMk cId="1103812874" sldId="280"/>
            <ac:spMk id="3" creationId="{E03A70F1-D8E4-4374-AA4B-6E3E0324CA0D}"/>
          </ac:spMkLst>
        </pc:spChg>
        <pc:spChg chg="add mod">
          <ac:chgData name="Norberto Oviedo Ugalde" userId="f6dd41cc-30ac-40c0-95f2-225f08fe1ba3" providerId="ADAL" clId="{ACB61568-A625-4552-AA28-8D28C37F6FF2}" dt="2019-04-09T17:02:37.439" v="399" actId="1076"/>
          <ac:spMkLst>
            <pc:docMk/>
            <pc:sldMk cId="1103812874" sldId="280"/>
            <ac:spMk id="4" creationId="{874AA5A5-94A2-49AD-9C09-83744B85282F}"/>
          </ac:spMkLst>
        </pc:spChg>
        <pc:spChg chg="add mod">
          <ac:chgData name="Norberto Oviedo Ugalde" userId="f6dd41cc-30ac-40c0-95f2-225f08fe1ba3" providerId="ADAL" clId="{ACB61568-A625-4552-AA28-8D28C37F6FF2}" dt="2019-04-09T17:02:32.382" v="398" actId="1076"/>
          <ac:spMkLst>
            <pc:docMk/>
            <pc:sldMk cId="1103812874" sldId="280"/>
            <ac:spMk id="5" creationId="{E0C4F14B-2149-46BD-9A02-D08ECAB9D0C6}"/>
          </ac:spMkLst>
        </pc:spChg>
        <pc:spChg chg="add mod">
          <ac:chgData name="Norberto Oviedo Ugalde" userId="f6dd41cc-30ac-40c0-95f2-225f08fe1ba3" providerId="ADAL" clId="{ACB61568-A625-4552-AA28-8D28C37F6FF2}" dt="2019-04-09T17:02:29.247" v="396" actId="1076"/>
          <ac:spMkLst>
            <pc:docMk/>
            <pc:sldMk cId="1103812874" sldId="280"/>
            <ac:spMk id="6" creationId="{E4D9AF90-E0AA-47CA-B330-0DFFFBA01D12}"/>
          </ac:spMkLst>
        </pc:spChg>
        <pc:spChg chg="add mod">
          <ac:chgData name="Norberto Oviedo Ugalde" userId="f6dd41cc-30ac-40c0-95f2-225f08fe1ba3" providerId="ADAL" clId="{ACB61568-A625-4552-AA28-8D28C37F6FF2}" dt="2019-04-09T17:05:29.685" v="441" actId="1076"/>
          <ac:spMkLst>
            <pc:docMk/>
            <pc:sldMk cId="1103812874" sldId="280"/>
            <ac:spMk id="7" creationId="{BD4C8609-8BC5-434D-B8DB-AAB8097BA01F}"/>
          </ac:spMkLst>
        </pc:spChg>
        <pc:spChg chg="add mod">
          <ac:chgData name="Norberto Oviedo Ugalde" userId="f6dd41cc-30ac-40c0-95f2-225f08fe1ba3" providerId="ADAL" clId="{ACB61568-A625-4552-AA28-8D28C37F6FF2}" dt="2019-04-09T17:05:25.925" v="440" actId="1076"/>
          <ac:spMkLst>
            <pc:docMk/>
            <pc:sldMk cId="1103812874" sldId="280"/>
            <ac:spMk id="8" creationId="{BB8CD0B8-F01B-434A-B782-B424DAA243F6}"/>
          </ac:spMkLst>
        </pc:spChg>
        <pc:spChg chg="add mod">
          <ac:chgData name="Norberto Oviedo Ugalde" userId="f6dd41cc-30ac-40c0-95f2-225f08fe1ba3" providerId="ADAL" clId="{ACB61568-A625-4552-AA28-8D28C37F6FF2}" dt="2019-04-09T17:09:26.594" v="492" actId="1076"/>
          <ac:spMkLst>
            <pc:docMk/>
            <pc:sldMk cId="1103812874" sldId="280"/>
            <ac:spMk id="11" creationId="{7469D791-290A-4ACC-86A0-006943C849D2}"/>
          </ac:spMkLst>
        </pc:spChg>
        <pc:spChg chg="add del">
          <ac:chgData name="Norberto Oviedo Ugalde" userId="f6dd41cc-30ac-40c0-95f2-225f08fe1ba3" providerId="ADAL" clId="{ACB61568-A625-4552-AA28-8D28C37F6FF2}" dt="2019-04-09T17:06:34.120" v="459"/>
          <ac:spMkLst>
            <pc:docMk/>
            <pc:sldMk cId="1103812874" sldId="280"/>
            <ac:spMk id="12" creationId="{A79A9CA5-198D-43CC-85AA-6DC5C7B12B15}"/>
          </ac:spMkLst>
        </pc:spChg>
        <pc:spChg chg="add mod">
          <ac:chgData name="Norberto Oviedo Ugalde" userId="f6dd41cc-30ac-40c0-95f2-225f08fe1ba3" providerId="ADAL" clId="{ACB61568-A625-4552-AA28-8D28C37F6FF2}" dt="2019-04-09T17:09:38.927" v="496" actId="20577"/>
          <ac:spMkLst>
            <pc:docMk/>
            <pc:sldMk cId="1103812874" sldId="280"/>
            <ac:spMk id="14" creationId="{E2D63103-22E1-4103-B7E1-01C80A055E68}"/>
          </ac:spMkLst>
        </pc:spChg>
        <pc:spChg chg="add mod">
          <ac:chgData name="Norberto Oviedo Ugalde" userId="f6dd41cc-30ac-40c0-95f2-225f08fe1ba3" providerId="ADAL" clId="{ACB61568-A625-4552-AA28-8D28C37F6FF2}" dt="2019-04-09T17:12:35.115" v="542" actId="20577"/>
          <ac:spMkLst>
            <pc:docMk/>
            <pc:sldMk cId="1103812874" sldId="280"/>
            <ac:spMk id="16" creationId="{5A500CB6-FF59-41D0-AC8C-03C567C417D5}"/>
          </ac:spMkLst>
        </pc:spChg>
        <pc:spChg chg="add mod">
          <ac:chgData name="Norberto Oviedo Ugalde" userId="f6dd41cc-30ac-40c0-95f2-225f08fe1ba3" providerId="ADAL" clId="{ACB61568-A625-4552-AA28-8D28C37F6FF2}" dt="2019-04-09T17:17:10.005" v="612" actId="1076"/>
          <ac:spMkLst>
            <pc:docMk/>
            <pc:sldMk cId="1103812874" sldId="280"/>
            <ac:spMk id="17" creationId="{8F6105D1-DA39-4530-8E43-CF0B623AF74B}"/>
          </ac:spMkLst>
        </pc:spChg>
        <pc:spChg chg="add del mod">
          <ac:chgData name="Norberto Oviedo Ugalde" userId="f6dd41cc-30ac-40c0-95f2-225f08fe1ba3" providerId="ADAL" clId="{ACB61568-A625-4552-AA28-8D28C37F6FF2}" dt="2019-04-09T17:14:58.343" v="573" actId="478"/>
          <ac:spMkLst>
            <pc:docMk/>
            <pc:sldMk cId="1103812874" sldId="280"/>
            <ac:spMk id="18" creationId="{BFB62D89-FCFB-4C5D-B5A4-B36D0AFC5EE3}"/>
          </ac:spMkLst>
        </pc:spChg>
        <pc:spChg chg="add mod">
          <ac:chgData name="Norberto Oviedo Ugalde" userId="f6dd41cc-30ac-40c0-95f2-225f08fe1ba3" providerId="ADAL" clId="{ACB61568-A625-4552-AA28-8D28C37F6FF2}" dt="2019-04-09T17:16:40.285" v="603" actId="14100"/>
          <ac:spMkLst>
            <pc:docMk/>
            <pc:sldMk cId="1103812874" sldId="280"/>
            <ac:spMk id="19" creationId="{2FABB34C-B72C-461E-A852-984A1994A634}"/>
          </ac:spMkLst>
        </pc:spChg>
        <pc:spChg chg="add del mod">
          <ac:chgData name="Norberto Oviedo Ugalde" userId="f6dd41cc-30ac-40c0-95f2-225f08fe1ba3" providerId="ADAL" clId="{ACB61568-A625-4552-AA28-8D28C37F6FF2}" dt="2019-04-09T17:14:38.131" v="569"/>
          <ac:spMkLst>
            <pc:docMk/>
            <pc:sldMk cId="1103812874" sldId="280"/>
            <ac:spMk id="20" creationId="{764842E6-DA7C-4680-9B03-8371069F4B56}"/>
          </ac:spMkLst>
        </pc:spChg>
        <pc:spChg chg="add del mod">
          <ac:chgData name="Norberto Oviedo Ugalde" userId="f6dd41cc-30ac-40c0-95f2-225f08fe1ba3" providerId="ADAL" clId="{ACB61568-A625-4552-AA28-8D28C37F6FF2}" dt="2019-04-09T17:14:58.347" v="575"/>
          <ac:spMkLst>
            <pc:docMk/>
            <pc:sldMk cId="1103812874" sldId="280"/>
            <ac:spMk id="21" creationId="{2F529747-4637-453A-A8F4-128A69E81B1C}"/>
          </ac:spMkLst>
        </pc:spChg>
        <pc:spChg chg="add mod">
          <ac:chgData name="Norberto Oviedo Ugalde" userId="f6dd41cc-30ac-40c0-95f2-225f08fe1ba3" providerId="ADAL" clId="{ACB61568-A625-4552-AA28-8D28C37F6FF2}" dt="2019-04-09T17:16:00.649" v="597" actId="207"/>
          <ac:spMkLst>
            <pc:docMk/>
            <pc:sldMk cId="1103812874" sldId="280"/>
            <ac:spMk id="22" creationId="{3B558971-00A4-4CC4-BEDE-13A5D8345197}"/>
          </ac:spMkLst>
        </pc:spChg>
        <pc:spChg chg="add mod">
          <ac:chgData name="Norberto Oviedo Ugalde" userId="f6dd41cc-30ac-40c0-95f2-225f08fe1ba3" providerId="ADAL" clId="{ACB61568-A625-4552-AA28-8D28C37F6FF2}" dt="2019-04-09T17:17:15.821" v="613" actId="1076"/>
          <ac:spMkLst>
            <pc:docMk/>
            <pc:sldMk cId="1103812874" sldId="280"/>
            <ac:spMk id="23" creationId="{9A39B2BB-F9D0-46D8-AFFA-60EE55836541}"/>
          </ac:spMkLst>
        </pc:spChg>
        <pc:cxnChg chg="add mod">
          <ac:chgData name="Norberto Oviedo Ugalde" userId="f6dd41cc-30ac-40c0-95f2-225f08fe1ba3" providerId="ADAL" clId="{ACB61568-A625-4552-AA28-8D28C37F6FF2}" dt="2019-04-09T17:05:48.220" v="443" actId="1076"/>
          <ac:cxnSpMkLst>
            <pc:docMk/>
            <pc:sldMk cId="1103812874" sldId="280"/>
            <ac:cxnSpMk id="9" creationId="{A23C0C14-3B36-438E-AC29-821E7C949898}"/>
          </ac:cxnSpMkLst>
        </pc:cxnChg>
        <pc:cxnChg chg="add del">
          <ac:chgData name="Norberto Oviedo Ugalde" userId="f6dd41cc-30ac-40c0-95f2-225f08fe1ba3" providerId="ADAL" clId="{ACB61568-A625-4552-AA28-8D28C37F6FF2}" dt="2019-04-09T17:05:54.668" v="445" actId="478"/>
          <ac:cxnSpMkLst>
            <pc:docMk/>
            <pc:sldMk cId="1103812874" sldId="280"/>
            <ac:cxnSpMk id="10" creationId="{32AB5D9B-665A-41D8-AFE7-FAE8AB58E2E4}"/>
          </ac:cxnSpMkLst>
        </pc:cxnChg>
        <pc:cxnChg chg="add mod">
          <ac:chgData name="Norberto Oviedo Ugalde" userId="f6dd41cc-30ac-40c0-95f2-225f08fe1ba3" providerId="ADAL" clId="{ACB61568-A625-4552-AA28-8D28C37F6FF2}" dt="2019-04-09T17:09:30.434" v="493" actId="1076"/>
          <ac:cxnSpMkLst>
            <pc:docMk/>
            <pc:sldMk cId="1103812874" sldId="280"/>
            <ac:cxnSpMk id="13" creationId="{A9693168-7ED2-46C1-A901-E8CB63694E42}"/>
          </ac:cxnSpMkLst>
        </pc:cxnChg>
      </pc:sldChg>
    </pc:docChg>
  </pc:docChgLst>
  <pc:docChgLst>
    <pc:chgData name="Norberto Oviedo Ugalde" userId="f6dd41cc-30ac-40c0-95f2-225f08fe1ba3" providerId="ADAL" clId="{A03FBFDA-DC87-45FA-9454-38190F1C6242}"/>
  </pc:docChgLst>
  <pc:docChgLst>
    <pc:chgData name="Norberto Oviedo Ugalde" userId="f6dd41cc-30ac-40c0-95f2-225f08fe1ba3" providerId="ADAL" clId="{B20367DF-C442-48C5-8092-617DCDFD5FB2}"/>
    <pc:docChg chg="undo custSel addSld delSld modSld">
      <pc:chgData name="Norberto Oviedo Ugalde" userId="f6dd41cc-30ac-40c0-95f2-225f08fe1ba3" providerId="ADAL" clId="{B20367DF-C442-48C5-8092-617DCDFD5FB2}" dt="2019-04-01T16:30:45.984" v="1119"/>
      <pc:docMkLst>
        <pc:docMk/>
      </pc:docMkLst>
      <pc:sldChg chg="modSp">
        <pc:chgData name="Norberto Oviedo Ugalde" userId="f6dd41cc-30ac-40c0-95f2-225f08fe1ba3" providerId="ADAL" clId="{B20367DF-C442-48C5-8092-617DCDFD5FB2}" dt="2019-04-01T14:27:12.495" v="91" actId="5793"/>
        <pc:sldMkLst>
          <pc:docMk/>
          <pc:sldMk cId="173496091" sldId="260"/>
        </pc:sldMkLst>
        <pc:spChg chg="mod">
          <ac:chgData name="Norberto Oviedo Ugalde" userId="f6dd41cc-30ac-40c0-95f2-225f08fe1ba3" providerId="ADAL" clId="{B20367DF-C442-48C5-8092-617DCDFD5FB2}" dt="2019-04-01T14:27:12.495" v="91" actId="5793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6:27:14.034" v="1107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B20367DF-C442-48C5-8092-617DCDFD5FB2}" dt="2019-04-01T16:27:14.034" v="1107" actId="20577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4:48:51.370" v="419" actId="1076"/>
        <pc:sldMkLst>
          <pc:docMk/>
          <pc:sldMk cId="1580782875" sldId="263"/>
        </pc:sldMkLst>
        <pc:spChg chg="mod">
          <ac:chgData name="Norberto Oviedo Ugalde" userId="f6dd41cc-30ac-40c0-95f2-225f08fe1ba3" providerId="ADAL" clId="{B20367DF-C442-48C5-8092-617DCDFD5FB2}" dt="2019-04-01T14:48:51.370" v="419" actId="1076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B20367DF-C442-48C5-8092-617DCDFD5FB2}" dt="2019-04-01T14:43:55.401" v="403" actId="1076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B20367DF-C442-48C5-8092-617DCDFD5FB2}" dt="2019-04-01T14:43:33.539" v="399" actId="1076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B20367DF-C442-48C5-8092-617DCDFD5FB2}" dt="2019-04-01T14:43:36.869" v="400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B20367DF-C442-48C5-8092-617DCDFD5FB2}" dt="2019-04-01T14:44:03.797" v="404" actId="1076"/>
          <ac:spMkLst>
            <pc:docMk/>
            <pc:sldMk cId="1580782875" sldId="263"/>
            <ac:spMk id="8" creationId="{07A27592-5C14-43FC-BB49-1C63F2C4BF32}"/>
          </ac:spMkLst>
        </pc:spChg>
      </pc:sldChg>
    </pc:docChg>
  </pc:docChgLst>
  <pc:docChgLst>
    <pc:chgData name="Norberto Oviedo Ugalde" userId="f6dd41cc-30ac-40c0-95f2-225f08fe1ba3" providerId="ADAL" clId="{6448774A-423D-4DDE-B476-7B9B77D8FAEC}"/>
    <pc:docChg chg="undo redo custSel addSld delSld modSld">
      <pc:chgData name="Norberto Oviedo Ugalde" userId="f6dd41cc-30ac-40c0-95f2-225f08fe1ba3" providerId="ADAL" clId="{6448774A-423D-4DDE-B476-7B9B77D8FAEC}" dt="2019-04-08T18:18:31.874" v="2156"/>
      <pc:docMkLst>
        <pc:docMk/>
      </pc:docMkLst>
      <pc:sldChg chg="modSp">
        <pc:chgData name="Norberto Oviedo Ugalde" userId="f6dd41cc-30ac-40c0-95f2-225f08fe1ba3" providerId="ADAL" clId="{6448774A-423D-4DDE-B476-7B9B77D8FAEC}" dt="2019-04-01T16:43:49.292" v="32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6448774A-423D-4DDE-B476-7B9B77D8FAEC}" dt="2019-04-01T16:43:49.292" v="32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modSp modAnim">
        <pc:chgData name="Norberto Oviedo Ugalde" userId="f6dd41cc-30ac-40c0-95f2-225f08fe1ba3" providerId="ADAL" clId="{6448774A-423D-4DDE-B476-7B9B77D8FAEC}" dt="2019-04-01T17:11:25.875" v="428"/>
        <pc:sldMkLst>
          <pc:docMk/>
          <pc:sldMk cId="1580782875" sldId="263"/>
        </pc:sldMkLst>
        <pc:spChg chg="mod">
          <ac:chgData name="Norberto Oviedo Ugalde" userId="f6dd41cc-30ac-40c0-95f2-225f08fe1ba3" providerId="ADAL" clId="{6448774A-423D-4DDE-B476-7B9B77D8FAEC}" dt="2019-04-01T16:50:33.114" v="201" actId="14100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6448774A-423D-4DDE-B476-7B9B77D8FAEC}" dt="2019-04-01T16:49:31.080" v="195" actId="14100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6448774A-423D-4DDE-B476-7B9B77D8FAEC}" dt="2019-04-01T16:49:47.305" v="198" actId="14100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6448774A-423D-4DDE-B476-7B9B77D8FAEC}" dt="2019-04-01T16:49:55.410" v="199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6448774A-423D-4DDE-B476-7B9B77D8FAEC}" dt="2019-04-01T16:48:18.674" v="178" actId="1076"/>
          <ac:spMkLst>
            <pc:docMk/>
            <pc:sldMk cId="1580782875" sldId="263"/>
            <ac:spMk id="8" creationId="{07A27592-5C14-43FC-BB49-1C63F2C4BF32}"/>
          </ac:spMkLst>
        </pc:spChg>
        <pc:spChg chg="add mod">
          <ac:chgData name="Norberto Oviedo Ugalde" userId="f6dd41cc-30ac-40c0-95f2-225f08fe1ba3" providerId="ADAL" clId="{6448774A-423D-4DDE-B476-7B9B77D8FAEC}" dt="2019-04-01T16:51:31.457" v="213" actId="14100"/>
          <ac:spMkLst>
            <pc:docMk/>
            <pc:sldMk cId="1580782875" sldId="263"/>
            <ac:spMk id="9" creationId="{F64E9DA7-D67F-43F0-94C7-2E1BEF3379FD}"/>
          </ac:spMkLst>
        </pc:spChg>
      </pc:sldChg>
    </pc:docChg>
  </pc:docChgLst>
  <pc:docChgLst>
    <pc:chgData name="Norberto Oviedo Ugalde" userId="f6dd41cc-30ac-40c0-95f2-225f08fe1ba3" providerId="ADAL" clId="{28360D90-624B-4871-882B-6747A9449D33}"/>
    <pc:docChg chg="custSel modSld">
      <pc:chgData name="Norberto Oviedo Ugalde" userId="f6dd41cc-30ac-40c0-95f2-225f08fe1ba3" providerId="ADAL" clId="{28360D90-624B-4871-882B-6747A9449D33}" dt="2019-10-13T15:13:36.340" v="19"/>
      <pc:docMkLst>
        <pc:docMk/>
      </pc:docMkLst>
      <pc:sldChg chg="addSp modSp modAnim">
        <pc:chgData name="Norberto Oviedo Ugalde" userId="f6dd41cc-30ac-40c0-95f2-225f08fe1ba3" providerId="ADAL" clId="{28360D90-624B-4871-882B-6747A9449D33}" dt="2019-10-13T15:13:36.340" v="19"/>
        <pc:sldMkLst>
          <pc:docMk/>
          <pc:sldMk cId="1103812874" sldId="280"/>
        </pc:sldMkLst>
        <pc:spChg chg="add mod">
          <ac:chgData name="Norberto Oviedo Ugalde" userId="f6dd41cc-30ac-40c0-95f2-225f08fe1ba3" providerId="ADAL" clId="{28360D90-624B-4871-882B-6747A9449D33}" dt="2019-10-13T15:12:49.406" v="18" actId="1076"/>
          <ac:spMkLst>
            <pc:docMk/>
            <pc:sldMk cId="1103812874" sldId="280"/>
            <ac:spMk id="51" creationId="{E0D862FD-0BC7-4826-9897-DBD447D9ECD4}"/>
          </ac:spMkLst>
        </pc:spChg>
      </pc:sldChg>
    </pc:docChg>
  </pc:docChgLst>
  <pc:docChgLst>
    <pc:chgData name="Norberto Oviedo Ugalde" userId="f6dd41cc-30ac-40c0-95f2-225f08fe1ba3" providerId="ADAL" clId="{A7017231-18D3-4E7F-AC09-A3AE7A36EE75}"/>
  </pc:docChgLst>
  <pc:docChgLst>
    <pc:chgData name="Norberto Oviedo Ugalde" userId="f6dd41cc-30ac-40c0-95f2-225f08fe1ba3" providerId="ADAL" clId="{CEAC3009-B541-422C-8261-348B9114FFEC}"/>
    <pc:docChg chg="undo custSel delSld modSld">
      <pc:chgData name="Norberto Oviedo Ugalde" userId="f6dd41cc-30ac-40c0-95f2-225f08fe1ba3" providerId="ADAL" clId="{CEAC3009-B541-422C-8261-348B9114FFEC}" dt="2019-04-12T17:33:48.296" v="1287"/>
      <pc:docMkLst>
        <pc:docMk/>
      </pc:docMkLst>
      <pc:sldChg chg="modSp">
        <pc:chgData name="Norberto Oviedo Ugalde" userId="f6dd41cc-30ac-40c0-95f2-225f08fe1ba3" providerId="ADAL" clId="{CEAC3009-B541-422C-8261-348B9114FFEC}" dt="2019-04-12T15:51:20.279" v="679" actId="255"/>
        <pc:sldMkLst>
          <pc:docMk/>
          <pc:sldMk cId="173496091" sldId="260"/>
        </pc:sldMkLst>
        <pc:spChg chg="mod">
          <ac:chgData name="Norberto Oviedo Ugalde" userId="f6dd41cc-30ac-40c0-95f2-225f08fe1ba3" providerId="ADAL" clId="{CEAC3009-B541-422C-8261-348B9114FFEC}" dt="2019-04-12T15:51:20.279" v="679" actId="255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delAnim modAnim">
        <pc:chgData name="Norberto Oviedo Ugalde" userId="f6dd41cc-30ac-40c0-95f2-225f08fe1ba3" providerId="ADAL" clId="{CEAC3009-B541-422C-8261-348B9114FFEC}" dt="2019-04-12T15:33:18.552" v="656" actId="1076"/>
        <pc:sldMkLst>
          <pc:docMk/>
          <pc:sldMk cId="1580782875" sldId="263"/>
        </pc:sldMkLst>
        <pc:spChg chg="mod">
          <ac:chgData name="Norberto Oviedo Ugalde" userId="f6dd41cc-30ac-40c0-95f2-225f08fe1ba3" providerId="ADAL" clId="{CEAC3009-B541-422C-8261-348B9114FFEC}" dt="2019-04-09T23:22:56.045" v="40" actId="20577"/>
          <ac:spMkLst>
            <pc:docMk/>
            <pc:sldMk cId="1580782875" sldId="263"/>
            <ac:spMk id="4" creationId="{A548BF85-4EEA-478B-9D8B-3BE696C73E25}"/>
          </ac:spMkLst>
        </pc:spChg>
        <pc:spChg chg="del mod">
          <ac:chgData name="Norberto Oviedo Ugalde" userId="f6dd41cc-30ac-40c0-95f2-225f08fe1ba3" providerId="ADAL" clId="{CEAC3009-B541-422C-8261-348B9114FFEC}" dt="2019-04-10T00:07:40.206" v="167" actId="478"/>
          <ac:spMkLst>
            <pc:docMk/>
            <pc:sldMk cId="1580782875" sldId="263"/>
            <ac:spMk id="5" creationId="{7ADA8232-A8B3-4C94-A3B1-B69D8DAF6EF4}"/>
          </ac:spMkLst>
        </pc:spChg>
        <pc:spChg chg="mod">
          <ac:chgData name="Norberto Oviedo Ugalde" userId="f6dd41cc-30ac-40c0-95f2-225f08fe1ba3" providerId="ADAL" clId="{CEAC3009-B541-422C-8261-348B9114FFEC}" dt="2019-04-10T00:01:16.029" v="147" actId="20577"/>
          <ac:spMkLst>
            <pc:docMk/>
            <pc:sldMk cId="1580782875" sldId="263"/>
            <ac:spMk id="12" creationId="{80A55989-0688-497D-9D03-5C300B380510}"/>
          </ac:spMkLst>
        </pc:spChg>
        <pc:spChg chg="del">
          <ac:chgData name="Norberto Oviedo Ugalde" userId="f6dd41cc-30ac-40c0-95f2-225f08fe1ba3" providerId="ADAL" clId="{CEAC3009-B541-422C-8261-348B9114FFEC}" dt="2019-04-10T00:00:57.173" v="123" actId="478"/>
          <ac:spMkLst>
            <pc:docMk/>
            <pc:sldMk cId="1580782875" sldId="263"/>
            <ac:spMk id="13" creationId="{3C59C93E-7391-426F-B77A-847077E0CF3F}"/>
          </ac:spMkLst>
        </pc:spChg>
        <pc:spChg chg="mod">
          <ac:chgData name="Norberto Oviedo Ugalde" userId="f6dd41cc-30ac-40c0-95f2-225f08fe1ba3" providerId="ADAL" clId="{CEAC3009-B541-422C-8261-348B9114FFEC}" dt="2019-04-12T13:37:14.941" v="302" actId="1076"/>
          <ac:spMkLst>
            <pc:docMk/>
            <pc:sldMk cId="1580782875" sldId="263"/>
            <ac:spMk id="15" creationId="{755384E8-4633-43C8-8145-E97D0C474724}"/>
          </ac:spMkLst>
        </pc:spChg>
        <pc:spChg chg="add mod">
          <ac:chgData name="Norberto Oviedo Ugalde" userId="f6dd41cc-30ac-40c0-95f2-225f08fe1ba3" providerId="ADAL" clId="{CEAC3009-B541-422C-8261-348B9114FFEC}" dt="2019-04-12T13:37:12.021" v="301" actId="1076"/>
          <ac:spMkLst>
            <pc:docMk/>
            <pc:sldMk cId="1580782875" sldId="263"/>
            <ac:spMk id="16" creationId="{A6193F2C-280C-47ED-9986-E964F446141E}"/>
          </ac:spMkLst>
        </pc:spChg>
        <pc:spChg chg="add mod">
          <ac:chgData name="Norberto Oviedo Ugalde" userId="f6dd41cc-30ac-40c0-95f2-225f08fe1ba3" providerId="ADAL" clId="{CEAC3009-B541-422C-8261-348B9114FFEC}" dt="2019-04-12T13:37:01.197" v="299" actId="1076"/>
          <ac:spMkLst>
            <pc:docMk/>
            <pc:sldMk cId="1580782875" sldId="263"/>
            <ac:spMk id="17" creationId="{AC78896D-DA37-4FA4-952D-1AAFAFAB3D25}"/>
          </ac:spMkLst>
        </pc:spChg>
        <pc:spChg chg="add mod">
          <ac:chgData name="Norberto Oviedo Ugalde" userId="f6dd41cc-30ac-40c0-95f2-225f08fe1ba3" providerId="ADAL" clId="{CEAC3009-B541-422C-8261-348B9114FFEC}" dt="2019-04-12T15:33:18.552" v="656" actId="1076"/>
          <ac:spMkLst>
            <pc:docMk/>
            <pc:sldMk cId="1580782875" sldId="263"/>
            <ac:spMk id="18" creationId="{16F517CE-9065-462C-AA3C-3E153C08701D}"/>
          </ac:spMkLst>
        </pc:spChg>
        <pc:spChg chg="del">
          <ac:chgData name="Norberto Oviedo Ugalde" userId="f6dd41cc-30ac-40c0-95f2-225f08fe1ba3" providerId="ADAL" clId="{CEAC3009-B541-422C-8261-348B9114FFEC}" dt="2019-04-10T00:07:38.966" v="166" actId="478"/>
          <ac:spMkLst>
            <pc:docMk/>
            <pc:sldMk cId="1580782875" sldId="263"/>
            <ac:spMk id="20" creationId="{440956CD-C48F-45BB-87EA-5EA259C57010}"/>
          </ac:spMkLst>
        </pc:spChg>
        <pc:spChg chg="del mod">
          <ac:chgData name="Norberto Oviedo Ugalde" userId="f6dd41cc-30ac-40c0-95f2-225f08fe1ba3" providerId="ADAL" clId="{CEAC3009-B541-422C-8261-348B9114FFEC}" dt="2019-04-09T23:57:31.883" v="44" actId="478"/>
          <ac:spMkLst>
            <pc:docMk/>
            <pc:sldMk cId="1580782875" sldId="263"/>
            <ac:spMk id="21" creationId="{4542E617-67BF-4FA1-B7B2-6039C4E21C43}"/>
          </ac:spMkLst>
        </pc:spChg>
        <pc:spChg chg="mod">
          <ac:chgData name="Norberto Oviedo Ugalde" userId="f6dd41cc-30ac-40c0-95f2-225f08fe1ba3" providerId="ADAL" clId="{CEAC3009-B541-422C-8261-348B9114FFEC}" dt="2019-04-10T00:01:28.133" v="149" actId="20577"/>
          <ac:spMkLst>
            <pc:docMk/>
            <pc:sldMk cId="1580782875" sldId="263"/>
            <ac:spMk id="22" creationId="{CB28078B-F0A8-488C-94C7-A09B4EAA48E7}"/>
          </ac:spMkLst>
        </pc:spChg>
        <pc:spChg chg="add mod">
          <ac:chgData name="Norberto Oviedo Ugalde" userId="f6dd41cc-30ac-40c0-95f2-225f08fe1ba3" providerId="ADAL" clId="{CEAC3009-B541-422C-8261-348B9114FFEC}" dt="2019-04-10T00:09:19.912" v="187" actId="1076"/>
          <ac:spMkLst>
            <pc:docMk/>
            <pc:sldMk cId="1580782875" sldId="263"/>
            <ac:spMk id="23" creationId="{81C30C23-D85D-4E06-B341-5A64BC2FF97E}"/>
          </ac:spMkLst>
        </pc:spChg>
        <pc:spChg chg="add mod">
          <ac:chgData name="Norberto Oviedo Ugalde" userId="f6dd41cc-30ac-40c0-95f2-225f08fe1ba3" providerId="ADAL" clId="{CEAC3009-B541-422C-8261-348B9114FFEC}" dt="2019-04-10T00:09:29.576" v="190" actId="1076"/>
          <ac:spMkLst>
            <pc:docMk/>
            <pc:sldMk cId="1580782875" sldId="263"/>
            <ac:spMk id="24" creationId="{D078D24C-A76C-4355-B268-1EB3F1E4FF4C}"/>
          </ac:spMkLst>
        </pc:spChg>
        <pc:spChg chg="add mod">
          <ac:chgData name="Norberto Oviedo Ugalde" userId="f6dd41cc-30ac-40c0-95f2-225f08fe1ba3" providerId="ADAL" clId="{CEAC3009-B541-422C-8261-348B9114FFEC}" dt="2019-04-10T00:09:25.312" v="189" actId="1076"/>
          <ac:spMkLst>
            <pc:docMk/>
            <pc:sldMk cId="1580782875" sldId="263"/>
            <ac:spMk id="25" creationId="{85C42437-81D4-4414-AFF7-AC5F65DDCE5F}"/>
          </ac:spMkLst>
        </pc:spChg>
        <pc:spChg chg="add mod">
          <ac:chgData name="Norberto Oviedo Ugalde" userId="f6dd41cc-30ac-40c0-95f2-225f08fe1ba3" providerId="ADAL" clId="{CEAC3009-B541-422C-8261-348B9114FFEC}" dt="2019-04-10T00:01:22.278" v="148" actId="1076"/>
          <ac:spMkLst>
            <pc:docMk/>
            <pc:sldMk cId="1580782875" sldId="263"/>
            <ac:spMk id="26" creationId="{E175F5ED-26BB-43D1-8523-34CE4C8ACE18}"/>
          </ac:spMkLst>
        </pc:spChg>
        <pc:spChg chg="mod">
          <ac:chgData name="Norberto Oviedo Ugalde" userId="f6dd41cc-30ac-40c0-95f2-225f08fe1ba3" providerId="ADAL" clId="{CEAC3009-B541-422C-8261-348B9114FFEC}" dt="2019-04-10T00:09:10.280" v="184" actId="1076"/>
          <ac:spMkLst>
            <pc:docMk/>
            <pc:sldMk cId="1580782875" sldId="263"/>
            <ac:spMk id="27" creationId="{2ECD41B4-2413-4709-9127-DC2D3D8AB61A}"/>
          </ac:spMkLst>
        </pc:spChg>
        <pc:spChg chg="del mod">
          <ac:chgData name="Norberto Oviedo Ugalde" userId="f6dd41cc-30ac-40c0-95f2-225f08fe1ba3" providerId="ADAL" clId="{CEAC3009-B541-422C-8261-348B9114FFEC}" dt="2019-04-10T00:07:43.101" v="169" actId="478"/>
          <ac:spMkLst>
            <pc:docMk/>
            <pc:sldMk cId="1580782875" sldId="263"/>
            <ac:spMk id="28" creationId="{8C0814E4-D1BD-4348-8FDA-6AD3B982AE39}"/>
          </ac:spMkLst>
        </pc:spChg>
        <pc:spChg chg="del mod">
          <ac:chgData name="Norberto Oviedo Ugalde" userId="f6dd41cc-30ac-40c0-95f2-225f08fe1ba3" providerId="ADAL" clId="{CEAC3009-B541-422C-8261-348B9114FFEC}" dt="2019-04-10T00:07:44.781" v="170" actId="478"/>
          <ac:spMkLst>
            <pc:docMk/>
            <pc:sldMk cId="1580782875" sldId="263"/>
            <ac:spMk id="30" creationId="{864DCCCB-25F7-46D5-96D4-CE6A260BD16F}"/>
          </ac:spMkLst>
        </pc:spChg>
        <pc:spChg chg="add mod">
          <ac:chgData name="Norberto Oviedo Ugalde" userId="f6dd41cc-30ac-40c0-95f2-225f08fe1ba3" providerId="ADAL" clId="{CEAC3009-B541-422C-8261-348B9114FFEC}" dt="2019-04-12T13:34:00.996" v="256" actId="1076"/>
          <ac:spMkLst>
            <pc:docMk/>
            <pc:sldMk cId="1580782875" sldId="263"/>
            <ac:spMk id="31" creationId="{33DAE21A-134B-4C3B-BD8D-E2E39C00419C}"/>
          </ac:spMkLst>
        </pc:spChg>
        <pc:spChg chg="add del mod">
          <ac:chgData name="Norberto Oviedo Ugalde" userId="f6dd41cc-30ac-40c0-95f2-225f08fe1ba3" providerId="ADAL" clId="{CEAC3009-B541-422C-8261-348B9114FFEC}" dt="2019-04-10T00:07:50.132" v="172" actId="478"/>
          <ac:spMkLst>
            <pc:docMk/>
            <pc:sldMk cId="1580782875" sldId="263"/>
            <ac:spMk id="32" creationId="{274D72D9-7A46-4A5E-B0EC-DC34EE663366}"/>
          </ac:spMkLst>
        </pc:spChg>
        <pc:spChg chg="add mod">
          <ac:chgData name="Norberto Oviedo Ugalde" userId="f6dd41cc-30ac-40c0-95f2-225f08fe1ba3" providerId="ADAL" clId="{CEAC3009-B541-422C-8261-348B9114FFEC}" dt="2019-04-12T13:34:14.503" v="258" actId="1076"/>
          <ac:spMkLst>
            <pc:docMk/>
            <pc:sldMk cId="1580782875" sldId="263"/>
            <ac:spMk id="33" creationId="{DFF5175F-9BD4-49ED-B282-38F3D41B37CC}"/>
          </ac:spMkLst>
        </pc:spChg>
        <pc:spChg chg="add mod">
          <ac:chgData name="Norberto Oviedo Ugalde" userId="f6dd41cc-30ac-40c0-95f2-225f08fe1ba3" providerId="ADAL" clId="{CEAC3009-B541-422C-8261-348B9114FFEC}" dt="2019-04-12T13:37:05.454" v="300" actId="1076"/>
          <ac:spMkLst>
            <pc:docMk/>
            <pc:sldMk cId="1580782875" sldId="263"/>
            <ac:spMk id="34" creationId="{CA5F01EF-715C-4EDA-B26B-C463A14ABE10}"/>
          </ac:spMkLst>
        </pc:spChg>
        <pc:spChg chg="add mod">
          <ac:chgData name="Norberto Oviedo Ugalde" userId="f6dd41cc-30ac-40c0-95f2-225f08fe1ba3" providerId="ADAL" clId="{CEAC3009-B541-422C-8261-348B9114FFEC}" dt="2019-04-12T13:34:19.759" v="259" actId="1076"/>
          <ac:spMkLst>
            <pc:docMk/>
            <pc:sldMk cId="1580782875" sldId="263"/>
            <ac:spMk id="35" creationId="{9AA15428-AAEB-47D6-A1F9-5B39D909EFB6}"/>
          </ac:spMkLst>
        </pc:spChg>
        <pc:grpChg chg="del mod">
          <ac:chgData name="Norberto Oviedo Ugalde" userId="f6dd41cc-30ac-40c0-95f2-225f08fe1ba3" providerId="ADAL" clId="{CEAC3009-B541-422C-8261-348B9114FFEC}" dt="2019-04-10T00:07:41.262" v="168" actId="478"/>
          <ac:grpSpMkLst>
            <pc:docMk/>
            <pc:sldMk cId="1580782875" sldId="263"/>
            <ac:grpSpMk id="3" creationId="{2C33BC9A-04EB-486A-B4C5-9EC0F0BC7BDC}"/>
          </ac:grpSpMkLst>
        </pc:grpChg>
        <pc:grpChg chg="del mod">
          <ac:chgData name="Norberto Oviedo Ugalde" userId="f6dd41cc-30ac-40c0-95f2-225f08fe1ba3" providerId="ADAL" clId="{CEAC3009-B541-422C-8261-348B9114FFEC}" dt="2019-04-10T00:07:46.130" v="171" actId="478"/>
          <ac:grpSpMkLst>
            <pc:docMk/>
            <pc:sldMk cId="1580782875" sldId="263"/>
            <ac:grpSpMk id="17" creationId="{9A857BC6-752C-48EB-8189-2259D56B734C}"/>
          </ac:grpSpMkLst>
        </pc:grpChg>
      </pc:sldChg>
      <pc:sldChg chg="addSp delSp modSp modAnim">
        <pc:chgData name="Norberto Oviedo Ugalde" userId="f6dd41cc-30ac-40c0-95f2-225f08fe1ba3" providerId="ADAL" clId="{CEAC3009-B541-422C-8261-348B9114FFEC}" dt="2019-04-12T16:51:04.928" v="1020"/>
        <pc:sldMkLst>
          <pc:docMk/>
          <pc:sldMk cId="1103812874" sldId="280"/>
        </pc:sldMkLst>
        <pc:spChg chg="add mod">
          <ac:chgData name="Norberto Oviedo Ugalde" userId="f6dd41cc-30ac-40c0-95f2-225f08fe1ba3" providerId="ADAL" clId="{CEAC3009-B541-422C-8261-348B9114FFEC}" dt="2019-04-12T13:53:42.197" v="384" actId="1076"/>
          <ac:spMkLst>
            <pc:docMk/>
            <pc:sldMk cId="1103812874" sldId="280"/>
            <ac:spMk id="2" creationId="{9694A332-BF6B-467A-A5BC-23235D15342C}"/>
          </ac:spMkLst>
        </pc:spChg>
        <pc:spChg chg="del">
          <ac:chgData name="Norberto Oviedo Ugalde" userId="f6dd41cc-30ac-40c0-95f2-225f08fe1ba3" providerId="ADAL" clId="{CEAC3009-B541-422C-8261-348B9114FFEC}" dt="2019-04-10T00:16:14.938" v="224" actId="478"/>
          <ac:spMkLst>
            <pc:docMk/>
            <pc:sldMk cId="1103812874" sldId="280"/>
            <ac:spMk id="8" creationId="{BB8CD0B8-F01B-434A-B782-B424DAA243F6}"/>
          </ac:spMkLst>
        </pc:spChg>
        <pc:spChg chg="del">
          <ac:chgData name="Norberto Oviedo Ugalde" userId="f6dd41cc-30ac-40c0-95f2-225f08fe1ba3" providerId="ADAL" clId="{CEAC3009-B541-422C-8261-348B9114FFEC}" dt="2019-04-10T00:16:16.831" v="225" actId="478"/>
          <ac:spMkLst>
            <pc:docMk/>
            <pc:sldMk cId="1103812874" sldId="280"/>
            <ac:spMk id="11" creationId="{7469D791-290A-4ACC-86A0-006943C849D2}"/>
          </ac:spMkLst>
        </pc:spChg>
        <pc:spChg chg="add mod">
          <ac:chgData name="Norberto Oviedo Ugalde" userId="f6dd41cc-30ac-40c0-95f2-225f08fe1ba3" providerId="ADAL" clId="{CEAC3009-B541-422C-8261-348B9114FFEC}" dt="2019-04-12T13:55:52.894" v="394" actId="1076"/>
          <ac:spMkLst>
            <pc:docMk/>
            <pc:sldMk cId="1103812874" sldId="280"/>
            <ac:spMk id="13" creationId="{C749907F-1520-44A1-8DFA-2B3A1898D10B}"/>
          </ac:spMkLst>
        </pc:spChg>
        <pc:spChg chg="add mod">
          <ac:chgData name="Norberto Oviedo Ugalde" userId="f6dd41cc-30ac-40c0-95f2-225f08fe1ba3" providerId="ADAL" clId="{CEAC3009-B541-422C-8261-348B9114FFEC}" dt="2019-04-12T14:48:22.708" v="467" actId="1076"/>
          <ac:spMkLst>
            <pc:docMk/>
            <pc:sldMk cId="1103812874" sldId="280"/>
            <ac:spMk id="14" creationId="{C99892F9-DA7E-4145-B6E6-131609578E88}"/>
          </ac:spMkLst>
        </pc:spChg>
        <pc:spChg chg="add mod">
          <ac:chgData name="Norberto Oviedo Ugalde" userId="f6dd41cc-30ac-40c0-95f2-225f08fe1ba3" providerId="ADAL" clId="{CEAC3009-B541-422C-8261-348B9114FFEC}" dt="2019-04-12T13:57:25.442" v="402" actId="14100"/>
          <ac:spMkLst>
            <pc:docMk/>
            <pc:sldMk cId="1103812874" sldId="280"/>
            <ac:spMk id="15" creationId="{4BDB24F0-6F2F-4750-9ACF-2E38DEA12E74}"/>
          </ac:spMkLst>
        </pc:spChg>
        <pc:spChg chg="add mod">
          <ac:chgData name="Norberto Oviedo Ugalde" userId="f6dd41cc-30ac-40c0-95f2-225f08fe1ba3" providerId="ADAL" clId="{CEAC3009-B541-422C-8261-348B9114FFEC}" dt="2019-04-12T13:53:56.670" v="386" actId="1076"/>
          <ac:spMkLst>
            <pc:docMk/>
            <pc:sldMk cId="1103812874" sldId="280"/>
            <ac:spMk id="17" creationId="{C15A3C02-C977-4FE9-B50B-854BA79C82CC}"/>
          </ac:spMkLst>
        </pc:spChg>
        <pc:spChg chg="add mod">
          <ac:chgData name="Norberto Oviedo Ugalde" userId="f6dd41cc-30ac-40c0-95f2-225f08fe1ba3" providerId="ADAL" clId="{CEAC3009-B541-422C-8261-348B9114FFEC}" dt="2019-04-12T13:56:37.876" v="398" actId="1076"/>
          <ac:spMkLst>
            <pc:docMk/>
            <pc:sldMk cId="1103812874" sldId="280"/>
            <ac:spMk id="18" creationId="{2C29885B-9E94-452F-A37D-94E61419BC69}"/>
          </ac:spMkLst>
        </pc:spChg>
        <pc:spChg chg="del">
          <ac:chgData name="Norberto Oviedo Ugalde" userId="f6dd41cc-30ac-40c0-95f2-225f08fe1ba3" providerId="ADAL" clId="{CEAC3009-B541-422C-8261-348B9114FFEC}" dt="2019-04-10T00:16:07.279" v="218" actId="478"/>
          <ac:spMkLst>
            <pc:docMk/>
            <pc:sldMk cId="1103812874" sldId="280"/>
            <ac:spMk id="18" creationId="{FAB82133-312A-401F-804A-13CF242F8B98}"/>
          </ac:spMkLst>
        </pc:spChg>
        <pc:spChg chg="mod">
          <ac:chgData name="Norberto Oviedo Ugalde" userId="f6dd41cc-30ac-40c0-95f2-225f08fe1ba3" providerId="ADAL" clId="{CEAC3009-B541-422C-8261-348B9114FFEC}" dt="2019-04-12T14:01:05.858" v="435" actId="1076"/>
          <ac:spMkLst>
            <pc:docMk/>
            <pc:sldMk cId="1103812874" sldId="280"/>
            <ac:spMk id="19" creationId="{2FABB34C-B72C-461E-A852-984A1994A634}"/>
          </ac:spMkLst>
        </pc:spChg>
        <pc:spChg chg="add mod">
          <ac:chgData name="Norberto Oviedo Ugalde" userId="f6dd41cc-30ac-40c0-95f2-225f08fe1ba3" providerId="ADAL" clId="{CEAC3009-B541-422C-8261-348B9114FFEC}" dt="2019-04-12T13:57:38.188" v="404" actId="1076"/>
          <ac:spMkLst>
            <pc:docMk/>
            <pc:sldMk cId="1103812874" sldId="280"/>
            <ac:spMk id="20" creationId="{79023C7C-2EDE-4559-8E53-9CC4965572F9}"/>
          </ac:spMkLst>
        </pc:spChg>
        <pc:spChg chg="add mod">
          <ac:chgData name="Norberto Oviedo Ugalde" userId="f6dd41cc-30ac-40c0-95f2-225f08fe1ba3" providerId="ADAL" clId="{CEAC3009-B541-422C-8261-348B9114FFEC}" dt="2019-04-12T13:58:15.395" v="416" actId="20577"/>
          <ac:spMkLst>
            <pc:docMk/>
            <pc:sldMk cId="1103812874" sldId="280"/>
            <ac:spMk id="21" creationId="{5C11D6AC-3015-4C3D-9857-BDFC9C4FF251}"/>
          </ac:spMkLst>
        </pc:spChg>
        <pc:spChg chg="del mod">
          <ac:chgData name="Norberto Oviedo Ugalde" userId="f6dd41cc-30ac-40c0-95f2-225f08fe1ba3" providerId="ADAL" clId="{CEAC3009-B541-422C-8261-348B9114FFEC}" dt="2019-04-12T14:02:21.611" v="458" actId="478"/>
          <ac:spMkLst>
            <pc:docMk/>
            <pc:sldMk cId="1103812874" sldId="280"/>
            <ac:spMk id="22" creationId="{3B558971-00A4-4CC4-BEDE-13A5D8345197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23" creationId="{B341C6DF-6097-4391-8C56-5D2662F09F8E}"/>
          </ac:spMkLst>
        </pc:spChg>
        <pc:spChg chg="add mod">
          <ac:chgData name="Norberto Oviedo Ugalde" userId="f6dd41cc-30ac-40c0-95f2-225f08fe1ba3" providerId="ADAL" clId="{CEAC3009-B541-422C-8261-348B9114FFEC}" dt="2019-04-12T14:58:01.672" v="483" actId="1076"/>
          <ac:spMkLst>
            <pc:docMk/>
            <pc:sldMk cId="1103812874" sldId="280"/>
            <ac:spMk id="24" creationId="{352C9843-3FF1-4AB4-A66E-2E5D48D25AD9}"/>
          </ac:spMkLst>
        </pc:spChg>
        <pc:spChg chg="add mod">
          <ac:chgData name="Norberto Oviedo Ugalde" userId="f6dd41cc-30ac-40c0-95f2-225f08fe1ba3" providerId="ADAL" clId="{CEAC3009-B541-422C-8261-348B9114FFEC}" dt="2019-04-12T14:02:01.298" v="454" actId="1076"/>
          <ac:spMkLst>
            <pc:docMk/>
            <pc:sldMk cId="1103812874" sldId="280"/>
            <ac:spMk id="25" creationId="{5A0BF561-E08E-470D-8F86-69F1516E4454}"/>
          </ac:spMkLst>
        </pc:spChg>
        <pc:spChg chg="del">
          <ac:chgData name="Norberto Oviedo Ugalde" userId="f6dd41cc-30ac-40c0-95f2-225f08fe1ba3" providerId="ADAL" clId="{CEAC3009-B541-422C-8261-348B9114FFEC}" dt="2019-04-10T00:16:04.839" v="216" actId="478"/>
          <ac:spMkLst>
            <pc:docMk/>
            <pc:sldMk cId="1103812874" sldId="280"/>
            <ac:spMk id="25" creationId="{F8C3252F-C79D-4C1C-96B7-9921E949BD95}"/>
          </ac:spMkLst>
        </pc:spChg>
        <pc:spChg chg="del">
          <ac:chgData name="Norberto Oviedo Ugalde" userId="f6dd41cc-30ac-40c0-95f2-225f08fe1ba3" providerId="ADAL" clId="{CEAC3009-B541-422C-8261-348B9114FFEC}" dt="2019-04-10T00:16:05.932" v="217" actId="478"/>
          <ac:spMkLst>
            <pc:docMk/>
            <pc:sldMk cId="1103812874" sldId="280"/>
            <ac:spMk id="26" creationId="{0B33C3DE-EB14-468F-BE8E-093CB39E9C73}"/>
          </ac:spMkLst>
        </pc:spChg>
        <pc:spChg chg="add mod">
          <ac:chgData name="Norberto Oviedo Ugalde" userId="f6dd41cc-30ac-40c0-95f2-225f08fe1ba3" providerId="ADAL" clId="{CEAC3009-B541-422C-8261-348B9114FFEC}" dt="2019-04-12T14:58:16.519" v="484" actId="1076"/>
          <ac:spMkLst>
            <pc:docMk/>
            <pc:sldMk cId="1103812874" sldId="280"/>
            <ac:spMk id="26" creationId="{FCE9A41D-E229-4403-BC32-342AD6DAFE2C}"/>
          </ac:spMkLst>
        </pc:spChg>
        <pc:spChg chg="add del">
          <ac:chgData name="Norberto Oviedo Ugalde" userId="f6dd41cc-30ac-40c0-95f2-225f08fe1ba3" providerId="ADAL" clId="{CEAC3009-B541-422C-8261-348B9114FFEC}" dt="2019-04-12T14:47:57.314" v="463"/>
          <ac:spMkLst>
            <pc:docMk/>
            <pc:sldMk cId="1103812874" sldId="280"/>
            <ac:spMk id="27" creationId="{53BDD8A0-2136-47D5-9038-2109D620DA8A}"/>
          </ac:spMkLst>
        </pc:spChg>
        <pc:spChg chg="del">
          <ac:chgData name="Norberto Oviedo Ugalde" userId="f6dd41cc-30ac-40c0-95f2-225f08fe1ba3" providerId="ADAL" clId="{CEAC3009-B541-422C-8261-348B9114FFEC}" dt="2019-04-10T00:16:13.996" v="223" actId="478"/>
          <ac:spMkLst>
            <pc:docMk/>
            <pc:sldMk cId="1103812874" sldId="280"/>
            <ac:spMk id="27" creationId="{5B7543BF-54EA-472B-A185-1516A7FCD2AC}"/>
          </ac:spMkLst>
        </pc:spChg>
        <pc:spChg chg="del">
          <ac:chgData name="Norberto Oviedo Ugalde" userId="f6dd41cc-30ac-40c0-95f2-225f08fe1ba3" providerId="ADAL" clId="{CEAC3009-B541-422C-8261-348B9114FFEC}" dt="2019-04-10T00:16:13.035" v="222" actId="478"/>
          <ac:spMkLst>
            <pc:docMk/>
            <pc:sldMk cId="1103812874" sldId="280"/>
            <ac:spMk id="28" creationId="{29377CE8-A9B1-4F4F-9BD6-CF7C4521476E}"/>
          </ac:spMkLst>
        </pc:spChg>
        <pc:spChg chg="add del">
          <ac:chgData name="Norberto Oviedo Ugalde" userId="f6dd41cc-30ac-40c0-95f2-225f08fe1ba3" providerId="ADAL" clId="{CEAC3009-B541-422C-8261-348B9114FFEC}" dt="2019-04-12T14:48:06.882" v="465"/>
          <ac:spMkLst>
            <pc:docMk/>
            <pc:sldMk cId="1103812874" sldId="280"/>
            <ac:spMk id="28" creationId="{AD49E3F9-4F0C-45A0-994B-7CED87046146}"/>
          </ac:spMkLst>
        </pc:spChg>
        <pc:spChg chg="del">
          <ac:chgData name="Norberto Oviedo Ugalde" userId="f6dd41cc-30ac-40c0-95f2-225f08fe1ba3" providerId="ADAL" clId="{CEAC3009-B541-422C-8261-348B9114FFEC}" dt="2019-04-10T00:16:03.377" v="215" actId="478"/>
          <ac:spMkLst>
            <pc:docMk/>
            <pc:sldMk cId="1103812874" sldId="280"/>
            <ac:spMk id="29" creationId="{62796672-A107-466C-A203-1719C0C11FEE}"/>
          </ac:spMkLst>
        </pc:spChg>
        <pc:spChg chg="add mod">
          <ac:chgData name="Norberto Oviedo Ugalde" userId="f6dd41cc-30ac-40c0-95f2-225f08fe1ba3" providerId="ADAL" clId="{CEAC3009-B541-422C-8261-348B9114FFEC}" dt="2019-04-12T14:48:41.805" v="468" actId="1076"/>
          <ac:spMkLst>
            <pc:docMk/>
            <pc:sldMk cId="1103812874" sldId="280"/>
            <ac:spMk id="29" creationId="{79ED3B6C-0DCE-4901-82D5-53A939C0932B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0" creationId="{A2CAC558-ADC4-4C63-A906-85D2B7E1F1C4}"/>
          </ac:spMkLst>
        </pc:spChg>
        <pc:spChg chg="mod">
          <ac:chgData name="Norberto Oviedo Ugalde" userId="f6dd41cc-30ac-40c0-95f2-225f08fe1ba3" providerId="ADAL" clId="{CEAC3009-B541-422C-8261-348B9114FFEC}" dt="2019-04-12T13:54:02.406" v="387" actId="1076"/>
          <ac:spMkLst>
            <pc:docMk/>
            <pc:sldMk cId="1103812874" sldId="280"/>
            <ac:spMk id="31" creationId="{B516A887-A6EC-40C0-AA80-9C6B43EA1849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2" creationId="{99AF21B8-86DC-468E-B27C-C36AFB966CD8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3" creationId="{651A5C6F-10E3-4AF5-86DB-92325BA4CFD8}"/>
          </ac:spMkLst>
        </pc:spChg>
        <pc:spChg chg="mod">
          <ac:chgData name="Norberto Oviedo Ugalde" userId="f6dd41cc-30ac-40c0-95f2-225f08fe1ba3" providerId="ADAL" clId="{CEAC3009-B541-422C-8261-348B9114FFEC}" dt="2019-04-12T13:53:27.878" v="382" actId="1076"/>
          <ac:spMkLst>
            <pc:docMk/>
            <pc:sldMk cId="1103812874" sldId="280"/>
            <ac:spMk id="34" creationId="{A22618EA-6805-47C1-8109-A789D3C75D1B}"/>
          </ac:spMkLst>
        </pc:spChg>
        <pc:spChg chg="add mod">
          <ac:chgData name="Norberto Oviedo Ugalde" userId="f6dd41cc-30ac-40c0-95f2-225f08fe1ba3" providerId="ADAL" clId="{CEAC3009-B541-422C-8261-348B9114FFEC}" dt="2019-04-12T14:56:21.096" v="475" actId="1076"/>
          <ac:spMkLst>
            <pc:docMk/>
            <pc:sldMk cId="1103812874" sldId="280"/>
            <ac:spMk id="35" creationId="{693F0E1E-9ADB-4688-802C-7B431187AE38}"/>
          </ac:spMkLst>
        </pc:spChg>
        <pc:spChg chg="del">
          <ac:chgData name="Norberto Oviedo Ugalde" userId="f6dd41cc-30ac-40c0-95f2-225f08fe1ba3" providerId="ADAL" clId="{CEAC3009-B541-422C-8261-348B9114FFEC}" dt="2019-04-10T00:16:22.091" v="227" actId="478"/>
          <ac:spMkLst>
            <pc:docMk/>
            <pc:sldMk cId="1103812874" sldId="280"/>
            <ac:spMk id="35" creationId="{F774092E-BE07-4878-A1DE-FA59F0CF78C1}"/>
          </ac:spMkLst>
        </pc:spChg>
        <pc:spChg chg="add mod">
          <ac:chgData name="Norberto Oviedo Ugalde" userId="f6dd41cc-30ac-40c0-95f2-225f08fe1ba3" providerId="ADAL" clId="{CEAC3009-B541-422C-8261-348B9114FFEC}" dt="2019-04-10T00:16:30.179" v="229" actId="1076"/>
          <ac:spMkLst>
            <pc:docMk/>
            <pc:sldMk cId="1103812874" sldId="280"/>
            <ac:spMk id="36" creationId="{C13EAD7D-3D38-4F98-8057-53125310B444}"/>
          </ac:spMkLst>
        </pc:spChg>
        <pc:spChg chg="add mod">
          <ac:chgData name="Norberto Oviedo Ugalde" userId="f6dd41cc-30ac-40c0-95f2-225f08fe1ba3" providerId="ADAL" clId="{CEAC3009-B541-422C-8261-348B9114FFEC}" dt="2019-04-12T13:58:08.525" v="412" actId="20577"/>
          <ac:spMkLst>
            <pc:docMk/>
            <pc:sldMk cId="1103812874" sldId="280"/>
            <ac:spMk id="37" creationId="{C64A791F-DE63-4384-930D-3C3E84364963}"/>
          </ac:spMkLst>
        </pc:spChg>
        <pc:spChg chg="add mod">
          <ac:chgData name="Norberto Oviedo Ugalde" userId="f6dd41cc-30ac-40c0-95f2-225f08fe1ba3" providerId="ADAL" clId="{CEAC3009-B541-422C-8261-348B9114FFEC}" dt="2019-04-12T14:56:34.456" v="478" actId="1076"/>
          <ac:spMkLst>
            <pc:docMk/>
            <pc:sldMk cId="1103812874" sldId="280"/>
            <ac:spMk id="38" creationId="{DA74E4F4-268B-495A-879B-411F13381B85}"/>
          </ac:spMkLst>
        </pc:spChg>
        <pc:spChg chg="add mod">
          <ac:chgData name="Norberto Oviedo Ugalde" userId="f6dd41cc-30ac-40c0-95f2-225f08fe1ba3" providerId="ADAL" clId="{CEAC3009-B541-422C-8261-348B9114FFEC}" dt="2019-04-12T15:05:57.723" v="523" actId="113"/>
          <ac:spMkLst>
            <pc:docMk/>
            <pc:sldMk cId="1103812874" sldId="280"/>
            <ac:spMk id="42" creationId="{7294357B-DB0C-4F91-876C-84154FF70097}"/>
          </ac:spMkLst>
        </pc:spChg>
        <pc:spChg chg="add mod">
          <ac:chgData name="Norberto Oviedo Ugalde" userId="f6dd41cc-30ac-40c0-95f2-225f08fe1ba3" providerId="ADAL" clId="{CEAC3009-B541-422C-8261-348B9114FFEC}" dt="2019-04-12T15:21:11.583" v="565" actId="1076"/>
          <ac:spMkLst>
            <pc:docMk/>
            <pc:sldMk cId="1103812874" sldId="280"/>
            <ac:spMk id="59" creationId="{ADE69BD1-0D31-4171-A18B-74535EFEB20F}"/>
          </ac:spMkLst>
        </pc:spChg>
        <pc:spChg chg="add mod">
          <ac:chgData name="Norberto Oviedo Ugalde" userId="f6dd41cc-30ac-40c0-95f2-225f08fe1ba3" providerId="ADAL" clId="{CEAC3009-B541-422C-8261-348B9114FFEC}" dt="2019-04-12T15:21:44.061" v="576" actId="20577"/>
          <ac:spMkLst>
            <pc:docMk/>
            <pc:sldMk cId="1103812874" sldId="280"/>
            <ac:spMk id="60" creationId="{5BA0E2FE-3C62-45B8-8D5E-64161EB6FDD1}"/>
          </ac:spMkLst>
        </pc:spChg>
        <pc:spChg chg="add mod">
          <ac:chgData name="Norberto Oviedo Ugalde" userId="f6dd41cc-30ac-40c0-95f2-225f08fe1ba3" providerId="ADAL" clId="{CEAC3009-B541-422C-8261-348B9114FFEC}" dt="2019-04-12T15:28:46.585" v="632" actId="1076"/>
          <ac:spMkLst>
            <pc:docMk/>
            <pc:sldMk cId="1103812874" sldId="280"/>
            <ac:spMk id="61" creationId="{84EA31AB-2DD3-418C-A5B6-20D1D743020A}"/>
          </ac:spMkLst>
        </pc:spChg>
        <pc:spChg chg="add mod">
          <ac:chgData name="Norberto Oviedo Ugalde" userId="f6dd41cc-30ac-40c0-95f2-225f08fe1ba3" providerId="ADAL" clId="{CEAC3009-B541-422C-8261-348B9114FFEC}" dt="2019-04-12T15:29:52.712" v="644" actId="1076"/>
          <ac:spMkLst>
            <pc:docMk/>
            <pc:sldMk cId="1103812874" sldId="280"/>
            <ac:spMk id="62" creationId="{22F61C24-7F40-40B1-94D6-85E61C5BB638}"/>
          </ac:spMkLst>
        </pc:spChg>
        <pc:spChg chg="add mod">
          <ac:chgData name="Norberto Oviedo Ugalde" userId="f6dd41cc-30ac-40c0-95f2-225f08fe1ba3" providerId="ADAL" clId="{CEAC3009-B541-422C-8261-348B9114FFEC}" dt="2019-04-12T15:29:45.329" v="642" actId="1076"/>
          <ac:spMkLst>
            <pc:docMk/>
            <pc:sldMk cId="1103812874" sldId="280"/>
            <ac:spMk id="63" creationId="{378217F6-337C-4D69-81EB-B1D9D567CDC1}"/>
          </ac:spMkLst>
        </pc:spChg>
        <pc:spChg chg="add mod">
          <ac:chgData name="Norberto Oviedo Ugalde" userId="f6dd41cc-30ac-40c0-95f2-225f08fe1ba3" providerId="ADAL" clId="{CEAC3009-B541-422C-8261-348B9114FFEC}" dt="2019-04-12T15:41:44.408" v="676" actId="1076"/>
          <ac:spMkLst>
            <pc:docMk/>
            <pc:sldMk cId="1103812874" sldId="280"/>
            <ac:spMk id="64" creationId="{D0B69DB2-376D-4EC2-91BB-B73640CE7352}"/>
          </ac:spMkLst>
        </pc:spChg>
        <pc:spChg chg="add mod">
          <ac:chgData name="Norberto Oviedo Ugalde" userId="f6dd41cc-30ac-40c0-95f2-225f08fe1ba3" providerId="ADAL" clId="{CEAC3009-B541-422C-8261-348B9114FFEC}" dt="2019-04-12T15:41:15.566" v="661" actId="1076"/>
          <ac:spMkLst>
            <pc:docMk/>
            <pc:sldMk cId="1103812874" sldId="280"/>
            <ac:spMk id="65" creationId="{F3106BA9-246E-4530-85D2-A604761A6B4F}"/>
          </ac:spMkLst>
        </pc:spChg>
        <pc:spChg chg="add">
          <ac:chgData name="Norberto Oviedo Ugalde" userId="f6dd41cc-30ac-40c0-95f2-225f08fe1ba3" providerId="ADAL" clId="{CEAC3009-B541-422C-8261-348B9114FFEC}" dt="2019-04-12T16:51:04.928" v="1020"/>
          <ac:spMkLst>
            <pc:docMk/>
            <pc:sldMk cId="1103812874" sldId="280"/>
            <ac:spMk id="66" creationId="{59C408C6-2339-4DE2-80C3-4AAAA528705D}"/>
          </ac:spMkLst>
        </pc:spChg>
        <pc:grpChg chg="del">
          <ac:chgData name="Norberto Oviedo Ugalde" userId="f6dd41cc-30ac-40c0-95f2-225f08fe1ba3" providerId="ADAL" clId="{CEAC3009-B541-422C-8261-348B9114FFEC}" dt="2019-04-10T00:16:18.673" v="226" actId="478"/>
          <ac:grpSpMkLst>
            <pc:docMk/>
            <pc:sldMk cId="1103812874" sldId="280"/>
            <ac:grpSpMk id="2" creationId="{BB2C09E1-4189-480E-9B55-FAF71B822EEF}"/>
          </ac:grpSpMkLst>
        </pc:grpChg>
        <pc:grpChg chg="del">
          <ac:chgData name="Norberto Oviedo Ugalde" userId="f6dd41cc-30ac-40c0-95f2-225f08fe1ba3" providerId="ADAL" clId="{CEAC3009-B541-422C-8261-348B9114FFEC}" dt="2019-04-10T00:16:12.179" v="221" actId="478"/>
          <ac:grpSpMkLst>
            <pc:docMk/>
            <pc:sldMk cId="1103812874" sldId="280"/>
            <ac:grpSpMk id="20" creationId="{DB1EBA6F-3AFD-4273-ACB6-5C04AAB1728B}"/>
          </ac:grpSpMkLst>
        </pc:grpChg>
        <pc:grpChg chg="add mod">
          <ac:chgData name="Norberto Oviedo Ugalde" userId="f6dd41cc-30ac-40c0-95f2-225f08fe1ba3" providerId="ADAL" clId="{CEAC3009-B541-422C-8261-348B9114FFEC}" dt="2019-04-12T15:02:20.733" v="504" actId="1076"/>
          <ac:grpSpMkLst>
            <pc:docMk/>
            <pc:sldMk cId="1103812874" sldId="280"/>
            <ac:grpSpMk id="39" creationId="{D54533D3-75A4-4A14-9899-01953F6F1C12}"/>
          </ac:grpSpMkLst>
        </pc:grpChg>
        <pc:grpChg chg="add mod">
          <ac:chgData name="Norberto Oviedo Ugalde" userId="f6dd41cc-30ac-40c0-95f2-225f08fe1ba3" providerId="ADAL" clId="{CEAC3009-B541-422C-8261-348B9114FFEC}" dt="2019-04-12T15:17:20.954" v="561" actId="1076"/>
          <ac:grpSpMkLst>
            <pc:docMk/>
            <pc:sldMk cId="1103812874" sldId="280"/>
            <ac:grpSpMk id="44" creationId="{00A38EE2-A7C0-4761-80BB-4B884C73EB44}"/>
          </ac:grpSpMkLst>
        </pc:grpChg>
        <pc:cxnChg chg="add mod">
          <ac:chgData name="Norberto Oviedo Ugalde" userId="f6dd41cc-30ac-40c0-95f2-225f08fe1ba3" providerId="ADAL" clId="{CEAC3009-B541-422C-8261-348B9114FFEC}" dt="2019-04-12T15:02:35.916" v="506" actId="208"/>
          <ac:cxnSpMkLst>
            <pc:docMk/>
            <pc:sldMk cId="1103812874" sldId="280"/>
            <ac:cxnSpMk id="4" creationId="{524834C5-232A-4E3E-A291-BF8C6F1EB9C1}"/>
          </ac:cxnSpMkLst>
        </pc:cxnChg>
        <pc:cxnChg chg="add mod">
          <ac:chgData name="Norberto Oviedo Ugalde" userId="f6dd41cc-30ac-40c0-95f2-225f08fe1ba3" providerId="ADAL" clId="{CEAC3009-B541-422C-8261-348B9114FFEC}" dt="2019-04-12T15:17:29.352" v="562" actId="1076"/>
          <ac:cxnSpMkLst>
            <pc:docMk/>
            <pc:sldMk cId="1103812874" sldId="280"/>
            <ac:cxnSpMk id="43" creationId="{E9C977A9-B3BE-45F4-B84F-3BF0DE86E640}"/>
          </ac:cxnSpMkLst>
        </pc:cxnChg>
      </pc:sldChg>
      <pc:sldChg chg="del">
        <pc:chgData name="Norberto Oviedo Ugalde" userId="f6dd41cc-30ac-40c0-95f2-225f08fe1ba3" providerId="ADAL" clId="{CEAC3009-B541-422C-8261-348B9114FFEC}" dt="2019-04-12T15:43:05.091" v="678" actId="2696"/>
        <pc:sldMkLst>
          <pc:docMk/>
          <pc:sldMk cId="3200384808" sldId="281"/>
        </pc:sldMkLst>
      </pc:sldChg>
      <pc:sldChg chg="addSp delSp modSp delAnim modAnim">
        <pc:chgData name="Norberto Oviedo Ugalde" userId="f6dd41cc-30ac-40c0-95f2-225f08fe1ba3" providerId="ADAL" clId="{CEAC3009-B541-422C-8261-348B9114FFEC}" dt="2019-04-12T17:33:48.296" v="1287"/>
        <pc:sldMkLst>
          <pc:docMk/>
          <pc:sldMk cId="3651876159" sldId="281"/>
        </pc:sldMkLst>
        <pc:spChg chg="mod">
          <ac:chgData name="Norberto Oviedo Ugalde" userId="f6dd41cc-30ac-40c0-95f2-225f08fe1ba3" providerId="ADAL" clId="{CEAC3009-B541-422C-8261-348B9114FFEC}" dt="2019-04-12T16:14:51.613" v="771" actId="164"/>
          <ac:spMkLst>
            <pc:docMk/>
            <pc:sldMk cId="3651876159" sldId="281"/>
            <ac:spMk id="2" creationId="{9694A332-BF6B-467A-A5BC-23235D15342C}"/>
          </ac:spMkLst>
        </pc:spChg>
        <pc:spChg chg="mod">
          <ac:chgData name="Norberto Oviedo Ugalde" userId="f6dd41cc-30ac-40c0-95f2-225f08fe1ba3" providerId="ADAL" clId="{CEAC3009-B541-422C-8261-348B9114FFEC}" dt="2019-04-12T16:15:13.677" v="776" actId="20577"/>
          <ac:spMkLst>
            <pc:docMk/>
            <pc:sldMk cId="3651876159" sldId="281"/>
            <ac:spMk id="7" creationId="{BD4C8609-8BC5-434D-B8DB-AAB8097BA01F}"/>
          </ac:spMkLst>
        </pc:spChg>
        <pc:spChg chg="mod">
          <ac:chgData name="Norberto Oviedo Ugalde" userId="f6dd41cc-30ac-40c0-95f2-225f08fe1ba3" providerId="ADAL" clId="{CEAC3009-B541-422C-8261-348B9114FFEC}" dt="2019-04-12T16:36:38.639" v="920" actId="1076"/>
          <ac:spMkLst>
            <pc:docMk/>
            <pc:sldMk cId="3651876159" sldId="281"/>
            <ac:spMk id="13" creationId="{C749907F-1520-44A1-8DFA-2B3A1898D10B}"/>
          </ac:spMkLst>
        </pc:spChg>
        <pc:spChg chg="mod">
          <ac:chgData name="Norberto Oviedo Ugalde" userId="f6dd41cc-30ac-40c0-95f2-225f08fe1ba3" providerId="ADAL" clId="{CEAC3009-B541-422C-8261-348B9114FFEC}" dt="2019-04-12T16:15:34.211" v="780" actId="1076"/>
          <ac:spMkLst>
            <pc:docMk/>
            <pc:sldMk cId="3651876159" sldId="281"/>
            <ac:spMk id="14" creationId="{C99892F9-DA7E-4145-B6E6-131609578E88}"/>
          </ac:spMkLst>
        </pc:spChg>
        <pc:spChg chg="del mod">
          <ac:chgData name="Norberto Oviedo Ugalde" userId="f6dd41cc-30ac-40c0-95f2-225f08fe1ba3" providerId="ADAL" clId="{CEAC3009-B541-422C-8261-348B9114FFEC}" dt="2019-04-12T16:40:13.449" v="936" actId="478"/>
          <ac:spMkLst>
            <pc:docMk/>
            <pc:sldMk cId="3651876159" sldId="281"/>
            <ac:spMk id="15" creationId="{4BDB24F0-6F2F-4750-9ACF-2E38DEA12E74}"/>
          </ac:spMkLst>
        </pc:spChg>
        <pc:spChg chg="mod">
          <ac:chgData name="Norberto Oviedo Ugalde" userId="f6dd41cc-30ac-40c0-95f2-225f08fe1ba3" providerId="ADAL" clId="{CEAC3009-B541-422C-8261-348B9114FFEC}" dt="2019-04-12T16:14:58.979" v="772" actId="164"/>
          <ac:spMkLst>
            <pc:docMk/>
            <pc:sldMk cId="3651876159" sldId="281"/>
            <ac:spMk id="17" creationId="{C15A3C02-C977-4FE9-B50B-854BA79C82CC}"/>
          </ac:spMkLst>
        </pc:spChg>
        <pc:spChg chg="mod">
          <ac:chgData name="Norberto Oviedo Ugalde" userId="f6dd41cc-30ac-40c0-95f2-225f08fe1ba3" providerId="ADAL" clId="{CEAC3009-B541-422C-8261-348B9114FFEC}" dt="2019-04-12T16:16:02.709" v="787" actId="1076"/>
          <ac:spMkLst>
            <pc:docMk/>
            <pc:sldMk cId="3651876159" sldId="281"/>
            <ac:spMk id="18" creationId="{2C29885B-9E94-452F-A37D-94E61419BC69}"/>
          </ac:spMkLst>
        </pc:spChg>
        <pc:spChg chg="mod">
          <ac:chgData name="Norberto Oviedo Ugalde" userId="f6dd41cc-30ac-40c0-95f2-225f08fe1ba3" providerId="ADAL" clId="{CEAC3009-B541-422C-8261-348B9114FFEC}" dt="2019-04-12T16:25:58.834" v="886" actId="1076"/>
          <ac:spMkLst>
            <pc:docMk/>
            <pc:sldMk cId="3651876159" sldId="281"/>
            <ac:spMk id="19" creationId="{2FABB34C-B72C-461E-A852-984A1994A634}"/>
          </ac:spMkLst>
        </pc:spChg>
        <pc:spChg chg="mod">
          <ac:chgData name="Norberto Oviedo Ugalde" userId="f6dd41cc-30ac-40c0-95f2-225f08fe1ba3" providerId="ADAL" clId="{CEAC3009-B541-422C-8261-348B9114FFEC}" dt="2019-04-12T16:23:40.817" v="866" actId="1076"/>
          <ac:spMkLst>
            <pc:docMk/>
            <pc:sldMk cId="3651876159" sldId="281"/>
            <ac:spMk id="20" creationId="{79023C7C-2EDE-4559-8E53-9CC4965572F9}"/>
          </ac:spMkLst>
        </pc:spChg>
        <pc:spChg chg="mod">
          <ac:chgData name="Norberto Oviedo Ugalde" userId="f6dd41cc-30ac-40c0-95f2-225f08fe1ba3" providerId="ADAL" clId="{CEAC3009-B541-422C-8261-348B9114FFEC}" dt="2019-04-12T16:16:24.595" v="795" actId="1076"/>
          <ac:spMkLst>
            <pc:docMk/>
            <pc:sldMk cId="3651876159" sldId="281"/>
            <ac:spMk id="21" creationId="{5C11D6AC-3015-4C3D-9857-BDFC9C4FF251}"/>
          </ac:spMkLst>
        </pc:spChg>
        <pc:spChg chg="mod">
          <ac:chgData name="Norberto Oviedo Ugalde" userId="f6dd41cc-30ac-40c0-95f2-225f08fe1ba3" providerId="ADAL" clId="{CEAC3009-B541-422C-8261-348B9114FFEC}" dt="2019-04-12T16:22:21.033" v="858" actId="1076"/>
          <ac:spMkLst>
            <pc:docMk/>
            <pc:sldMk cId="3651876159" sldId="281"/>
            <ac:spMk id="24" creationId="{352C9843-3FF1-4AB4-A66E-2E5D48D25AD9}"/>
          </ac:spMkLst>
        </pc:spChg>
        <pc:spChg chg="del mod">
          <ac:chgData name="Norberto Oviedo Ugalde" userId="f6dd41cc-30ac-40c0-95f2-225f08fe1ba3" providerId="ADAL" clId="{CEAC3009-B541-422C-8261-348B9114FFEC}" dt="2019-04-12T16:24:49.350" v="871" actId="478"/>
          <ac:spMkLst>
            <pc:docMk/>
            <pc:sldMk cId="3651876159" sldId="281"/>
            <ac:spMk id="25" creationId="{5A0BF561-E08E-470D-8F86-69F1516E4454}"/>
          </ac:spMkLst>
        </pc:spChg>
        <pc:spChg chg="mod">
          <ac:chgData name="Norberto Oviedo Ugalde" userId="f6dd41cc-30ac-40c0-95f2-225f08fe1ba3" providerId="ADAL" clId="{CEAC3009-B541-422C-8261-348B9114FFEC}" dt="2019-04-12T16:22:43.913" v="860" actId="1076"/>
          <ac:spMkLst>
            <pc:docMk/>
            <pc:sldMk cId="3651876159" sldId="281"/>
            <ac:spMk id="26" creationId="{FCE9A41D-E229-4403-BC32-342AD6DAFE2C}"/>
          </ac:spMkLst>
        </pc:spChg>
        <pc:spChg chg="mod">
          <ac:chgData name="Norberto Oviedo Ugalde" userId="f6dd41cc-30ac-40c0-95f2-225f08fe1ba3" providerId="ADAL" clId="{CEAC3009-B541-422C-8261-348B9114FFEC}" dt="2019-04-12T16:18:13.682" v="804" actId="1076"/>
          <ac:spMkLst>
            <pc:docMk/>
            <pc:sldMk cId="3651876159" sldId="281"/>
            <ac:spMk id="29" creationId="{79ED3B6C-0DCE-4901-82D5-53A939C0932B}"/>
          </ac:spMkLst>
        </pc:spChg>
        <pc:spChg chg="mod">
          <ac:chgData name="Norberto Oviedo Ugalde" userId="f6dd41cc-30ac-40c0-95f2-225f08fe1ba3" providerId="ADAL" clId="{CEAC3009-B541-422C-8261-348B9114FFEC}" dt="2019-04-12T16:14:58.979" v="772" actId="164"/>
          <ac:spMkLst>
            <pc:docMk/>
            <pc:sldMk cId="3651876159" sldId="281"/>
            <ac:spMk id="31" creationId="{B516A887-A6EC-40C0-AA80-9C6B43EA1849}"/>
          </ac:spMkLst>
        </pc:spChg>
        <pc:spChg chg="mod">
          <ac:chgData name="Norberto Oviedo Ugalde" userId="f6dd41cc-30ac-40c0-95f2-225f08fe1ba3" providerId="ADAL" clId="{CEAC3009-B541-422C-8261-348B9114FFEC}" dt="2019-04-12T16:14:51.613" v="771" actId="164"/>
          <ac:spMkLst>
            <pc:docMk/>
            <pc:sldMk cId="3651876159" sldId="281"/>
            <ac:spMk id="34" creationId="{A22618EA-6805-47C1-8109-A789D3C75D1B}"/>
          </ac:spMkLst>
        </pc:spChg>
        <pc:spChg chg="del mod">
          <ac:chgData name="Norberto Oviedo Ugalde" userId="f6dd41cc-30ac-40c0-95f2-225f08fe1ba3" providerId="ADAL" clId="{CEAC3009-B541-422C-8261-348B9114FFEC}" dt="2019-04-12T16:48:18.585" v="995" actId="478"/>
          <ac:spMkLst>
            <pc:docMk/>
            <pc:sldMk cId="3651876159" sldId="281"/>
            <ac:spMk id="35" creationId="{693F0E1E-9ADB-4688-802C-7B431187AE38}"/>
          </ac:spMkLst>
        </pc:spChg>
        <pc:spChg chg="mod">
          <ac:chgData name="Norberto Oviedo Ugalde" userId="f6dd41cc-30ac-40c0-95f2-225f08fe1ba3" providerId="ADAL" clId="{CEAC3009-B541-422C-8261-348B9114FFEC}" dt="2019-04-12T16:20:40.129" v="844" actId="14100"/>
          <ac:spMkLst>
            <pc:docMk/>
            <pc:sldMk cId="3651876159" sldId="281"/>
            <ac:spMk id="37" creationId="{C64A791F-DE63-4384-930D-3C3E84364963}"/>
          </ac:spMkLst>
        </pc:spChg>
        <pc:spChg chg="mod">
          <ac:chgData name="Norberto Oviedo Ugalde" userId="f6dd41cc-30ac-40c0-95f2-225f08fe1ba3" providerId="ADAL" clId="{CEAC3009-B541-422C-8261-348B9114FFEC}" dt="2019-04-12T16:16:30.299" v="796" actId="1076"/>
          <ac:spMkLst>
            <pc:docMk/>
            <pc:sldMk cId="3651876159" sldId="281"/>
            <ac:spMk id="38" creationId="{DA74E4F4-268B-495A-879B-411F13381B85}"/>
          </ac:spMkLst>
        </pc:spChg>
        <pc:spChg chg="mod">
          <ac:chgData name="Norberto Oviedo Ugalde" userId="f6dd41cc-30ac-40c0-95f2-225f08fe1ba3" providerId="ADAL" clId="{CEAC3009-B541-422C-8261-348B9114FFEC}" dt="2019-04-12T16:23:26.053" v="863" actId="14100"/>
          <ac:spMkLst>
            <pc:docMk/>
            <pc:sldMk cId="3651876159" sldId="281"/>
            <ac:spMk id="42" creationId="{7294357B-DB0C-4F91-876C-84154FF70097}"/>
          </ac:spMkLst>
        </pc:spChg>
        <pc:spChg chg="add mod">
          <ac:chgData name="Norberto Oviedo Ugalde" userId="f6dd41cc-30ac-40c0-95f2-225f08fe1ba3" providerId="ADAL" clId="{CEAC3009-B541-422C-8261-348B9114FFEC}" dt="2019-04-12T16:16:52.762" v="802" actId="1076"/>
          <ac:spMkLst>
            <pc:docMk/>
            <pc:sldMk cId="3651876159" sldId="281"/>
            <ac:spMk id="47" creationId="{62E52AAF-7BF6-4DD3-A179-2663559E7E16}"/>
          </ac:spMkLst>
        </pc:spChg>
        <pc:spChg chg="add mod">
          <ac:chgData name="Norberto Oviedo Ugalde" userId="f6dd41cc-30ac-40c0-95f2-225f08fe1ba3" providerId="ADAL" clId="{CEAC3009-B541-422C-8261-348B9114FFEC}" dt="2019-04-12T17:11:50.751" v="1160" actId="1076"/>
          <ac:spMkLst>
            <pc:docMk/>
            <pc:sldMk cId="3651876159" sldId="281"/>
            <ac:spMk id="48" creationId="{F245E33F-FAA9-4115-BBEE-79FB92A3B8F1}"/>
          </ac:spMkLst>
        </pc:spChg>
        <pc:spChg chg="add mod">
          <ac:chgData name="Norberto Oviedo Ugalde" userId="f6dd41cc-30ac-40c0-95f2-225f08fe1ba3" providerId="ADAL" clId="{CEAC3009-B541-422C-8261-348B9114FFEC}" dt="2019-04-12T16:26:04.314" v="887" actId="1076"/>
          <ac:spMkLst>
            <pc:docMk/>
            <pc:sldMk cId="3651876159" sldId="281"/>
            <ac:spMk id="49" creationId="{D95003D1-105D-495D-A4EB-DE1FE51B99D3}"/>
          </ac:spMkLst>
        </pc:spChg>
        <pc:spChg chg="add mod">
          <ac:chgData name="Norberto Oviedo Ugalde" userId="f6dd41cc-30ac-40c0-95f2-225f08fe1ba3" providerId="ADAL" clId="{CEAC3009-B541-422C-8261-348B9114FFEC}" dt="2019-04-12T16:43:22.425" v="980" actId="207"/>
          <ac:spMkLst>
            <pc:docMk/>
            <pc:sldMk cId="3651876159" sldId="281"/>
            <ac:spMk id="50" creationId="{04DA9FB8-EA50-4421-BA93-5B96887BC943}"/>
          </ac:spMkLst>
        </pc:spChg>
        <pc:spChg chg="mod">
          <ac:chgData name="Norberto Oviedo Ugalde" userId="f6dd41cc-30ac-40c0-95f2-225f08fe1ba3" providerId="ADAL" clId="{CEAC3009-B541-422C-8261-348B9114FFEC}" dt="2019-04-12T16:47:26.723" v="994" actId="1076"/>
          <ac:spMkLst>
            <pc:docMk/>
            <pc:sldMk cId="3651876159" sldId="281"/>
            <ac:spMk id="52" creationId="{1473FF85-5AF6-432C-BA1D-AC722E95E994}"/>
          </ac:spMkLst>
        </pc:spChg>
        <pc:spChg chg="mod topLvl">
          <ac:chgData name="Norberto Oviedo Ugalde" userId="f6dd41cc-30ac-40c0-95f2-225f08fe1ba3" providerId="ADAL" clId="{CEAC3009-B541-422C-8261-348B9114FFEC}" dt="2019-04-12T17:10:19.918" v="1150" actId="1076"/>
          <ac:spMkLst>
            <pc:docMk/>
            <pc:sldMk cId="3651876159" sldId="281"/>
            <ac:spMk id="55" creationId="{3176B3A9-123B-4761-8BB8-333B61E2A8B4}"/>
          </ac:spMkLst>
        </pc:spChg>
        <pc:spChg chg="del topLvl">
          <ac:chgData name="Norberto Oviedo Ugalde" userId="f6dd41cc-30ac-40c0-95f2-225f08fe1ba3" providerId="ADAL" clId="{CEAC3009-B541-422C-8261-348B9114FFEC}" dt="2019-04-12T16:49:08.093" v="998" actId="478"/>
          <ac:spMkLst>
            <pc:docMk/>
            <pc:sldMk cId="3651876159" sldId="281"/>
            <ac:spMk id="56" creationId="{AE6E32B4-D138-45DC-8240-967BD56DC92F}"/>
          </ac:spMkLst>
        </pc:spChg>
        <pc:spChg chg="add del">
          <ac:chgData name="Norberto Oviedo Ugalde" userId="f6dd41cc-30ac-40c0-95f2-225f08fe1ba3" providerId="ADAL" clId="{CEAC3009-B541-422C-8261-348B9114FFEC}" dt="2019-04-12T16:51:00.113" v="1019"/>
          <ac:spMkLst>
            <pc:docMk/>
            <pc:sldMk cId="3651876159" sldId="281"/>
            <ac:spMk id="57" creationId="{8B016744-C977-443D-BFE4-7B869454507D}"/>
          </ac:spMkLst>
        </pc:spChg>
        <pc:spChg chg="add mod">
          <ac:chgData name="Norberto Oviedo Ugalde" userId="f6dd41cc-30ac-40c0-95f2-225f08fe1ba3" providerId="ADAL" clId="{CEAC3009-B541-422C-8261-348B9114FFEC}" dt="2019-04-12T17:24:23.120" v="1206" actId="20577"/>
          <ac:spMkLst>
            <pc:docMk/>
            <pc:sldMk cId="3651876159" sldId="281"/>
            <ac:spMk id="58" creationId="{37A62BE9-C42F-40AF-ADAE-9AF28738BBF8}"/>
          </ac:spMkLst>
        </pc:spChg>
        <pc:spChg chg="mod">
          <ac:chgData name="Norberto Oviedo Ugalde" userId="f6dd41cc-30ac-40c0-95f2-225f08fe1ba3" providerId="ADAL" clId="{CEAC3009-B541-422C-8261-348B9114FFEC}" dt="2019-04-12T16:15:25.715" v="778" actId="1076"/>
          <ac:spMkLst>
            <pc:docMk/>
            <pc:sldMk cId="3651876159" sldId="281"/>
            <ac:spMk id="59" creationId="{ADE69BD1-0D31-4171-A18B-74535EFEB20F}"/>
          </ac:spMkLst>
        </pc:spChg>
        <pc:spChg chg="mod">
          <ac:chgData name="Norberto Oviedo Ugalde" userId="f6dd41cc-30ac-40c0-95f2-225f08fe1ba3" providerId="ADAL" clId="{CEAC3009-B541-422C-8261-348B9114FFEC}" dt="2019-04-12T16:20:15.281" v="834" actId="1076"/>
          <ac:spMkLst>
            <pc:docMk/>
            <pc:sldMk cId="3651876159" sldId="281"/>
            <ac:spMk id="60" creationId="{5BA0E2FE-3C62-45B8-8D5E-64161EB6FDD1}"/>
          </ac:spMkLst>
        </pc:spChg>
        <pc:spChg chg="mod">
          <ac:chgData name="Norberto Oviedo Ugalde" userId="f6dd41cc-30ac-40c0-95f2-225f08fe1ba3" providerId="ADAL" clId="{CEAC3009-B541-422C-8261-348B9114FFEC}" dt="2019-04-12T16:32:55.210" v="913" actId="14100"/>
          <ac:spMkLst>
            <pc:docMk/>
            <pc:sldMk cId="3651876159" sldId="281"/>
            <ac:spMk id="61" creationId="{84EA31AB-2DD3-418C-A5B6-20D1D743020A}"/>
          </ac:spMkLst>
        </pc:spChg>
        <pc:spChg chg="mod">
          <ac:chgData name="Norberto Oviedo Ugalde" userId="f6dd41cc-30ac-40c0-95f2-225f08fe1ba3" providerId="ADAL" clId="{CEAC3009-B541-422C-8261-348B9114FFEC}" dt="2019-04-12T16:31:36.427" v="908" actId="164"/>
          <ac:spMkLst>
            <pc:docMk/>
            <pc:sldMk cId="3651876159" sldId="281"/>
            <ac:spMk id="62" creationId="{22F61C24-7F40-40B1-94D6-85E61C5BB638}"/>
          </ac:spMkLst>
        </pc:spChg>
        <pc:spChg chg="mod">
          <ac:chgData name="Norberto Oviedo Ugalde" userId="f6dd41cc-30ac-40c0-95f2-225f08fe1ba3" providerId="ADAL" clId="{CEAC3009-B541-422C-8261-348B9114FFEC}" dt="2019-04-12T16:31:36.427" v="908" actId="164"/>
          <ac:spMkLst>
            <pc:docMk/>
            <pc:sldMk cId="3651876159" sldId="281"/>
            <ac:spMk id="63" creationId="{378217F6-337C-4D69-81EB-B1D9D567CDC1}"/>
          </ac:spMkLst>
        </pc:spChg>
        <pc:spChg chg="mod">
          <ac:chgData name="Norberto Oviedo Ugalde" userId="f6dd41cc-30ac-40c0-95f2-225f08fe1ba3" providerId="ADAL" clId="{CEAC3009-B541-422C-8261-348B9114FFEC}" dt="2019-04-12T16:23:35.734" v="865" actId="14100"/>
          <ac:spMkLst>
            <pc:docMk/>
            <pc:sldMk cId="3651876159" sldId="281"/>
            <ac:spMk id="64" creationId="{D0B69DB2-376D-4EC2-91BB-B73640CE7352}"/>
          </ac:spMkLst>
        </pc:spChg>
        <pc:spChg chg="mod">
          <ac:chgData name="Norberto Oviedo Ugalde" userId="f6dd41cc-30ac-40c0-95f2-225f08fe1ba3" providerId="ADAL" clId="{CEAC3009-B541-422C-8261-348B9114FFEC}" dt="2019-04-12T16:19:33.601" v="819" actId="1076"/>
          <ac:spMkLst>
            <pc:docMk/>
            <pc:sldMk cId="3651876159" sldId="281"/>
            <ac:spMk id="65" creationId="{F3106BA9-246E-4530-85D2-A604761A6B4F}"/>
          </ac:spMkLst>
        </pc:spChg>
        <pc:spChg chg="add mod">
          <ac:chgData name="Norberto Oviedo Ugalde" userId="f6dd41cc-30ac-40c0-95f2-225f08fe1ba3" providerId="ADAL" clId="{CEAC3009-B541-422C-8261-348B9114FFEC}" dt="2019-04-12T17:25:57.475" v="1227" actId="1076"/>
          <ac:spMkLst>
            <pc:docMk/>
            <pc:sldMk cId="3651876159" sldId="281"/>
            <ac:spMk id="66" creationId="{329F0663-3C1D-4D02-B738-A819B2ECF24B}"/>
          </ac:spMkLst>
        </pc:spChg>
        <pc:spChg chg="add mod">
          <ac:chgData name="Norberto Oviedo Ugalde" userId="f6dd41cc-30ac-40c0-95f2-225f08fe1ba3" providerId="ADAL" clId="{CEAC3009-B541-422C-8261-348B9114FFEC}" dt="2019-04-12T17:00:30.922" v="1083" actId="164"/>
          <ac:spMkLst>
            <pc:docMk/>
            <pc:sldMk cId="3651876159" sldId="281"/>
            <ac:spMk id="68" creationId="{54609085-BD46-468A-9180-502ED454B98D}"/>
          </ac:spMkLst>
        </pc:spChg>
        <pc:spChg chg="add del">
          <ac:chgData name="Norberto Oviedo Ugalde" userId="f6dd41cc-30ac-40c0-95f2-225f08fe1ba3" providerId="ADAL" clId="{CEAC3009-B541-422C-8261-348B9114FFEC}" dt="2019-04-12T16:57:56.533" v="1057" actId="478"/>
          <ac:spMkLst>
            <pc:docMk/>
            <pc:sldMk cId="3651876159" sldId="281"/>
            <ac:spMk id="70" creationId="{4A78B146-EB2C-4778-B83F-089D5FB2D444}"/>
          </ac:spMkLst>
        </pc:spChg>
        <pc:spChg chg="add mod">
          <ac:chgData name="Norberto Oviedo Ugalde" userId="f6dd41cc-30ac-40c0-95f2-225f08fe1ba3" providerId="ADAL" clId="{CEAC3009-B541-422C-8261-348B9114FFEC}" dt="2019-04-12T17:00:30.922" v="1083" actId="164"/>
          <ac:spMkLst>
            <pc:docMk/>
            <pc:sldMk cId="3651876159" sldId="281"/>
            <ac:spMk id="71" creationId="{60FBA91F-4641-43DB-AE14-2AFF024674C6}"/>
          </ac:spMkLst>
        </pc:spChg>
        <pc:spChg chg="add mod">
          <ac:chgData name="Norberto Oviedo Ugalde" userId="f6dd41cc-30ac-40c0-95f2-225f08fe1ba3" providerId="ADAL" clId="{CEAC3009-B541-422C-8261-348B9114FFEC}" dt="2019-04-12T17:00:46.935" v="1085" actId="1076"/>
          <ac:spMkLst>
            <pc:docMk/>
            <pc:sldMk cId="3651876159" sldId="281"/>
            <ac:spMk id="72" creationId="{D2DC9B8A-9505-4ACF-9D60-80C2A12D0B9E}"/>
          </ac:spMkLst>
        </pc:spChg>
        <pc:spChg chg="add mod">
          <ac:chgData name="Norberto Oviedo Ugalde" userId="f6dd41cc-30ac-40c0-95f2-225f08fe1ba3" providerId="ADAL" clId="{CEAC3009-B541-422C-8261-348B9114FFEC}" dt="2019-04-12T17:25:51.489" v="1226" actId="1076"/>
          <ac:spMkLst>
            <pc:docMk/>
            <pc:sldMk cId="3651876159" sldId="281"/>
            <ac:spMk id="73" creationId="{A0923BF8-D1E9-4585-9A65-4A767332EA94}"/>
          </ac:spMkLst>
        </pc:spChg>
        <pc:spChg chg="mod">
          <ac:chgData name="Norberto Oviedo Ugalde" userId="f6dd41cc-30ac-40c0-95f2-225f08fe1ba3" providerId="ADAL" clId="{CEAC3009-B541-422C-8261-348B9114FFEC}" dt="2019-04-12T17:11:32.051" v="1158" actId="207"/>
          <ac:spMkLst>
            <pc:docMk/>
            <pc:sldMk cId="3651876159" sldId="281"/>
            <ac:spMk id="76" creationId="{489EB6F2-1FA5-4D68-A5BD-C49E798B748B}"/>
          </ac:spMkLst>
        </pc:spChg>
        <pc:spChg chg="mod">
          <ac:chgData name="Norberto Oviedo Ugalde" userId="f6dd41cc-30ac-40c0-95f2-225f08fe1ba3" providerId="ADAL" clId="{CEAC3009-B541-422C-8261-348B9114FFEC}" dt="2019-04-12T17:10:58.949" v="1157" actId="207"/>
          <ac:spMkLst>
            <pc:docMk/>
            <pc:sldMk cId="3651876159" sldId="281"/>
            <ac:spMk id="77" creationId="{30B8A3C3-C44D-458D-A56D-FD6698C216E1}"/>
          </ac:spMkLst>
        </pc:spChg>
        <pc:spChg chg="add del mod">
          <ac:chgData name="Norberto Oviedo Ugalde" userId="f6dd41cc-30ac-40c0-95f2-225f08fe1ba3" providerId="ADAL" clId="{CEAC3009-B541-422C-8261-348B9114FFEC}" dt="2019-04-12T17:17:22.868" v="1198" actId="478"/>
          <ac:spMkLst>
            <pc:docMk/>
            <pc:sldMk cId="3651876159" sldId="281"/>
            <ac:spMk id="84" creationId="{CCFE66D2-A308-4BCC-B3A8-91F99BC60AE5}"/>
          </ac:spMkLst>
        </pc:spChg>
        <pc:spChg chg="add mod">
          <ac:chgData name="Norberto Oviedo Ugalde" userId="f6dd41cc-30ac-40c0-95f2-225f08fe1ba3" providerId="ADAL" clId="{CEAC3009-B541-422C-8261-348B9114FFEC}" dt="2019-04-12T17:28:58.648" v="1245" actId="1076"/>
          <ac:spMkLst>
            <pc:docMk/>
            <pc:sldMk cId="3651876159" sldId="281"/>
            <ac:spMk id="85" creationId="{4AA66E58-81A3-4EB5-B9AB-38AA8D05A994}"/>
          </ac:spMkLst>
        </pc:spChg>
        <pc:spChg chg="add mod">
          <ac:chgData name="Norberto Oviedo Ugalde" userId="f6dd41cc-30ac-40c0-95f2-225f08fe1ba3" providerId="ADAL" clId="{CEAC3009-B541-422C-8261-348B9114FFEC}" dt="2019-04-12T17:31:55.725" v="1269" actId="20577"/>
          <ac:spMkLst>
            <pc:docMk/>
            <pc:sldMk cId="3651876159" sldId="281"/>
            <ac:spMk id="86" creationId="{0CD63046-1C17-4011-89C6-3313ADF00213}"/>
          </ac:spMkLst>
        </pc:spChg>
        <pc:spChg chg="add mod">
          <ac:chgData name="Norberto Oviedo Ugalde" userId="f6dd41cc-30ac-40c0-95f2-225f08fe1ba3" providerId="ADAL" clId="{CEAC3009-B541-422C-8261-348B9114FFEC}" dt="2019-04-12T17:29:51.320" v="1260" actId="1076"/>
          <ac:spMkLst>
            <pc:docMk/>
            <pc:sldMk cId="3651876159" sldId="281"/>
            <ac:spMk id="87" creationId="{0BD0FBDB-EB30-4187-92A9-78B780AF006C}"/>
          </ac:spMkLst>
        </pc:spChg>
        <pc:spChg chg="add mod">
          <ac:chgData name="Norberto Oviedo Ugalde" userId="f6dd41cc-30ac-40c0-95f2-225f08fe1ba3" providerId="ADAL" clId="{CEAC3009-B541-422C-8261-348B9114FFEC}" dt="2019-04-12T17:32:53.284" v="1275" actId="1076"/>
          <ac:spMkLst>
            <pc:docMk/>
            <pc:sldMk cId="3651876159" sldId="281"/>
            <ac:spMk id="88" creationId="{4E296A5E-4789-4EC6-B274-6AB228A607D9}"/>
          </ac:spMkLst>
        </pc:spChg>
        <pc:spChg chg="add mod">
          <ac:chgData name="Norberto Oviedo Ugalde" userId="f6dd41cc-30ac-40c0-95f2-225f08fe1ba3" providerId="ADAL" clId="{CEAC3009-B541-422C-8261-348B9114FFEC}" dt="2019-04-12T17:33:41.240" v="1286" actId="14100"/>
          <ac:spMkLst>
            <pc:docMk/>
            <pc:sldMk cId="3651876159" sldId="281"/>
            <ac:spMk id="89" creationId="{0346C5EE-641A-425B-82A3-4420F1D1C0B4}"/>
          </ac:spMkLst>
        </pc:spChg>
        <pc:grpChg chg="add mod">
          <ac:chgData name="Norberto Oviedo Ugalde" userId="f6dd41cc-30ac-40c0-95f2-225f08fe1ba3" providerId="ADAL" clId="{CEAC3009-B541-422C-8261-348B9114FFEC}" dt="2019-04-12T16:15:48.923" v="784" actId="1076"/>
          <ac:grpSpMkLst>
            <pc:docMk/>
            <pc:sldMk cId="3651876159" sldId="281"/>
            <ac:grpSpMk id="3" creationId="{8C548712-3EE9-44C2-ADD6-9441942F3988}"/>
          </ac:grpSpMkLst>
        </pc:grpChg>
        <pc:grpChg chg="add mod">
          <ac:chgData name="Norberto Oviedo Ugalde" userId="f6dd41cc-30ac-40c0-95f2-225f08fe1ba3" providerId="ADAL" clId="{CEAC3009-B541-422C-8261-348B9114FFEC}" dt="2019-04-12T16:22:26.450" v="859" actId="1076"/>
          <ac:grpSpMkLst>
            <pc:docMk/>
            <pc:sldMk cId="3651876159" sldId="281"/>
            <ac:grpSpMk id="5" creationId="{B241A4B8-9C75-4C94-A843-083FEFC8BE7B}"/>
          </ac:grpSpMkLst>
        </pc:grpChg>
        <pc:grpChg chg="add mod">
          <ac:chgData name="Norberto Oviedo Ugalde" userId="f6dd41cc-30ac-40c0-95f2-225f08fe1ba3" providerId="ADAL" clId="{CEAC3009-B541-422C-8261-348B9114FFEC}" dt="2019-04-12T16:39:21.206" v="929" actId="1076"/>
          <ac:grpSpMkLst>
            <pc:docMk/>
            <pc:sldMk cId="3651876159" sldId="281"/>
            <ac:grpSpMk id="6" creationId="{1FD6AE01-9064-4081-A49C-70AAEA9793C9}"/>
          </ac:grpSpMkLst>
        </pc:grpChg>
        <pc:grpChg chg="add mod">
          <ac:chgData name="Norberto Oviedo Ugalde" userId="f6dd41cc-30ac-40c0-95f2-225f08fe1ba3" providerId="ADAL" clId="{CEAC3009-B541-422C-8261-348B9114FFEC}" dt="2019-04-12T17:07:06.176" v="1139" actId="1076"/>
          <ac:grpSpMkLst>
            <pc:docMk/>
            <pc:sldMk cId="3651876159" sldId="281"/>
            <ac:grpSpMk id="8" creationId="{896FAE1A-29A1-4FC2-A59A-17D92C869FB6}"/>
          </ac:grpSpMkLst>
        </pc:grpChg>
        <pc:grpChg chg="del mod">
          <ac:chgData name="Norberto Oviedo Ugalde" userId="f6dd41cc-30ac-40c0-95f2-225f08fe1ba3" providerId="ADAL" clId="{CEAC3009-B541-422C-8261-348B9114FFEC}" dt="2019-04-12T16:40:03.214" v="931" actId="478"/>
          <ac:grpSpMkLst>
            <pc:docMk/>
            <pc:sldMk cId="3651876159" sldId="281"/>
            <ac:grpSpMk id="39" creationId="{D54533D3-75A4-4A14-9899-01953F6F1C12}"/>
          </ac:grpSpMkLst>
        </pc:grpChg>
        <pc:grpChg chg="del mod">
          <ac:chgData name="Norberto Oviedo Ugalde" userId="f6dd41cc-30ac-40c0-95f2-225f08fe1ba3" providerId="ADAL" clId="{CEAC3009-B541-422C-8261-348B9114FFEC}" dt="2019-04-12T16:40:06.580" v="934" actId="478"/>
          <ac:grpSpMkLst>
            <pc:docMk/>
            <pc:sldMk cId="3651876159" sldId="281"/>
            <ac:grpSpMk id="44" creationId="{00A38EE2-A7C0-4761-80BB-4B884C73EB44}"/>
          </ac:grpSpMkLst>
        </pc:grpChg>
        <pc:grpChg chg="add mod">
          <ac:chgData name="Norberto Oviedo Ugalde" userId="f6dd41cc-30ac-40c0-95f2-225f08fe1ba3" providerId="ADAL" clId="{CEAC3009-B541-422C-8261-348B9114FFEC}" dt="2019-04-12T16:45:30.749" v="991" actId="1076"/>
          <ac:grpSpMkLst>
            <pc:docMk/>
            <pc:sldMk cId="3651876159" sldId="281"/>
            <ac:grpSpMk id="51" creationId="{5A8D5630-54D5-44FE-989F-FDAEB0DF7A99}"/>
          </ac:grpSpMkLst>
        </pc:grpChg>
        <pc:grpChg chg="add del mod">
          <ac:chgData name="Norberto Oviedo Ugalde" userId="f6dd41cc-30ac-40c0-95f2-225f08fe1ba3" providerId="ADAL" clId="{CEAC3009-B541-422C-8261-348B9114FFEC}" dt="2019-04-12T16:49:08.093" v="998" actId="478"/>
          <ac:grpSpMkLst>
            <pc:docMk/>
            <pc:sldMk cId="3651876159" sldId="281"/>
            <ac:grpSpMk id="54" creationId="{9D582644-B121-4FD7-9CB1-6C7B07E16312}"/>
          </ac:grpSpMkLst>
        </pc:grpChg>
        <pc:grpChg chg="add mod">
          <ac:chgData name="Norberto Oviedo Ugalde" userId="f6dd41cc-30ac-40c0-95f2-225f08fe1ba3" providerId="ADAL" clId="{CEAC3009-B541-422C-8261-348B9114FFEC}" dt="2019-04-12T17:03:24.656" v="1108" actId="1076"/>
          <ac:grpSpMkLst>
            <pc:docMk/>
            <pc:sldMk cId="3651876159" sldId="281"/>
            <ac:grpSpMk id="74" creationId="{34B5E5C8-282B-49CE-A9CC-CB332260AD3D}"/>
          </ac:grpSpMkLst>
        </pc:grpChg>
        <pc:grpChg chg="add mod">
          <ac:chgData name="Norberto Oviedo Ugalde" userId="f6dd41cc-30ac-40c0-95f2-225f08fe1ba3" providerId="ADAL" clId="{CEAC3009-B541-422C-8261-348B9114FFEC}" dt="2019-04-12T17:10:37.437" v="1154" actId="1076"/>
          <ac:grpSpMkLst>
            <pc:docMk/>
            <pc:sldMk cId="3651876159" sldId="281"/>
            <ac:grpSpMk id="78" creationId="{CAD88A49-AE0E-4508-B529-91B23823EC45}"/>
          </ac:grpSpMkLst>
        </pc:grpChg>
        <pc:grpChg chg="add mod">
          <ac:chgData name="Norberto Oviedo Ugalde" userId="f6dd41cc-30ac-40c0-95f2-225f08fe1ba3" providerId="ADAL" clId="{CEAC3009-B541-422C-8261-348B9114FFEC}" dt="2019-04-12T17:10:50.311" v="1156" actId="1076"/>
          <ac:grpSpMkLst>
            <pc:docMk/>
            <pc:sldMk cId="3651876159" sldId="281"/>
            <ac:grpSpMk id="81" creationId="{B0791AFB-B36F-44FB-B4A3-4471F0CDFAAD}"/>
          </ac:grpSpMkLst>
        </pc:grpChg>
        <pc:cxnChg chg="del mod">
          <ac:chgData name="Norberto Oviedo Ugalde" userId="f6dd41cc-30ac-40c0-95f2-225f08fe1ba3" providerId="ADAL" clId="{CEAC3009-B541-422C-8261-348B9114FFEC}" dt="2019-04-12T16:40:04.595" v="932" actId="478"/>
          <ac:cxnSpMkLst>
            <pc:docMk/>
            <pc:sldMk cId="3651876159" sldId="281"/>
            <ac:cxnSpMk id="4" creationId="{524834C5-232A-4E3E-A291-BF8C6F1EB9C1}"/>
          </ac:cxnSpMkLst>
        </pc:cxnChg>
        <pc:cxnChg chg="del mod">
          <ac:chgData name="Norberto Oviedo Ugalde" userId="f6dd41cc-30ac-40c0-95f2-225f08fe1ba3" providerId="ADAL" clId="{CEAC3009-B541-422C-8261-348B9114FFEC}" dt="2019-04-12T16:40:05.624" v="933" actId="478"/>
          <ac:cxnSpMkLst>
            <pc:docMk/>
            <pc:sldMk cId="3651876159" sldId="281"/>
            <ac:cxnSpMk id="43" creationId="{E9C977A9-B3BE-45F4-B84F-3BF0DE86E640}"/>
          </ac:cxnSpMkLst>
        </pc:cxnChg>
        <pc:cxnChg chg="add mod">
          <ac:chgData name="Norberto Oviedo Ugalde" userId="f6dd41cc-30ac-40c0-95f2-225f08fe1ba3" providerId="ADAL" clId="{CEAC3009-B541-422C-8261-348B9114FFEC}" dt="2019-04-12T17:00:30.922" v="1083" actId="164"/>
          <ac:cxnSpMkLst>
            <pc:docMk/>
            <pc:sldMk cId="3651876159" sldId="281"/>
            <ac:cxnSpMk id="67" creationId="{6DFF863E-09F9-4DFB-ABCE-8835DA78EE1C}"/>
          </ac:cxnSpMkLst>
        </pc:cxnChg>
        <pc:cxnChg chg="add del">
          <ac:chgData name="Norberto Oviedo Ugalde" userId="f6dd41cc-30ac-40c0-95f2-225f08fe1ba3" providerId="ADAL" clId="{CEAC3009-B541-422C-8261-348B9114FFEC}" dt="2019-04-12T16:57:56.533" v="1057" actId="478"/>
          <ac:cxnSpMkLst>
            <pc:docMk/>
            <pc:sldMk cId="3651876159" sldId="281"/>
            <ac:cxnSpMk id="69" creationId="{3224E7FF-6748-41B0-AA07-09D0ED15AA5D}"/>
          </ac:cxnSpMkLst>
        </pc:cxnChg>
      </pc:sldChg>
    </pc:docChg>
  </pc:docChgLst>
  <pc:docChgLst>
    <pc:chgData name="Norberto Oviedo Ugalde" userId="f6dd41cc-30ac-40c0-95f2-225f08fe1ba3" providerId="ADAL" clId="{97D86A13-D6B9-4C96-AD6D-2E31BBD1B0B2}"/>
    <pc:docChg chg="undo custSel addSld delSld modSld">
      <pc:chgData name="Norberto Oviedo Ugalde" userId="f6dd41cc-30ac-40c0-95f2-225f08fe1ba3" providerId="ADAL" clId="{97D86A13-D6B9-4C96-AD6D-2E31BBD1B0B2}" dt="2019-09-14T14:02:12.356" v="1446" actId="255"/>
      <pc:docMkLst>
        <pc:docMk/>
      </pc:docMkLst>
      <pc:sldChg chg="modSp">
        <pc:chgData name="Norberto Oviedo Ugalde" userId="f6dd41cc-30ac-40c0-95f2-225f08fe1ba3" providerId="ADAL" clId="{97D86A13-D6B9-4C96-AD6D-2E31BBD1B0B2}" dt="2019-09-14T14:02:12.356" v="1446" actId="255"/>
        <pc:sldMkLst>
          <pc:docMk/>
          <pc:sldMk cId="173496091" sldId="260"/>
        </pc:sldMkLst>
        <pc:spChg chg="mod">
          <ac:chgData name="Norberto Oviedo Ugalde" userId="f6dd41cc-30ac-40c0-95f2-225f08fe1ba3" providerId="ADAL" clId="{97D86A13-D6B9-4C96-AD6D-2E31BBD1B0B2}" dt="2019-09-14T14:02:12.356" v="1446" actId="255"/>
          <ac:spMkLst>
            <pc:docMk/>
            <pc:sldMk cId="173496091" sldId="260"/>
            <ac:spMk id="2" creationId="{00000000-0000-0000-0000-000000000000}"/>
          </ac:spMkLst>
        </pc:spChg>
      </pc:sldChg>
      <pc:sldChg chg="delSp modSp delAnim modAnim">
        <pc:chgData name="Norberto Oviedo Ugalde" userId="f6dd41cc-30ac-40c0-95f2-225f08fe1ba3" providerId="ADAL" clId="{97D86A13-D6B9-4C96-AD6D-2E31BBD1B0B2}" dt="2019-09-13T21:58:15.393" v="867" actId="20577"/>
        <pc:sldMkLst>
          <pc:docMk/>
          <pc:sldMk cId="1580782875" sldId="263"/>
        </pc:sldMkLst>
        <pc:spChg chg="mod">
          <ac:chgData name="Norberto Oviedo Ugalde" userId="f6dd41cc-30ac-40c0-95f2-225f08fe1ba3" providerId="ADAL" clId="{97D86A13-D6B9-4C96-AD6D-2E31BBD1B0B2}" dt="2019-09-13T21:04:48.783" v="108" actId="20577"/>
          <ac:spMkLst>
            <pc:docMk/>
            <pc:sldMk cId="1580782875" sldId="263"/>
            <ac:spMk id="4" creationId="{A548BF85-4EEA-478B-9D8B-3BE696C73E25}"/>
          </ac:spMkLst>
        </pc:spChg>
        <pc:spChg chg="mod">
          <ac:chgData name="Norberto Oviedo Ugalde" userId="f6dd41cc-30ac-40c0-95f2-225f08fe1ba3" providerId="ADAL" clId="{97D86A13-D6B9-4C96-AD6D-2E31BBD1B0B2}" dt="2019-09-13T21:09:23.881" v="265" actId="113"/>
          <ac:spMkLst>
            <pc:docMk/>
            <pc:sldMk cId="1580782875" sldId="263"/>
            <ac:spMk id="12" creationId="{80A55989-0688-497D-9D03-5C300B380510}"/>
          </ac:spMkLst>
        </pc:spChg>
        <pc:spChg chg="del">
          <ac:chgData name="Norberto Oviedo Ugalde" userId="f6dd41cc-30ac-40c0-95f2-225f08fe1ba3" providerId="ADAL" clId="{97D86A13-D6B9-4C96-AD6D-2E31BBD1B0B2}" dt="2019-09-13T21:07:58.153" v="231" actId="478"/>
          <ac:spMkLst>
            <pc:docMk/>
            <pc:sldMk cId="1580782875" sldId="263"/>
            <ac:spMk id="15" creationId="{755384E8-4633-43C8-8145-E97D0C474724}"/>
          </ac:spMkLst>
        </pc:spChg>
        <pc:spChg chg="del">
          <ac:chgData name="Norberto Oviedo Ugalde" userId="f6dd41cc-30ac-40c0-95f2-225f08fe1ba3" providerId="ADAL" clId="{97D86A13-D6B9-4C96-AD6D-2E31BBD1B0B2}" dt="2019-09-13T21:08:06.841" v="239" actId="478"/>
          <ac:spMkLst>
            <pc:docMk/>
            <pc:sldMk cId="1580782875" sldId="263"/>
            <ac:spMk id="16" creationId="{A6193F2C-280C-47ED-9986-E964F446141E}"/>
          </ac:spMkLst>
        </pc:spChg>
        <pc:spChg chg="del">
          <ac:chgData name="Norberto Oviedo Ugalde" userId="f6dd41cc-30ac-40c0-95f2-225f08fe1ba3" providerId="ADAL" clId="{97D86A13-D6B9-4C96-AD6D-2E31BBD1B0B2}" dt="2019-09-13T21:08:13.911" v="244" actId="478"/>
          <ac:spMkLst>
            <pc:docMk/>
            <pc:sldMk cId="1580782875" sldId="263"/>
            <ac:spMk id="17" creationId="{AC78896D-DA37-4FA4-952D-1AAFAFAB3D25}"/>
          </ac:spMkLst>
        </pc:spChg>
        <pc:spChg chg="del mod">
          <ac:chgData name="Norberto Oviedo Ugalde" userId="f6dd41cc-30ac-40c0-95f2-225f08fe1ba3" providerId="ADAL" clId="{97D86A13-D6B9-4C96-AD6D-2E31BBD1B0B2}" dt="2019-09-13T21:08:08.131" v="240" actId="478"/>
          <ac:spMkLst>
            <pc:docMk/>
            <pc:sldMk cId="1580782875" sldId="263"/>
            <ac:spMk id="18" creationId="{16F517CE-9065-462C-AA3C-3E153C08701D}"/>
          </ac:spMkLst>
        </pc:spChg>
        <pc:spChg chg="del mod">
          <ac:chgData name="Norberto Oviedo Ugalde" userId="f6dd41cc-30ac-40c0-95f2-225f08fe1ba3" providerId="ADAL" clId="{97D86A13-D6B9-4C96-AD6D-2E31BBD1B0B2}" dt="2019-09-13T21:08:16.075" v="246" actId="478"/>
          <ac:spMkLst>
            <pc:docMk/>
            <pc:sldMk cId="1580782875" sldId="263"/>
            <ac:spMk id="22" creationId="{CB28078B-F0A8-488C-94C7-A09B4EAA48E7}"/>
          </ac:spMkLst>
        </pc:spChg>
        <pc:spChg chg="del">
          <ac:chgData name="Norberto Oviedo Ugalde" userId="f6dd41cc-30ac-40c0-95f2-225f08fe1ba3" providerId="ADAL" clId="{97D86A13-D6B9-4C96-AD6D-2E31BBD1B0B2}" dt="2019-09-13T21:07:57.086" v="230" actId="478"/>
          <ac:spMkLst>
            <pc:docMk/>
            <pc:sldMk cId="1580782875" sldId="263"/>
            <ac:spMk id="23" creationId="{81C30C23-D85D-4E06-B341-5A64BC2FF97E}"/>
          </ac:spMkLst>
        </pc:spChg>
        <pc:spChg chg="del">
          <ac:chgData name="Norberto Oviedo Ugalde" userId="f6dd41cc-30ac-40c0-95f2-225f08fe1ba3" providerId="ADAL" clId="{97D86A13-D6B9-4C96-AD6D-2E31BBD1B0B2}" dt="2019-09-13T21:08:03.514" v="235" actId="478"/>
          <ac:spMkLst>
            <pc:docMk/>
            <pc:sldMk cId="1580782875" sldId="263"/>
            <ac:spMk id="24" creationId="{D078D24C-A76C-4355-B268-1EB3F1E4FF4C}"/>
          </ac:spMkLst>
        </pc:spChg>
        <pc:spChg chg="del mod">
          <ac:chgData name="Norberto Oviedo Ugalde" userId="f6dd41cc-30ac-40c0-95f2-225f08fe1ba3" providerId="ADAL" clId="{97D86A13-D6B9-4C96-AD6D-2E31BBD1B0B2}" dt="2019-09-13T21:08:03.522" v="237"/>
          <ac:spMkLst>
            <pc:docMk/>
            <pc:sldMk cId="1580782875" sldId="263"/>
            <ac:spMk id="25" creationId="{85C42437-81D4-4414-AFF7-AC5F65DDCE5F}"/>
          </ac:spMkLst>
        </pc:spChg>
        <pc:spChg chg="mod">
          <ac:chgData name="Norberto Oviedo Ugalde" userId="f6dd41cc-30ac-40c0-95f2-225f08fe1ba3" providerId="ADAL" clId="{97D86A13-D6B9-4C96-AD6D-2E31BBD1B0B2}" dt="2019-09-13T21:58:15.393" v="867" actId="20577"/>
          <ac:spMkLst>
            <pc:docMk/>
            <pc:sldMk cId="1580782875" sldId="263"/>
            <ac:spMk id="26" creationId="{E175F5ED-26BB-43D1-8523-34CE4C8ACE18}"/>
          </ac:spMkLst>
        </pc:spChg>
        <pc:spChg chg="del">
          <ac:chgData name="Norberto Oviedo Ugalde" userId="f6dd41cc-30ac-40c0-95f2-225f08fe1ba3" providerId="ADAL" clId="{97D86A13-D6B9-4C96-AD6D-2E31BBD1B0B2}" dt="2019-09-13T21:07:55.722" v="229" actId="478"/>
          <ac:spMkLst>
            <pc:docMk/>
            <pc:sldMk cId="1580782875" sldId="263"/>
            <ac:spMk id="27" creationId="{2ECD41B4-2413-4709-9127-DC2D3D8AB61A}"/>
          </ac:spMkLst>
        </pc:spChg>
        <pc:spChg chg="del">
          <ac:chgData name="Norberto Oviedo Ugalde" userId="f6dd41cc-30ac-40c0-95f2-225f08fe1ba3" providerId="ADAL" clId="{97D86A13-D6B9-4C96-AD6D-2E31BBD1B0B2}" dt="2019-09-13T21:08:09.432" v="241" actId="478"/>
          <ac:spMkLst>
            <pc:docMk/>
            <pc:sldMk cId="1580782875" sldId="263"/>
            <ac:spMk id="31" creationId="{33DAE21A-134B-4C3B-BD8D-E2E39C00419C}"/>
          </ac:spMkLst>
        </pc:spChg>
        <pc:spChg chg="del">
          <ac:chgData name="Norberto Oviedo Ugalde" userId="f6dd41cc-30ac-40c0-95f2-225f08fe1ba3" providerId="ADAL" clId="{97D86A13-D6B9-4C96-AD6D-2E31BBD1B0B2}" dt="2019-09-13T21:08:04.882" v="238" actId="478"/>
          <ac:spMkLst>
            <pc:docMk/>
            <pc:sldMk cId="1580782875" sldId="263"/>
            <ac:spMk id="33" creationId="{DFF5175F-9BD4-49ED-B282-38F3D41B37CC}"/>
          </ac:spMkLst>
        </pc:spChg>
        <pc:spChg chg="del">
          <ac:chgData name="Norberto Oviedo Ugalde" userId="f6dd41cc-30ac-40c0-95f2-225f08fe1ba3" providerId="ADAL" clId="{97D86A13-D6B9-4C96-AD6D-2E31BBD1B0B2}" dt="2019-09-13T21:08:14.942" v="245" actId="478"/>
          <ac:spMkLst>
            <pc:docMk/>
            <pc:sldMk cId="1580782875" sldId="263"/>
            <ac:spMk id="34" creationId="{CA5F01EF-715C-4EDA-B26B-C463A14ABE10}"/>
          </ac:spMkLst>
        </pc:spChg>
        <pc:spChg chg="del mod">
          <ac:chgData name="Norberto Oviedo Ugalde" userId="f6dd41cc-30ac-40c0-95f2-225f08fe1ba3" providerId="ADAL" clId="{97D86A13-D6B9-4C96-AD6D-2E31BBD1B0B2}" dt="2019-09-13T21:08:12.711" v="243" actId="478"/>
          <ac:spMkLst>
            <pc:docMk/>
            <pc:sldMk cId="1580782875" sldId="263"/>
            <ac:spMk id="35" creationId="{9AA15428-AAEB-47D6-A1F9-5B39D909EFB6}"/>
          </ac:spMkLst>
        </pc:spChg>
      </pc:sldChg>
      <pc:sldChg chg="addSp delSp modSp delAnim modAnim">
        <pc:chgData name="Norberto Oviedo Ugalde" userId="f6dd41cc-30ac-40c0-95f2-225f08fe1ba3" providerId="ADAL" clId="{97D86A13-D6B9-4C96-AD6D-2E31BBD1B0B2}" dt="2019-09-13T22:37:19.240" v="1174" actId="20577"/>
        <pc:sldMkLst>
          <pc:docMk/>
          <pc:sldMk cId="1103812874" sldId="280"/>
        </pc:sldMkLst>
        <pc:spChg chg="del mod">
          <ac:chgData name="Norberto Oviedo Ugalde" userId="f6dd41cc-30ac-40c0-95f2-225f08fe1ba3" providerId="ADAL" clId="{97D86A13-D6B9-4C96-AD6D-2E31BBD1B0B2}" dt="2019-09-13T21:39:26.716" v="665" actId="478"/>
          <ac:spMkLst>
            <pc:docMk/>
            <pc:sldMk cId="1103812874" sldId="280"/>
            <ac:spMk id="2" creationId="{9694A332-BF6B-467A-A5BC-23235D15342C}"/>
          </ac:spMkLst>
        </pc:spChg>
        <pc:spChg chg="add mod">
          <ac:chgData name="Norberto Oviedo Ugalde" userId="f6dd41cc-30ac-40c0-95f2-225f08fe1ba3" providerId="ADAL" clId="{97D86A13-D6B9-4C96-AD6D-2E31BBD1B0B2}" dt="2019-09-13T21:59:16.916" v="888" actId="20577"/>
          <ac:spMkLst>
            <pc:docMk/>
            <pc:sldMk cId="1103812874" sldId="280"/>
            <ac:spMk id="3" creationId="{33942AA7-A42C-4FEE-9354-C1F22880684B}"/>
          </ac:spMkLst>
        </pc:spChg>
        <pc:spChg chg="del mod">
          <ac:chgData name="Norberto Oviedo Ugalde" userId="f6dd41cc-30ac-40c0-95f2-225f08fe1ba3" providerId="ADAL" clId="{97D86A13-D6B9-4C96-AD6D-2E31BBD1B0B2}" dt="2019-09-13T21:12:35.685" v="304" actId="478"/>
          <ac:spMkLst>
            <pc:docMk/>
            <pc:sldMk cId="1103812874" sldId="280"/>
            <ac:spMk id="7" creationId="{BD4C8609-8BC5-434D-B8DB-AAB8097BA01F}"/>
          </ac:spMkLst>
        </pc:spChg>
        <pc:spChg chg="del mod">
          <ac:chgData name="Norberto Oviedo Ugalde" userId="f6dd41cc-30ac-40c0-95f2-225f08fe1ba3" providerId="ADAL" clId="{97D86A13-D6B9-4C96-AD6D-2E31BBD1B0B2}" dt="2019-09-13T21:13:03.565" v="315" actId="478"/>
          <ac:spMkLst>
            <pc:docMk/>
            <pc:sldMk cId="1103812874" sldId="280"/>
            <ac:spMk id="13" creationId="{C749907F-1520-44A1-8DFA-2B3A1898D10B}"/>
          </ac:spMkLst>
        </pc:spChg>
        <pc:spChg chg="del mod">
          <ac:chgData name="Norberto Oviedo Ugalde" userId="f6dd41cc-30ac-40c0-95f2-225f08fe1ba3" providerId="ADAL" clId="{97D86A13-D6B9-4C96-AD6D-2E31BBD1B0B2}" dt="2019-09-13T21:38:57.701" v="648" actId="478"/>
          <ac:spMkLst>
            <pc:docMk/>
            <pc:sldMk cId="1103812874" sldId="280"/>
            <ac:spMk id="14" creationId="{C99892F9-DA7E-4145-B6E6-131609578E88}"/>
          </ac:spMkLst>
        </pc:spChg>
        <pc:spChg chg="del mod">
          <ac:chgData name="Norberto Oviedo Ugalde" userId="f6dd41cc-30ac-40c0-95f2-225f08fe1ba3" providerId="ADAL" clId="{97D86A13-D6B9-4C96-AD6D-2E31BBD1B0B2}" dt="2019-09-13T21:39:03.163" v="652" actId="478"/>
          <ac:spMkLst>
            <pc:docMk/>
            <pc:sldMk cId="1103812874" sldId="280"/>
            <ac:spMk id="15" creationId="{4BDB24F0-6F2F-4750-9ACF-2E38DEA12E74}"/>
          </ac:spMkLst>
        </pc:spChg>
        <pc:spChg chg="del mod">
          <ac:chgData name="Norberto Oviedo Ugalde" userId="f6dd41cc-30ac-40c0-95f2-225f08fe1ba3" providerId="ADAL" clId="{97D86A13-D6B9-4C96-AD6D-2E31BBD1B0B2}" dt="2019-09-13T21:39:25.571" v="664" actId="478"/>
          <ac:spMkLst>
            <pc:docMk/>
            <pc:sldMk cId="1103812874" sldId="280"/>
            <ac:spMk id="17" creationId="{C15A3C02-C977-4FE9-B50B-854BA79C82CC}"/>
          </ac:spMkLst>
        </pc:spChg>
        <pc:spChg chg="del">
          <ac:chgData name="Norberto Oviedo Ugalde" userId="f6dd41cc-30ac-40c0-95f2-225f08fe1ba3" providerId="ADAL" clId="{97D86A13-D6B9-4C96-AD6D-2E31BBD1B0B2}" dt="2019-09-13T21:13:00.053" v="313" actId="478"/>
          <ac:spMkLst>
            <pc:docMk/>
            <pc:sldMk cId="1103812874" sldId="280"/>
            <ac:spMk id="18" creationId="{2C29885B-9E94-452F-A37D-94E61419BC69}"/>
          </ac:spMkLst>
        </pc:spChg>
        <pc:spChg chg="mod">
          <ac:chgData name="Norberto Oviedo Ugalde" userId="f6dd41cc-30ac-40c0-95f2-225f08fe1ba3" providerId="ADAL" clId="{97D86A13-D6B9-4C96-AD6D-2E31BBD1B0B2}" dt="2019-09-13T21:47:32.309" v="728" actId="164"/>
          <ac:spMkLst>
            <pc:docMk/>
            <pc:sldMk cId="1103812874" sldId="280"/>
            <ac:spMk id="19" creationId="{2FABB34C-B72C-461E-A852-984A1994A634}"/>
          </ac:spMkLst>
        </pc:spChg>
        <pc:spChg chg="del mod">
          <ac:chgData name="Norberto Oviedo Ugalde" userId="f6dd41cc-30ac-40c0-95f2-225f08fe1ba3" providerId="ADAL" clId="{97D86A13-D6B9-4C96-AD6D-2E31BBD1B0B2}" dt="2019-09-13T21:39:12.685" v="659" actId="478"/>
          <ac:spMkLst>
            <pc:docMk/>
            <pc:sldMk cId="1103812874" sldId="280"/>
            <ac:spMk id="20" creationId="{79023C7C-2EDE-4559-8E53-9CC4965572F9}"/>
          </ac:spMkLst>
        </pc:spChg>
        <pc:spChg chg="del mod">
          <ac:chgData name="Norberto Oviedo Ugalde" userId="f6dd41cc-30ac-40c0-95f2-225f08fe1ba3" providerId="ADAL" clId="{97D86A13-D6B9-4C96-AD6D-2E31BBD1B0B2}" dt="2019-09-13T21:39:00.165" v="650" actId="478"/>
          <ac:spMkLst>
            <pc:docMk/>
            <pc:sldMk cId="1103812874" sldId="280"/>
            <ac:spMk id="21" creationId="{5C11D6AC-3015-4C3D-9857-BDFC9C4FF251}"/>
          </ac:spMkLst>
        </pc:spChg>
        <pc:spChg chg="del mod">
          <ac:chgData name="Norberto Oviedo Ugalde" userId="f6dd41cc-30ac-40c0-95f2-225f08fe1ba3" providerId="ADAL" clId="{97D86A13-D6B9-4C96-AD6D-2E31BBD1B0B2}" dt="2019-09-13T21:38:59.064" v="649" actId="478"/>
          <ac:spMkLst>
            <pc:docMk/>
            <pc:sldMk cId="1103812874" sldId="280"/>
            <ac:spMk id="23" creationId="{B341C6DF-6097-4391-8C56-5D2662F09F8E}"/>
          </ac:spMkLst>
        </pc:spChg>
        <pc:spChg chg="del mod">
          <ac:chgData name="Norberto Oviedo Ugalde" userId="f6dd41cc-30ac-40c0-95f2-225f08fe1ba3" providerId="ADAL" clId="{97D86A13-D6B9-4C96-AD6D-2E31BBD1B0B2}" dt="2019-09-13T21:38:56.418" v="647" actId="478"/>
          <ac:spMkLst>
            <pc:docMk/>
            <pc:sldMk cId="1103812874" sldId="280"/>
            <ac:spMk id="24" creationId="{352C9843-3FF1-4AB4-A66E-2E5D48D25AD9}"/>
          </ac:spMkLst>
        </pc:spChg>
        <pc:spChg chg="del mod">
          <ac:chgData name="Norberto Oviedo Ugalde" userId="f6dd41cc-30ac-40c0-95f2-225f08fe1ba3" providerId="ADAL" clId="{97D86A13-D6B9-4C96-AD6D-2E31BBD1B0B2}" dt="2019-09-13T21:39:29.093" v="667" actId="478"/>
          <ac:spMkLst>
            <pc:docMk/>
            <pc:sldMk cId="1103812874" sldId="280"/>
            <ac:spMk id="25" creationId="{5A0BF561-E08E-470D-8F86-69F1516E4454}"/>
          </ac:spMkLst>
        </pc:spChg>
        <pc:spChg chg="mod">
          <ac:chgData name="Norberto Oviedo Ugalde" userId="f6dd41cc-30ac-40c0-95f2-225f08fe1ba3" providerId="ADAL" clId="{97D86A13-D6B9-4C96-AD6D-2E31BBD1B0B2}" dt="2019-09-13T21:22:00.166" v="480" actId="164"/>
          <ac:spMkLst>
            <pc:docMk/>
            <pc:sldMk cId="1103812874" sldId="280"/>
            <ac:spMk id="26" creationId="{FCE9A41D-E229-4403-BC32-342AD6DAFE2C}"/>
          </ac:spMkLst>
        </pc:spChg>
        <pc:spChg chg="mod">
          <ac:chgData name="Norberto Oviedo Ugalde" userId="f6dd41cc-30ac-40c0-95f2-225f08fe1ba3" providerId="ADAL" clId="{97D86A13-D6B9-4C96-AD6D-2E31BBD1B0B2}" dt="2019-09-13T21:40:05.212" v="681" actId="1076"/>
          <ac:spMkLst>
            <pc:docMk/>
            <pc:sldMk cId="1103812874" sldId="280"/>
            <ac:spMk id="29" creationId="{79ED3B6C-0DCE-4901-82D5-53A939C0932B}"/>
          </ac:spMkLst>
        </pc:spChg>
        <pc:spChg chg="del mod">
          <ac:chgData name="Norberto Oviedo Ugalde" userId="f6dd41cc-30ac-40c0-95f2-225f08fe1ba3" providerId="ADAL" clId="{97D86A13-D6B9-4C96-AD6D-2E31BBD1B0B2}" dt="2019-09-13T21:39:36.396" v="672" actId="478"/>
          <ac:spMkLst>
            <pc:docMk/>
            <pc:sldMk cId="1103812874" sldId="280"/>
            <ac:spMk id="30" creationId="{A2CAC558-ADC4-4C63-A906-85D2B7E1F1C4}"/>
          </ac:spMkLst>
        </pc:spChg>
        <pc:spChg chg="del mod">
          <ac:chgData name="Norberto Oviedo Ugalde" userId="f6dd41cc-30ac-40c0-95f2-225f08fe1ba3" providerId="ADAL" clId="{97D86A13-D6B9-4C96-AD6D-2E31BBD1B0B2}" dt="2019-09-13T21:39:05.955" v="655" actId="478"/>
          <ac:spMkLst>
            <pc:docMk/>
            <pc:sldMk cId="1103812874" sldId="280"/>
            <ac:spMk id="31" creationId="{B516A887-A6EC-40C0-AA80-9C6B43EA1849}"/>
          </ac:spMkLst>
        </pc:spChg>
        <pc:spChg chg="del mod">
          <ac:chgData name="Norberto Oviedo Ugalde" userId="f6dd41cc-30ac-40c0-95f2-225f08fe1ba3" providerId="ADAL" clId="{97D86A13-D6B9-4C96-AD6D-2E31BBD1B0B2}" dt="2019-09-13T21:39:09.025" v="657" actId="478"/>
          <ac:spMkLst>
            <pc:docMk/>
            <pc:sldMk cId="1103812874" sldId="280"/>
            <ac:spMk id="32" creationId="{99AF21B8-86DC-468E-B27C-C36AFB966CD8}"/>
          </ac:spMkLst>
        </pc:spChg>
        <pc:spChg chg="mod">
          <ac:chgData name="Norberto Oviedo Ugalde" userId="f6dd41cc-30ac-40c0-95f2-225f08fe1ba3" providerId="ADAL" clId="{97D86A13-D6B9-4C96-AD6D-2E31BBD1B0B2}" dt="2019-09-13T21:24:29.773" v="491" actId="1076"/>
          <ac:spMkLst>
            <pc:docMk/>
            <pc:sldMk cId="1103812874" sldId="280"/>
            <ac:spMk id="33" creationId="{651A5C6F-10E3-4AF5-86DB-92325BA4CFD8}"/>
          </ac:spMkLst>
        </pc:spChg>
        <pc:spChg chg="del mod">
          <ac:chgData name="Norberto Oviedo Ugalde" userId="f6dd41cc-30ac-40c0-95f2-225f08fe1ba3" providerId="ADAL" clId="{97D86A13-D6B9-4C96-AD6D-2E31BBD1B0B2}" dt="2019-09-13T21:39:04.037" v="653" actId="478"/>
          <ac:spMkLst>
            <pc:docMk/>
            <pc:sldMk cId="1103812874" sldId="280"/>
            <ac:spMk id="34" creationId="{A22618EA-6805-47C1-8109-A789D3C75D1B}"/>
          </ac:spMkLst>
        </pc:spChg>
        <pc:spChg chg="del mod">
          <ac:chgData name="Norberto Oviedo Ugalde" userId="f6dd41cc-30ac-40c0-95f2-225f08fe1ba3" providerId="ADAL" clId="{97D86A13-D6B9-4C96-AD6D-2E31BBD1B0B2}" dt="2019-09-13T21:39:33.179" v="671" actId="478"/>
          <ac:spMkLst>
            <pc:docMk/>
            <pc:sldMk cId="1103812874" sldId="280"/>
            <ac:spMk id="35" creationId="{693F0E1E-9ADB-4688-802C-7B431187AE38}"/>
          </ac:spMkLst>
        </pc:spChg>
        <pc:spChg chg="del mod">
          <ac:chgData name="Norberto Oviedo Ugalde" userId="f6dd41cc-30ac-40c0-95f2-225f08fe1ba3" providerId="ADAL" clId="{97D86A13-D6B9-4C96-AD6D-2E31BBD1B0B2}" dt="2019-09-13T21:39:10.313" v="658" actId="478"/>
          <ac:spMkLst>
            <pc:docMk/>
            <pc:sldMk cId="1103812874" sldId="280"/>
            <ac:spMk id="36" creationId="{C13EAD7D-3D38-4F98-8057-53125310B444}"/>
          </ac:spMkLst>
        </pc:spChg>
        <pc:spChg chg="del mod">
          <ac:chgData name="Norberto Oviedo Ugalde" userId="f6dd41cc-30ac-40c0-95f2-225f08fe1ba3" providerId="ADAL" clId="{97D86A13-D6B9-4C96-AD6D-2E31BBD1B0B2}" dt="2019-09-13T21:13:41.028" v="327"/>
          <ac:spMkLst>
            <pc:docMk/>
            <pc:sldMk cId="1103812874" sldId="280"/>
            <ac:spMk id="37" creationId="{C64A791F-DE63-4384-930D-3C3E84364963}"/>
          </ac:spMkLst>
        </pc:spChg>
        <pc:spChg chg="del mod">
          <ac:chgData name="Norberto Oviedo Ugalde" userId="f6dd41cc-30ac-40c0-95f2-225f08fe1ba3" providerId="ADAL" clId="{97D86A13-D6B9-4C96-AD6D-2E31BBD1B0B2}" dt="2019-09-13T21:39:32.088" v="670" actId="478"/>
          <ac:spMkLst>
            <pc:docMk/>
            <pc:sldMk cId="1103812874" sldId="280"/>
            <ac:spMk id="38" creationId="{DA74E4F4-268B-495A-879B-411F13381B85}"/>
          </ac:spMkLst>
        </pc:spChg>
        <pc:spChg chg="del mod">
          <ac:chgData name="Norberto Oviedo Ugalde" userId="f6dd41cc-30ac-40c0-95f2-225f08fe1ba3" providerId="ADAL" clId="{97D86A13-D6B9-4C96-AD6D-2E31BBD1B0B2}" dt="2019-09-13T21:39:31.133" v="669" actId="478"/>
          <ac:spMkLst>
            <pc:docMk/>
            <pc:sldMk cId="1103812874" sldId="280"/>
            <ac:spMk id="42" creationId="{7294357B-DB0C-4F91-876C-84154FF70097}"/>
          </ac:spMkLst>
        </pc:spChg>
        <pc:spChg chg="mod">
          <ac:chgData name="Norberto Oviedo Ugalde" userId="f6dd41cc-30ac-40c0-95f2-225f08fe1ba3" providerId="ADAL" clId="{97D86A13-D6B9-4C96-AD6D-2E31BBD1B0B2}" dt="2019-09-13T21:28:04.803" v="539" actId="1076"/>
          <ac:spMkLst>
            <pc:docMk/>
            <pc:sldMk cId="1103812874" sldId="280"/>
            <ac:spMk id="45" creationId="{9AF0BB59-05CC-4136-84AB-7DEE076CD539}"/>
          </ac:spMkLst>
        </pc:spChg>
        <pc:spChg chg="add mod">
          <ac:chgData name="Norberto Oviedo Ugalde" userId="f6dd41cc-30ac-40c0-95f2-225f08fe1ba3" providerId="ADAL" clId="{97D86A13-D6B9-4C96-AD6D-2E31BBD1B0B2}" dt="2019-09-13T21:58:04.610" v="864" actId="20577"/>
          <ac:spMkLst>
            <pc:docMk/>
            <pc:sldMk cId="1103812874" sldId="280"/>
            <ac:spMk id="47" creationId="{3BFB3E06-781A-4FDB-83D7-617539C80EE3}"/>
          </ac:spMkLst>
        </pc:spChg>
        <pc:spChg chg="add mod">
          <ac:chgData name="Norberto Oviedo Ugalde" userId="f6dd41cc-30ac-40c0-95f2-225f08fe1ba3" providerId="ADAL" clId="{97D86A13-D6B9-4C96-AD6D-2E31BBD1B0B2}" dt="2019-09-13T22:00:21.848" v="907" actId="1076"/>
          <ac:spMkLst>
            <pc:docMk/>
            <pc:sldMk cId="1103812874" sldId="280"/>
            <ac:spMk id="48" creationId="{3F3C12CC-9AEF-4436-8591-A4918CE442AA}"/>
          </ac:spMkLst>
        </pc:spChg>
        <pc:spChg chg="add mod">
          <ac:chgData name="Norberto Oviedo Ugalde" userId="f6dd41cc-30ac-40c0-95f2-225f08fe1ba3" providerId="ADAL" clId="{97D86A13-D6B9-4C96-AD6D-2E31BBD1B0B2}" dt="2019-09-13T21:22:00.166" v="480" actId="164"/>
          <ac:spMkLst>
            <pc:docMk/>
            <pc:sldMk cId="1103812874" sldId="280"/>
            <ac:spMk id="49" creationId="{BF1FB774-1C49-4ED9-BDF4-1AAD1888E5DE}"/>
          </ac:spMkLst>
        </pc:spChg>
        <pc:spChg chg="add mod">
          <ac:chgData name="Norberto Oviedo Ugalde" userId="f6dd41cc-30ac-40c0-95f2-225f08fe1ba3" providerId="ADAL" clId="{97D86A13-D6B9-4C96-AD6D-2E31BBD1B0B2}" dt="2019-09-13T21:22:00.166" v="480" actId="164"/>
          <ac:spMkLst>
            <pc:docMk/>
            <pc:sldMk cId="1103812874" sldId="280"/>
            <ac:spMk id="50" creationId="{0C7FDD14-B14B-4588-BA39-49D31E5C3026}"/>
          </ac:spMkLst>
        </pc:spChg>
        <pc:spChg chg="add del mod">
          <ac:chgData name="Norberto Oviedo Ugalde" userId="f6dd41cc-30ac-40c0-95f2-225f08fe1ba3" providerId="ADAL" clId="{97D86A13-D6B9-4C96-AD6D-2E31BBD1B0B2}" dt="2019-09-13T21:21:28.281" v="479" actId="478"/>
          <ac:spMkLst>
            <pc:docMk/>
            <pc:sldMk cId="1103812874" sldId="280"/>
            <ac:spMk id="51" creationId="{C0EBA3CC-DC76-48F4-AAA6-0C0DD7AE5BC1}"/>
          </ac:spMkLst>
        </pc:spChg>
        <pc:spChg chg="add mod">
          <ac:chgData name="Norberto Oviedo Ugalde" userId="f6dd41cc-30ac-40c0-95f2-225f08fe1ba3" providerId="ADAL" clId="{97D86A13-D6B9-4C96-AD6D-2E31BBD1B0B2}" dt="2019-09-13T21:39:52.620" v="677" actId="1076"/>
          <ac:spMkLst>
            <pc:docMk/>
            <pc:sldMk cId="1103812874" sldId="280"/>
            <ac:spMk id="52" creationId="{005CC298-320C-445A-B747-4597F05E1B40}"/>
          </ac:spMkLst>
        </pc:spChg>
        <pc:spChg chg="add mod">
          <ac:chgData name="Norberto Oviedo Ugalde" userId="f6dd41cc-30ac-40c0-95f2-225f08fe1ba3" providerId="ADAL" clId="{97D86A13-D6B9-4C96-AD6D-2E31BBD1B0B2}" dt="2019-09-13T22:13:13.293" v="970" actId="20577"/>
          <ac:spMkLst>
            <pc:docMk/>
            <pc:sldMk cId="1103812874" sldId="280"/>
            <ac:spMk id="53" creationId="{17A7C065-A961-41AD-B1D9-1E286AB78A0B}"/>
          </ac:spMkLst>
        </pc:spChg>
        <pc:spChg chg="add mod">
          <ac:chgData name="Norberto Oviedo Ugalde" userId="f6dd41cc-30ac-40c0-95f2-225f08fe1ba3" providerId="ADAL" clId="{97D86A13-D6B9-4C96-AD6D-2E31BBD1B0B2}" dt="2019-09-13T21:39:56.452" v="678" actId="1076"/>
          <ac:spMkLst>
            <pc:docMk/>
            <pc:sldMk cId="1103812874" sldId="280"/>
            <ac:spMk id="54" creationId="{1868B790-C8A0-407E-BB4F-521C4220E499}"/>
          </ac:spMkLst>
        </pc:spChg>
        <pc:spChg chg="add del">
          <ac:chgData name="Norberto Oviedo Ugalde" userId="f6dd41cc-30ac-40c0-95f2-225f08fe1ba3" providerId="ADAL" clId="{97D86A13-D6B9-4C96-AD6D-2E31BBD1B0B2}" dt="2019-09-13T21:29:02.880" v="547"/>
          <ac:spMkLst>
            <pc:docMk/>
            <pc:sldMk cId="1103812874" sldId="280"/>
            <ac:spMk id="55" creationId="{62DF4EC0-9A3D-4161-93D1-80847D1B9DCD}"/>
          </ac:spMkLst>
        </pc:spChg>
        <pc:spChg chg="add del">
          <ac:chgData name="Norberto Oviedo Ugalde" userId="f6dd41cc-30ac-40c0-95f2-225f08fe1ba3" providerId="ADAL" clId="{97D86A13-D6B9-4C96-AD6D-2E31BBD1B0B2}" dt="2019-09-13T21:29:02.150" v="546"/>
          <ac:spMkLst>
            <pc:docMk/>
            <pc:sldMk cId="1103812874" sldId="280"/>
            <ac:spMk id="56" creationId="{EA20B4A0-FF25-4D8C-A5BE-45F43B86B23E}"/>
          </ac:spMkLst>
        </pc:spChg>
        <pc:spChg chg="add mod">
          <ac:chgData name="Norberto Oviedo Ugalde" userId="f6dd41cc-30ac-40c0-95f2-225f08fe1ba3" providerId="ADAL" clId="{97D86A13-D6B9-4C96-AD6D-2E31BBD1B0B2}" dt="2019-09-13T21:40:02.676" v="680" actId="1076"/>
          <ac:spMkLst>
            <pc:docMk/>
            <pc:sldMk cId="1103812874" sldId="280"/>
            <ac:spMk id="57" creationId="{C2D72EC4-7864-4499-9F67-80897FC7E46F}"/>
          </ac:spMkLst>
        </pc:spChg>
        <pc:spChg chg="add mod">
          <ac:chgData name="Norberto Oviedo Ugalde" userId="f6dd41cc-30ac-40c0-95f2-225f08fe1ba3" providerId="ADAL" clId="{97D86A13-D6B9-4C96-AD6D-2E31BBD1B0B2}" dt="2019-09-13T21:39:59.212" v="679" actId="1076"/>
          <ac:spMkLst>
            <pc:docMk/>
            <pc:sldMk cId="1103812874" sldId="280"/>
            <ac:spMk id="58" creationId="{2BD2AC8E-9B40-4C7D-A8B0-8E3D7CC8CF58}"/>
          </ac:spMkLst>
        </pc:spChg>
        <pc:spChg chg="del">
          <ac:chgData name="Norberto Oviedo Ugalde" userId="f6dd41cc-30ac-40c0-95f2-225f08fe1ba3" providerId="ADAL" clId="{97D86A13-D6B9-4C96-AD6D-2E31BBD1B0B2}" dt="2019-09-13T21:39:39.787" v="674" actId="478"/>
          <ac:spMkLst>
            <pc:docMk/>
            <pc:sldMk cId="1103812874" sldId="280"/>
            <ac:spMk id="59" creationId="{ADE69BD1-0D31-4171-A18B-74535EFEB20F}"/>
          </ac:spMkLst>
        </pc:spChg>
        <pc:spChg chg="del">
          <ac:chgData name="Norberto Oviedo Ugalde" userId="f6dd41cc-30ac-40c0-95f2-225f08fe1ba3" providerId="ADAL" clId="{97D86A13-D6B9-4C96-AD6D-2E31BBD1B0B2}" dt="2019-09-13T21:39:23.950" v="663" actId="478"/>
          <ac:spMkLst>
            <pc:docMk/>
            <pc:sldMk cId="1103812874" sldId="280"/>
            <ac:spMk id="60" creationId="{5BA0E2FE-3C62-45B8-8D5E-64161EB6FDD1}"/>
          </ac:spMkLst>
        </pc:spChg>
        <pc:spChg chg="del mod">
          <ac:chgData name="Norberto Oviedo Ugalde" userId="f6dd41cc-30ac-40c0-95f2-225f08fe1ba3" providerId="ADAL" clId="{97D86A13-D6B9-4C96-AD6D-2E31BBD1B0B2}" dt="2019-09-13T21:38:54.488" v="646" actId="478"/>
          <ac:spMkLst>
            <pc:docMk/>
            <pc:sldMk cId="1103812874" sldId="280"/>
            <ac:spMk id="61" creationId="{84EA31AB-2DD3-418C-A5B6-20D1D743020A}"/>
          </ac:spMkLst>
        </pc:spChg>
        <pc:spChg chg="del mod">
          <ac:chgData name="Norberto Oviedo Ugalde" userId="f6dd41cc-30ac-40c0-95f2-225f08fe1ba3" providerId="ADAL" clId="{97D86A13-D6B9-4C96-AD6D-2E31BBD1B0B2}" dt="2019-09-13T21:39:20.464" v="662" actId="478"/>
          <ac:spMkLst>
            <pc:docMk/>
            <pc:sldMk cId="1103812874" sldId="280"/>
            <ac:spMk id="62" creationId="{22F61C24-7F40-40B1-94D6-85E61C5BB638}"/>
          </ac:spMkLst>
        </pc:spChg>
        <pc:spChg chg="del">
          <ac:chgData name="Norberto Oviedo Ugalde" userId="f6dd41cc-30ac-40c0-95f2-225f08fe1ba3" providerId="ADAL" clId="{97D86A13-D6B9-4C96-AD6D-2E31BBD1B0B2}" dt="2019-09-13T21:39:16.177" v="660" actId="478"/>
          <ac:spMkLst>
            <pc:docMk/>
            <pc:sldMk cId="1103812874" sldId="280"/>
            <ac:spMk id="63" creationId="{378217F6-337C-4D69-81EB-B1D9D567CDC1}"/>
          </ac:spMkLst>
        </pc:spChg>
        <pc:spChg chg="del">
          <ac:chgData name="Norberto Oviedo Ugalde" userId="f6dd41cc-30ac-40c0-95f2-225f08fe1ba3" providerId="ADAL" clId="{97D86A13-D6B9-4C96-AD6D-2E31BBD1B0B2}" dt="2019-09-13T21:39:27.989" v="666" actId="478"/>
          <ac:spMkLst>
            <pc:docMk/>
            <pc:sldMk cId="1103812874" sldId="280"/>
            <ac:spMk id="64" creationId="{D0B69DB2-376D-4EC2-91BB-B73640CE7352}"/>
          </ac:spMkLst>
        </pc:spChg>
        <pc:spChg chg="del">
          <ac:chgData name="Norberto Oviedo Ugalde" userId="f6dd41cc-30ac-40c0-95f2-225f08fe1ba3" providerId="ADAL" clId="{97D86A13-D6B9-4C96-AD6D-2E31BBD1B0B2}" dt="2019-09-13T21:39:29.926" v="668" actId="478"/>
          <ac:spMkLst>
            <pc:docMk/>
            <pc:sldMk cId="1103812874" sldId="280"/>
            <ac:spMk id="65" creationId="{F3106BA9-246E-4530-85D2-A604761A6B4F}"/>
          </ac:spMkLst>
        </pc:spChg>
        <pc:spChg chg="mod">
          <ac:chgData name="Norberto Oviedo Ugalde" userId="f6dd41cc-30ac-40c0-95f2-225f08fe1ba3" providerId="ADAL" clId="{97D86A13-D6B9-4C96-AD6D-2E31BBD1B0B2}" dt="2019-09-13T21:11:46.589" v="291" actId="14100"/>
          <ac:spMkLst>
            <pc:docMk/>
            <pc:sldMk cId="1103812874" sldId="280"/>
            <ac:spMk id="66" creationId="{59C408C6-2339-4DE2-80C3-4AAAA528705D}"/>
          </ac:spMkLst>
        </pc:spChg>
        <pc:spChg chg="mod">
          <ac:chgData name="Norberto Oviedo Ugalde" userId="f6dd41cc-30ac-40c0-95f2-225f08fe1ba3" providerId="ADAL" clId="{97D86A13-D6B9-4C96-AD6D-2E31BBD1B0B2}" dt="2019-09-13T21:35:41.887" v="619" actId="14100"/>
          <ac:spMkLst>
            <pc:docMk/>
            <pc:sldMk cId="1103812874" sldId="280"/>
            <ac:spMk id="71" creationId="{0316387E-29DF-4201-A884-94BEB6B67F94}"/>
          </ac:spMkLst>
        </pc:spChg>
        <pc:spChg chg="mod">
          <ac:chgData name="Norberto Oviedo Ugalde" userId="f6dd41cc-30ac-40c0-95f2-225f08fe1ba3" providerId="ADAL" clId="{97D86A13-D6B9-4C96-AD6D-2E31BBD1B0B2}" dt="2019-09-13T22:02:11.975" v="920" actId="14100"/>
          <ac:spMkLst>
            <pc:docMk/>
            <pc:sldMk cId="1103812874" sldId="280"/>
            <ac:spMk id="74" creationId="{C7E99866-ECB9-4AC4-9B6B-87F971D143EA}"/>
          </ac:spMkLst>
        </pc:spChg>
        <pc:spChg chg="add mod">
          <ac:chgData name="Norberto Oviedo Ugalde" userId="f6dd41cc-30ac-40c0-95f2-225f08fe1ba3" providerId="ADAL" clId="{97D86A13-D6B9-4C96-AD6D-2E31BBD1B0B2}" dt="2019-09-13T21:40:12.835" v="682" actId="1076"/>
          <ac:spMkLst>
            <pc:docMk/>
            <pc:sldMk cId="1103812874" sldId="280"/>
            <ac:spMk id="76" creationId="{311A2871-3DDB-40F0-B6B1-7D734FCE9E8D}"/>
          </ac:spMkLst>
        </pc:spChg>
        <pc:spChg chg="add mod">
          <ac:chgData name="Norberto Oviedo Ugalde" userId="f6dd41cc-30ac-40c0-95f2-225f08fe1ba3" providerId="ADAL" clId="{97D86A13-D6B9-4C96-AD6D-2E31BBD1B0B2}" dt="2019-09-13T21:40:18.572" v="683" actId="1076"/>
          <ac:spMkLst>
            <pc:docMk/>
            <pc:sldMk cId="1103812874" sldId="280"/>
            <ac:spMk id="77" creationId="{A2B0433B-4D36-472A-90AD-7EF7C15EC6E0}"/>
          </ac:spMkLst>
        </pc:spChg>
        <pc:spChg chg="add mod">
          <ac:chgData name="Norberto Oviedo Ugalde" userId="f6dd41cc-30ac-40c0-95f2-225f08fe1ba3" providerId="ADAL" clId="{97D86A13-D6B9-4C96-AD6D-2E31BBD1B0B2}" dt="2019-09-13T21:47:32.309" v="728" actId="164"/>
          <ac:spMkLst>
            <pc:docMk/>
            <pc:sldMk cId="1103812874" sldId="280"/>
            <ac:spMk id="78" creationId="{0F77B8E2-4BEB-4644-99C6-194AE0741847}"/>
          </ac:spMkLst>
        </pc:spChg>
        <pc:spChg chg="mod">
          <ac:chgData name="Norberto Oviedo Ugalde" userId="f6dd41cc-30ac-40c0-95f2-225f08fe1ba3" providerId="ADAL" clId="{97D86A13-D6B9-4C96-AD6D-2E31BBD1B0B2}" dt="2019-09-13T21:51:16.581" v="757" actId="14100"/>
          <ac:spMkLst>
            <pc:docMk/>
            <pc:sldMk cId="1103812874" sldId="280"/>
            <ac:spMk id="80" creationId="{030D84A7-23A4-4361-B8CE-71D6CA45D172}"/>
          </ac:spMkLst>
        </pc:spChg>
        <pc:spChg chg="mod">
          <ac:chgData name="Norberto Oviedo Ugalde" userId="f6dd41cc-30ac-40c0-95f2-225f08fe1ba3" providerId="ADAL" clId="{97D86A13-D6B9-4C96-AD6D-2E31BBD1B0B2}" dt="2019-09-13T21:51:01.437" v="756" actId="1076"/>
          <ac:spMkLst>
            <pc:docMk/>
            <pc:sldMk cId="1103812874" sldId="280"/>
            <ac:spMk id="81" creationId="{659E4593-8866-4002-A4DC-F021FEF1F0FC}"/>
          </ac:spMkLst>
        </pc:spChg>
        <pc:spChg chg="mod topLvl">
          <ac:chgData name="Norberto Oviedo Ugalde" userId="f6dd41cc-30ac-40c0-95f2-225f08fe1ba3" providerId="ADAL" clId="{97D86A13-D6B9-4C96-AD6D-2E31BBD1B0B2}" dt="2019-09-13T22:05:29.373" v="939" actId="14100"/>
          <ac:spMkLst>
            <pc:docMk/>
            <pc:sldMk cId="1103812874" sldId="280"/>
            <ac:spMk id="83" creationId="{FC14E048-B388-44D0-8D12-44B68636CEBA}"/>
          </ac:spMkLst>
        </pc:spChg>
        <pc:spChg chg="del topLvl">
          <ac:chgData name="Norberto Oviedo Ugalde" userId="f6dd41cc-30ac-40c0-95f2-225f08fe1ba3" providerId="ADAL" clId="{97D86A13-D6B9-4C96-AD6D-2E31BBD1B0B2}" dt="2019-09-13T21:53:53.574" v="763" actId="478"/>
          <ac:spMkLst>
            <pc:docMk/>
            <pc:sldMk cId="1103812874" sldId="280"/>
            <ac:spMk id="84" creationId="{4DED4C09-010C-4DB4-8BEE-71A170E49DA4}"/>
          </ac:spMkLst>
        </pc:spChg>
        <pc:spChg chg="add mod">
          <ac:chgData name="Norberto Oviedo Ugalde" userId="f6dd41cc-30ac-40c0-95f2-225f08fe1ba3" providerId="ADAL" clId="{97D86A13-D6B9-4C96-AD6D-2E31BBD1B0B2}" dt="2019-09-13T22:03:22.798" v="929" actId="1076"/>
          <ac:spMkLst>
            <pc:docMk/>
            <pc:sldMk cId="1103812874" sldId="280"/>
            <ac:spMk id="85" creationId="{6C82F112-E363-4741-B674-9C35D14E1129}"/>
          </ac:spMkLst>
        </pc:spChg>
        <pc:spChg chg="add del mod">
          <ac:chgData name="Norberto Oviedo Ugalde" userId="f6dd41cc-30ac-40c0-95f2-225f08fe1ba3" providerId="ADAL" clId="{97D86A13-D6B9-4C96-AD6D-2E31BBD1B0B2}" dt="2019-09-13T21:56:29.697" v="829" actId="478"/>
          <ac:spMkLst>
            <pc:docMk/>
            <pc:sldMk cId="1103812874" sldId="280"/>
            <ac:spMk id="86" creationId="{6E52A80B-EE53-4EAD-9B61-2F4756114B27}"/>
          </ac:spMkLst>
        </pc:spChg>
        <pc:spChg chg="add mod">
          <ac:chgData name="Norberto Oviedo Ugalde" userId="f6dd41cc-30ac-40c0-95f2-225f08fe1ba3" providerId="ADAL" clId="{97D86A13-D6B9-4C96-AD6D-2E31BBD1B0B2}" dt="2019-09-13T22:03:28.142" v="930" actId="1076"/>
          <ac:spMkLst>
            <pc:docMk/>
            <pc:sldMk cId="1103812874" sldId="280"/>
            <ac:spMk id="87" creationId="{ADC7D544-EEC0-4961-82E2-F647DE94DAF2}"/>
          </ac:spMkLst>
        </pc:spChg>
        <pc:spChg chg="add mod">
          <ac:chgData name="Norberto Oviedo Ugalde" userId="f6dd41cc-30ac-40c0-95f2-225f08fe1ba3" providerId="ADAL" clId="{97D86A13-D6B9-4C96-AD6D-2E31BBD1B0B2}" dt="2019-09-13T22:12:52.290" v="967" actId="20577"/>
          <ac:spMkLst>
            <pc:docMk/>
            <pc:sldMk cId="1103812874" sldId="280"/>
            <ac:spMk id="88" creationId="{6F430F59-76F9-4BC2-BDD9-840F73D53AE2}"/>
          </ac:spMkLst>
        </pc:spChg>
        <pc:spChg chg="add mod">
          <ac:chgData name="Norberto Oviedo Ugalde" userId="f6dd41cc-30ac-40c0-95f2-225f08fe1ba3" providerId="ADAL" clId="{97D86A13-D6B9-4C96-AD6D-2E31BBD1B0B2}" dt="2019-09-13T22:16:57.071" v="1013" actId="1076"/>
          <ac:spMkLst>
            <pc:docMk/>
            <pc:sldMk cId="1103812874" sldId="280"/>
            <ac:spMk id="89" creationId="{F0A65490-0290-4670-99C4-9FAE70F29D5A}"/>
          </ac:spMkLst>
        </pc:spChg>
        <pc:spChg chg="add mod">
          <ac:chgData name="Norberto Oviedo Ugalde" userId="f6dd41cc-30ac-40c0-95f2-225f08fe1ba3" providerId="ADAL" clId="{97D86A13-D6B9-4C96-AD6D-2E31BBD1B0B2}" dt="2019-09-13T22:18:26.160" v="1018" actId="20577"/>
          <ac:spMkLst>
            <pc:docMk/>
            <pc:sldMk cId="1103812874" sldId="280"/>
            <ac:spMk id="90" creationId="{7D186BD8-8A60-42A9-808B-5F2FEE048B06}"/>
          </ac:spMkLst>
        </pc:spChg>
        <pc:spChg chg="add mod">
          <ac:chgData name="Norberto Oviedo Ugalde" userId="f6dd41cc-30ac-40c0-95f2-225f08fe1ba3" providerId="ADAL" clId="{97D86A13-D6B9-4C96-AD6D-2E31BBD1B0B2}" dt="2019-09-13T22:20:08.813" v="1030" actId="1076"/>
          <ac:spMkLst>
            <pc:docMk/>
            <pc:sldMk cId="1103812874" sldId="280"/>
            <ac:spMk id="91" creationId="{25125CFD-2207-466C-8306-1E98186EF817}"/>
          </ac:spMkLst>
        </pc:spChg>
        <pc:spChg chg="add mod">
          <ac:chgData name="Norberto Oviedo Ugalde" userId="f6dd41cc-30ac-40c0-95f2-225f08fe1ba3" providerId="ADAL" clId="{97D86A13-D6B9-4C96-AD6D-2E31BBD1B0B2}" dt="2019-09-13T22:28:59.727" v="1099" actId="1076"/>
          <ac:spMkLst>
            <pc:docMk/>
            <pc:sldMk cId="1103812874" sldId="280"/>
            <ac:spMk id="92" creationId="{1D7F9347-EE27-4F78-BCE1-F4066E0513D3}"/>
          </ac:spMkLst>
        </pc:spChg>
        <pc:spChg chg="add mod">
          <ac:chgData name="Norberto Oviedo Ugalde" userId="f6dd41cc-30ac-40c0-95f2-225f08fe1ba3" providerId="ADAL" clId="{97D86A13-D6B9-4C96-AD6D-2E31BBD1B0B2}" dt="2019-09-13T22:27:22.002" v="1092" actId="164"/>
          <ac:spMkLst>
            <pc:docMk/>
            <pc:sldMk cId="1103812874" sldId="280"/>
            <ac:spMk id="93" creationId="{9E41CFD9-1C85-4A99-9061-2056F0B9C553}"/>
          </ac:spMkLst>
        </pc:spChg>
        <pc:spChg chg="add mod">
          <ac:chgData name="Norberto Oviedo Ugalde" userId="f6dd41cc-30ac-40c0-95f2-225f08fe1ba3" providerId="ADAL" clId="{97D86A13-D6B9-4C96-AD6D-2E31BBD1B0B2}" dt="2019-09-13T22:37:19.240" v="1174" actId="20577"/>
          <ac:spMkLst>
            <pc:docMk/>
            <pc:sldMk cId="1103812874" sldId="280"/>
            <ac:spMk id="94" creationId="{DDE3CD34-8605-4FB4-A10C-BF0CC900422F}"/>
          </ac:spMkLst>
        </pc:spChg>
        <pc:spChg chg="add mod">
          <ac:chgData name="Norberto Oviedo Ugalde" userId="f6dd41cc-30ac-40c0-95f2-225f08fe1ba3" providerId="ADAL" clId="{97D86A13-D6B9-4C96-AD6D-2E31BBD1B0B2}" dt="2019-09-13T22:29:17.463" v="1102" actId="1076"/>
          <ac:spMkLst>
            <pc:docMk/>
            <pc:sldMk cId="1103812874" sldId="280"/>
            <ac:spMk id="95" creationId="{4760B8A7-EE6E-4B08-8686-025C2C799881}"/>
          </ac:spMkLst>
        </pc:spChg>
        <pc:grpChg chg="add mod">
          <ac:chgData name="Norberto Oviedo Ugalde" userId="f6dd41cc-30ac-40c0-95f2-225f08fe1ba3" providerId="ADAL" clId="{97D86A13-D6B9-4C96-AD6D-2E31BBD1B0B2}" dt="2019-09-13T22:00:33.520" v="908" actId="1076"/>
          <ac:grpSpMkLst>
            <pc:docMk/>
            <pc:sldMk cId="1103812874" sldId="280"/>
            <ac:grpSpMk id="5" creationId="{4189894D-A106-4691-8B0D-AC56F1347A43}"/>
          </ac:grpSpMkLst>
        </pc:grpChg>
        <pc:grpChg chg="add mod">
          <ac:chgData name="Norberto Oviedo Ugalde" userId="f6dd41cc-30ac-40c0-95f2-225f08fe1ba3" providerId="ADAL" clId="{97D86A13-D6B9-4C96-AD6D-2E31BBD1B0B2}" dt="2019-09-13T21:47:38.816" v="729" actId="1076"/>
          <ac:grpSpMkLst>
            <pc:docMk/>
            <pc:sldMk cId="1103812874" sldId="280"/>
            <ac:grpSpMk id="6" creationId="{753B0315-60D0-4EA9-8CA2-AEE5155FE7E2}"/>
          </ac:grpSpMkLst>
        </pc:grpChg>
        <pc:grpChg chg="add mod">
          <ac:chgData name="Norberto Oviedo Ugalde" userId="f6dd41cc-30ac-40c0-95f2-225f08fe1ba3" providerId="ADAL" clId="{97D86A13-D6B9-4C96-AD6D-2E31BBD1B0B2}" dt="2019-09-13T22:05:23.725" v="938" actId="1076"/>
          <ac:grpSpMkLst>
            <pc:docMk/>
            <pc:sldMk cId="1103812874" sldId="280"/>
            <ac:grpSpMk id="8" creationId="{2D4B7934-17AE-4343-915F-66E12E55F491}"/>
          </ac:grpSpMkLst>
        </pc:grpChg>
        <pc:grpChg chg="add mod">
          <ac:chgData name="Norberto Oviedo Ugalde" userId="f6dd41cc-30ac-40c0-95f2-225f08fe1ba3" providerId="ADAL" clId="{97D86A13-D6B9-4C96-AD6D-2E31BBD1B0B2}" dt="2019-09-13T22:30:58.294" v="1109" actId="14100"/>
          <ac:grpSpMkLst>
            <pc:docMk/>
            <pc:sldMk cId="1103812874" sldId="280"/>
            <ac:grpSpMk id="9" creationId="{CC497D4D-6E8E-47EB-82B7-24CB6C9F6D40}"/>
          </ac:grpSpMkLst>
        </pc:grpChg>
        <pc:grpChg chg="del mod">
          <ac:chgData name="Norberto Oviedo Ugalde" userId="f6dd41cc-30ac-40c0-95f2-225f08fe1ba3" providerId="ADAL" clId="{97D86A13-D6B9-4C96-AD6D-2E31BBD1B0B2}" dt="2019-09-13T21:39:02.296" v="651" actId="478"/>
          <ac:grpSpMkLst>
            <pc:docMk/>
            <pc:sldMk cId="1103812874" sldId="280"/>
            <ac:grpSpMk id="39" creationId="{D54533D3-75A4-4A14-9899-01953F6F1C12}"/>
          </ac:grpSpMkLst>
        </pc:grpChg>
        <pc:grpChg chg="mod">
          <ac:chgData name="Norberto Oviedo Ugalde" userId="f6dd41cc-30ac-40c0-95f2-225f08fe1ba3" providerId="ADAL" clId="{97D86A13-D6B9-4C96-AD6D-2E31BBD1B0B2}" dt="2019-09-13T21:28:13.283" v="541" actId="1076"/>
          <ac:grpSpMkLst>
            <pc:docMk/>
            <pc:sldMk cId="1103812874" sldId="280"/>
            <ac:grpSpMk id="44" creationId="{00A38EE2-A7C0-4761-80BB-4B884C73EB44}"/>
          </ac:grpSpMkLst>
        </pc:grpChg>
        <pc:grpChg chg="add mod">
          <ac:chgData name="Norberto Oviedo Ugalde" userId="f6dd41cc-30ac-40c0-95f2-225f08fe1ba3" providerId="ADAL" clId="{97D86A13-D6B9-4C96-AD6D-2E31BBD1B0B2}" dt="2019-09-13T21:33:42.336" v="600" actId="1076"/>
          <ac:grpSpMkLst>
            <pc:docMk/>
            <pc:sldMk cId="1103812874" sldId="280"/>
            <ac:grpSpMk id="67" creationId="{4E54F3BD-E417-49C0-91D6-FCFF294BB248}"/>
          </ac:grpSpMkLst>
        </pc:grpChg>
        <pc:grpChg chg="add mod">
          <ac:chgData name="Norberto Oviedo Ugalde" userId="f6dd41cc-30ac-40c0-95f2-225f08fe1ba3" providerId="ADAL" clId="{97D86A13-D6B9-4C96-AD6D-2E31BBD1B0B2}" dt="2019-09-13T21:33:05.504" v="594" actId="1076"/>
          <ac:grpSpMkLst>
            <pc:docMk/>
            <pc:sldMk cId="1103812874" sldId="280"/>
            <ac:grpSpMk id="70" creationId="{97B26903-6AE3-4EA5-BFBA-7C090A6D8121}"/>
          </ac:grpSpMkLst>
        </pc:grpChg>
        <pc:grpChg chg="add mod">
          <ac:chgData name="Norberto Oviedo Ugalde" userId="f6dd41cc-30ac-40c0-95f2-225f08fe1ba3" providerId="ADAL" clId="{97D86A13-D6B9-4C96-AD6D-2E31BBD1B0B2}" dt="2019-09-13T22:04:27.253" v="935" actId="1076"/>
          <ac:grpSpMkLst>
            <pc:docMk/>
            <pc:sldMk cId="1103812874" sldId="280"/>
            <ac:grpSpMk id="73" creationId="{F8D24D18-A680-49C7-9CD0-CCFA3C27CFBF}"/>
          </ac:grpSpMkLst>
        </pc:grpChg>
        <pc:grpChg chg="add mod">
          <ac:chgData name="Norberto Oviedo Ugalde" userId="f6dd41cc-30ac-40c0-95f2-225f08fe1ba3" providerId="ADAL" clId="{97D86A13-D6B9-4C96-AD6D-2E31BBD1B0B2}" dt="2019-09-13T21:50:42.116" v="752" actId="20577"/>
          <ac:grpSpMkLst>
            <pc:docMk/>
            <pc:sldMk cId="1103812874" sldId="280"/>
            <ac:grpSpMk id="79" creationId="{A509756C-3141-4E76-B015-FDDB10E757F2}"/>
          </ac:grpSpMkLst>
        </pc:grpChg>
        <pc:grpChg chg="add del mod">
          <ac:chgData name="Norberto Oviedo Ugalde" userId="f6dd41cc-30ac-40c0-95f2-225f08fe1ba3" providerId="ADAL" clId="{97D86A13-D6B9-4C96-AD6D-2E31BBD1B0B2}" dt="2019-09-13T21:53:53.574" v="763" actId="478"/>
          <ac:grpSpMkLst>
            <pc:docMk/>
            <pc:sldMk cId="1103812874" sldId="280"/>
            <ac:grpSpMk id="82" creationId="{450F8DB7-6B68-49AB-B011-91318977A055}"/>
          </ac:grpSpMkLst>
        </pc:grpChg>
        <pc:cxnChg chg="del mod">
          <ac:chgData name="Norberto Oviedo Ugalde" userId="f6dd41cc-30ac-40c0-95f2-225f08fe1ba3" providerId="ADAL" clId="{97D86A13-D6B9-4C96-AD6D-2E31BBD1B0B2}" dt="2019-09-13T21:39:05.088" v="654" actId="478"/>
          <ac:cxnSpMkLst>
            <pc:docMk/>
            <pc:sldMk cId="1103812874" sldId="280"/>
            <ac:cxnSpMk id="4" creationId="{524834C5-232A-4E3E-A291-BF8C6F1EB9C1}"/>
          </ac:cxnSpMkLst>
        </pc:cxnChg>
        <pc:cxnChg chg="del mod">
          <ac:chgData name="Norberto Oviedo Ugalde" userId="f6dd41cc-30ac-40c0-95f2-225f08fe1ba3" providerId="ADAL" clId="{97D86A13-D6B9-4C96-AD6D-2E31BBD1B0B2}" dt="2019-09-13T21:39:07.129" v="656" actId="478"/>
          <ac:cxnSpMkLst>
            <pc:docMk/>
            <pc:sldMk cId="1103812874" sldId="280"/>
            <ac:cxnSpMk id="43" creationId="{E9C977A9-B3BE-45F4-B84F-3BF0DE86E640}"/>
          </ac:cxnSpMkLst>
        </pc:cxnChg>
      </pc:sldChg>
      <pc:sldChg chg="addSp delSp modSp add delAnim modAnim">
        <pc:chgData name="Norberto Oviedo Ugalde" userId="f6dd41cc-30ac-40c0-95f2-225f08fe1ba3" providerId="ADAL" clId="{97D86A13-D6B9-4C96-AD6D-2E31BBD1B0B2}" dt="2019-09-13T23:00:50.273" v="1433" actId="478"/>
        <pc:sldMkLst>
          <pc:docMk/>
          <pc:sldMk cId="3615297381" sldId="281"/>
        </pc:sldMkLst>
        <pc:spChg chg="add del mod">
          <ac:chgData name="Norberto Oviedo Ugalde" userId="f6dd41cc-30ac-40c0-95f2-225f08fe1ba3" providerId="ADAL" clId="{97D86A13-D6B9-4C96-AD6D-2E31BBD1B0B2}" dt="2019-09-13T22:33:19.838" v="1119"/>
          <ac:spMkLst>
            <pc:docMk/>
            <pc:sldMk cId="3615297381" sldId="281"/>
            <ac:spMk id="2" creationId="{8BD1F76E-4203-487B-8D0A-2BF4BF324A59}"/>
          </ac:spMkLst>
        </pc:spChg>
        <pc:spChg chg="del">
          <ac:chgData name="Norberto Oviedo Ugalde" userId="f6dd41cc-30ac-40c0-95f2-225f08fe1ba3" providerId="ADAL" clId="{97D86A13-D6B9-4C96-AD6D-2E31BBD1B0B2}" dt="2019-09-13T22:30:32.071" v="1105" actId="478"/>
          <ac:spMkLst>
            <pc:docMk/>
            <pc:sldMk cId="3615297381" sldId="281"/>
            <ac:spMk id="3" creationId="{DC78884A-384C-4BDB-BC25-63551B681620}"/>
          </ac:spMkLst>
        </pc:spChg>
        <pc:spChg chg="add del mod">
          <ac:chgData name="Norberto Oviedo Ugalde" userId="f6dd41cc-30ac-40c0-95f2-225f08fe1ba3" providerId="ADAL" clId="{97D86A13-D6B9-4C96-AD6D-2E31BBD1B0B2}" dt="2019-09-13T22:31:17.417" v="1111"/>
          <ac:spMkLst>
            <pc:docMk/>
            <pc:sldMk cId="3615297381" sldId="281"/>
            <ac:spMk id="4" creationId="{49DDEF5D-D0E5-4F73-A498-6321FD78DB0B}"/>
          </ac:spMkLst>
        </pc:spChg>
        <pc:spChg chg="mod">
          <ac:chgData name="Norberto Oviedo Ugalde" userId="f6dd41cc-30ac-40c0-95f2-225f08fe1ba3" providerId="ADAL" clId="{97D86A13-D6B9-4C96-AD6D-2E31BBD1B0B2}" dt="2019-09-13T22:37:10.073" v="1172" actId="20577"/>
          <ac:spMkLst>
            <pc:docMk/>
            <pc:sldMk cId="3615297381" sldId="281"/>
            <ac:spMk id="7" creationId="{E893C49C-9705-4BC4-A42C-8BF90E12B2B0}"/>
          </ac:spMkLst>
        </pc:spChg>
        <pc:spChg chg="add del mod">
          <ac:chgData name="Norberto Oviedo Ugalde" userId="f6dd41cc-30ac-40c0-95f2-225f08fe1ba3" providerId="ADAL" clId="{97D86A13-D6B9-4C96-AD6D-2E31BBD1B0B2}" dt="2019-09-13T22:32:14.963" v="1116"/>
          <ac:spMkLst>
            <pc:docMk/>
            <pc:sldMk cId="3615297381" sldId="281"/>
            <ac:spMk id="8" creationId="{ECEA9537-F5CE-4009-A0BA-F4AA3AB7498D}"/>
          </ac:spMkLst>
        </pc:spChg>
        <pc:spChg chg="add mod">
          <ac:chgData name="Norberto Oviedo Ugalde" userId="f6dd41cc-30ac-40c0-95f2-225f08fe1ba3" providerId="ADAL" clId="{97D86A13-D6B9-4C96-AD6D-2E31BBD1B0B2}" dt="2019-09-13T22:32:25.556" v="1118" actId="1076"/>
          <ac:spMkLst>
            <pc:docMk/>
            <pc:sldMk cId="3615297381" sldId="281"/>
            <ac:spMk id="9" creationId="{67BD353D-B92F-4099-97F9-AD29B9B6D0B0}"/>
          </ac:spMkLst>
        </pc:spChg>
        <pc:spChg chg="add del mod">
          <ac:chgData name="Norberto Oviedo Ugalde" userId="f6dd41cc-30ac-40c0-95f2-225f08fe1ba3" providerId="ADAL" clId="{97D86A13-D6B9-4C96-AD6D-2E31BBD1B0B2}" dt="2019-09-13T22:33:33.725" v="1121" actId="478"/>
          <ac:spMkLst>
            <pc:docMk/>
            <pc:sldMk cId="3615297381" sldId="281"/>
            <ac:spMk id="10" creationId="{B4C6FDE1-C133-440E-BC08-20E3426ADDBC}"/>
          </ac:spMkLst>
        </pc:spChg>
        <pc:spChg chg="add del mod">
          <ac:chgData name="Norberto Oviedo Ugalde" userId="f6dd41cc-30ac-40c0-95f2-225f08fe1ba3" providerId="ADAL" clId="{97D86A13-D6B9-4C96-AD6D-2E31BBD1B0B2}" dt="2019-09-13T22:33:36.525" v="1122" actId="478"/>
          <ac:spMkLst>
            <pc:docMk/>
            <pc:sldMk cId="3615297381" sldId="281"/>
            <ac:spMk id="12" creationId="{4AB0CFCA-9D28-4AAC-A5DA-2D2D96DA4949}"/>
          </ac:spMkLst>
        </pc:spChg>
        <pc:spChg chg="add del mod">
          <ac:chgData name="Norberto Oviedo Ugalde" userId="f6dd41cc-30ac-40c0-95f2-225f08fe1ba3" providerId="ADAL" clId="{97D86A13-D6B9-4C96-AD6D-2E31BBD1B0B2}" dt="2019-09-13T22:35:52.953" v="1164" actId="478"/>
          <ac:spMkLst>
            <pc:docMk/>
            <pc:sldMk cId="3615297381" sldId="281"/>
            <ac:spMk id="13" creationId="{EF8D28E5-8449-4464-A10C-11867B9A9340}"/>
          </ac:spMkLst>
        </pc:spChg>
        <pc:spChg chg="add mod">
          <ac:chgData name="Norberto Oviedo Ugalde" userId="f6dd41cc-30ac-40c0-95f2-225f08fe1ba3" providerId="ADAL" clId="{97D86A13-D6B9-4C96-AD6D-2E31BBD1B0B2}" dt="2019-09-13T22:48:04.379" v="1315" actId="20577"/>
          <ac:spMkLst>
            <pc:docMk/>
            <pc:sldMk cId="3615297381" sldId="281"/>
            <ac:spMk id="14" creationId="{5A3636AB-4678-4C34-9B95-167C46D6456A}"/>
          </ac:spMkLst>
        </pc:spChg>
        <pc:spChg chg="add mod">
          <ac:chgData name="Norberto Oviedo Ugalde" userId="f6dd41cc-30ac-40c0-95f2-225f08fe1ba3" providerId="ADAL" clId="{97D86A13-D6B9-4C96-AD6D-2E31BBD1B0B2}" dt="2019-09-13T22:36:22.514" v="1169" actId="1076"/>
          <ac:spMkLst>
            <pc:docMk/>
            <pc:sldMk cId="3615297381" sldId="281"/>
            <ac:spMk id="15" creationId="{3FB345E8-FA17-47B1-8F54-56C4453F27D5}"/>
          </ac:spMkLst>
        </pc:spChg>
        <pc:spChg chg="mod">
          <ac:chgData name="Norberto Oviedo Ugalde" userId="f6dd41cc-30ac-40c0-95f2-225f08fe1ba3" providerId="ADAL" clId="{97D86A13-D6B9-4C96-AD6D-2E31BBD1B0B2}" dt="2019-09-13T22:43:15.102" v="1260" actId="1076"/>
          <ac:spMkLst>
            <pc:docMk/>
            <pc:sldMk cId="3615297381" sldId="281"/>
            <ac:spMk id="17" creationId="{25D10DCB-B735-4AF4-ADC4-BF9BF737293F}"/>
          </ac:spMkLst>
        </pc:spChg>
        <pc:spChg chg="mod">
          <ac:chgData name="Norberto Oviedo Ugalde" userId="f6dd41cc-30ac-40c0-95f2-225f08fe1ba3" providerId="ADAL" clId="{97D86A13-D6B9-4C96-AD6D-2E31BBD1B0B2}" dt="2019-09-13T22:43:19.206" v="1261" actId="1076"/>
          <ac:spMkLst>
            <pc:docMk/>
            <pc:sldMk cId="3615297381" sldId="281"/>
            <ac:spMk id="18" creationId="{EF627E4F-EABA-4CE3-AA8A-E2A936A05762}"/>
          </ac:spMkLst>
        </pc:spChg>
        <pc:spChg chg="add mod">
          <ac:chgData name="Norberto Oviedo Ugalde" userId="f6dd41cc-30ac-40c0-95f2-225f08fe1ba3" providerId="ADAL" clId="{97D86A13-D6B9-4C96-AD6D-2E31BBD1B0B2}" dt="2019-09-13T22:54:29.216" v="1363" actId="1076"/>
          <ac:spMkLst>
            <pc:docMk/>
            <pc:sldMk cId="3615297381" sldId="281"/>
            <ac:spMk id="19" creationId="{6AC05547-FF9D-4370-9447-CBB17543E879}"/>
          </ac:spMkLst>
        </pc:spChg>
        <pc:spChg chg="add mod">
          <ac:chgData name="Norberto Oviedo Ugalde" userId="f6dd41cc-30ac-40c0-95f2-225f08fe1ba3" providerId="ADAL" clId="{97D86A13-D6B9-4C96-AD6D-2E31BBD1B0B2}" dt="2019-09-13T22:54:31.992" v="1364" actId="1076"/>
          <ac:spMkLst>
            <pc:docMk/>
            <pc:sldMk cId="3615297381" sldId="281"/>
            <ac:spMk id="20" creationId="{1024D37C-8BBF-48D7-AA5C-C425DB1106C2}"/>
          </ac:spMkLst>
        </pc:spChg>
        <pc:spChg chg="mod">
          <ac:chgData name="Norberto Oviedo Ugalde" userId="f6dd41cc-30ac-40c0-95f2-225f08fe1ba3" providerId="ADAL" clId="{97D86A13-D6B9-4C96-AD6D-2E31BBD1B0B2}" dt="2019-09-13T22:55:00.975" v="1370" actId="1076"/>
          <ac:spMkLst>
            <pc:docMk/>
            <pc:sldMk cId="3615297381" sldId="281"/>
            <ac:spMk id="23" creationId="{F54FC78B-D539-426E-B9FD-D10E88086789}"/>
          </ac:spMkLst>
        </pc:spChg>
        <pc:spChg chg="mod">
          <ac:chgData name="Norberto Oviedo Ugalde" userId="f6dd41cc-30ac-40c0-95f2-225f08fe1ba3" providerId="ADAL" clId="{97D86A13-D6B9-4C96-AD6D-2E31BBD1B0B2}" dt="2019-09-13T22:55:05.535" v="1371" actId="1076"/>
          <ac:spMkLst>
            <pc:docMk/>
            <pc:sldMk cId="3615297381" sldId="281"/>
            <ac:spMk id="24" creationId="{C883C124-87E5-4931-93DC-6BDA4AACC674}"/>
          </ac:spMkLst>
        </pc:spChg>
        <pc:spChg chg="add mod">
          <ac:chgData name="Norberto Oviedo Ugalde" userId="f6dd41cc-30ac-40c0-95f2-225f08fe1ba3" providerId="ADAL" clId="{97D86A13-D6B9-4C96-AD6D-2E31BBD1B0B2}" dt="2019-09-13T22:53:09.096" v="1348" actId="1076"/>
          <ac:spMkLst>
            <pc:docMk/>
            <pc:sldMk cId="3615297381" sldId="281"/>
            <ac:spMk id="25" creationId="{4ABCB86C-55FD-4ED2-93AE-C322E0556359}"/>
          </ac:spMkLst>
        </pc:spChg>
        <pc:spChg chg="add mod">
          <ac:chgData name="Norberto Oviedo Ugalde" userId="f6dd41cc-30ac-40c0-95f2-225f08fe1ba3" providerId="ADAL" clId="{97D86A13-D6B9-4C96-AD6D-2E31BBD1B0B2}" dt="2019-09-13T22:56:56.679" v="1374" actId="113"/>
          <ac:spMkLst>
            <pc:docMk/>
            <pc:sldMk cId="3615297381" sldId="281"/>
            <ac:spMk id="26" creationId="{C88DB0C5-6C6A-49F6-87DF-6CEB7C634F88}"/>
          </ac:spMkLst>
        </pc:spChg>
        <pc:spChg chg="add del mod">
          <ac:chgData name="Norberto Oviedo Ugalde" userId="f6dd41cc-30ac-40c0-95f2-225f08fe1ba3" providerId="ADAL" clId="{97D86A13-D6B9-4C96-AD6D-2E31BBD1B0B2}" dt="2019-09-13T22:59:43.393" v="1427" actId="478"/>
          <ac:spMkLst>
            <pc:docMk/>
            <pc:sldMk cId="3615297381" sldId="281"/>
            <ac:spMk id="27" creationId="{BB38CF54-B8C5-453E-86CB-4D538ADBDE1C}"/>
          </ac:spMkLst>
        </pc:spChg>
        <pc:spChg chg="del mod topLvl">
          <ac:chgData name="Norberto Oviedo Ugalde" userId="f6dd41cc-30ac-40c0-95f2-225f08fe1ba3" providerId="ADAL" clId="{97D86A13-D6B9-4C96-AD6D-2E31BBD1B0B2}" dt="2019-09-13T22:58:37.007" v="1416" actId="478"/>
          <ac:spMkLst>
            <pc:docMk/>
            <pc:sldMk cId="3615297381" sldId="281"/>
            <ac:spMk id="29" creationId="{77045709-7745-428D-B858-9708155564D0}"/>
          </ac:spMkLst>
        </pc:spChg>
        <pc:spChg chg="del topLvl">
          <ac:chgData name="Norberto Oviedo Ugalde" userId="f6dd41cc-30ac-40c0-95f2-225f08fe1ba3" providerId="ADAL" clId="{97D86A13-D6B9-4C96-AD6D-2E31BBD1B0B2}" dt="2019-09-13T22:58:02.412" v="1403" actId="478"/>
          <ac:spMkLst>
            <pc:docMk/>
            <pc:sldMk cId="3615297381" sldId="281"/>
            <ac:spMk id="30" creationId="{5C076229-8366-4ABF-A26D-2F6B082942BB}"/>
          </ac:spMkLst>
        </pc:spChg>
        <pc:spChg chg="add mod">
          <ac:chgData name="Norberto Oviedo Ugalde" userId="f6dd41cc-30ac-40c0-95f2-225f08fe1ba3" providerId="ADAL" clId="{97D86A13-D6B9-4C96-AD6D-2E31BBD1B0B2}" dt="2019-09-13T22:59:49.732" v="1428" actId="1076"/>
          <ac:spMkLst>
            <pc:docMk/>
            <pc:sldMk cId="3615297381" sldId="281"/>
            <ac:spMk id="34" creationId="{7B59B0A9-0341-48F9-BF4E-40E9318EB4B3}"/>
          </ac:spMkLst>
        </pc:spChg>
        <pc:spChg chg="add del">
          <ac:chgData name="Norberto Oviedo Ugalde" userId="f6dd41cc-30ac-40c0-95f2-225f08fe1ba3" providerId="ADAL" clId="{97D86A13-D6B9-4C96-AD6D-2E31BBD1B0B2}" dt="2019-09-13T22:59:25.739" v="1422"/>
          <ac:spMkLst>
            <pc:docMk/>
            <pc:sldMk cId="3615297381" sldId="281"/>
            <ac:spMk id="35" creationId="{245E02EF-2FDE-4B94-90A2-93524262CD23}"/>
          </ac:spMkLst>
        </pc:spChg>
        <pc:spChg chg="add mod">
          <ac:chgData name="Norberto Oviedo Ugalde" userId="f6dd41cc-30ac-40c0-95f2-225f08fe1ba3" providerId="ADAL" clId="{97D86A13-D6B9-4C96-AD6D-2E31BBD1B0B2}" dt="2019-09-13T22:59:54.500" v="1429" actId="1076"/>
          <ac:spMkLst>
            <pc:docMk/>
            <pc:sldMk cId="3615297381" sldId="281"/>
            <ac:spMk id="36" creationId="{D1E4361D-4991-4186-97E0-D8E97E7A4644}"/>
          </ac:spMkLst>
        </pc:spChg>
        <pc:grpChg chg="add mod">
          <ac:chgData name="Norberto Oviedo Ugalde" userId="f6dd41cc-30ac-40c0-95f2-225f08fe1ba3" providerId="ADAL" clId="{97D86A13-D6B9-4C96-AD6D-2E31BBD1B0B2}" dt="2019-09-13T22:31:57.924" v="1114" actId="1076"/>
          <ac:grpSpMkLst>
            <pc:docMk/>
            <pc:sldMk cId="3615297381" sldId="281"/>
            <ac:grpSpMk id="5" creationId="{584F3079-BFFF-4A91-B28C-A4DDA7D1A284}"/>
          </ac:grpSpMkLst>
        </pc:grpChg>
        <pc:grpChg chg="add mod">
          <ac:chgData name="Norberto Oviedo Ugalde" userId="f6dd41cc-30ac-40c0-95f2-225f08fe1ba3" providerId="ADAL" clId="{97D86A13-D6B9-4C96-AD6D-2E31BBD1B0B2}" dt="2019-09-13T22:52:05.298" v="1344" actId="1076"/>
          <ac:grpSpMkLst>
            <pc:docMk/>
            <pc:sldMk cId="3615297381" sldId="281"/>
            <ac:grpSpMk id="16" creationId="{D76A95CF-FB45-4020-B9D6-CAE49F572379}"/>
          </ac:grpSpMkLst>
        </pc:grpChg>
        <pc:grpChg chg="add mod">
          <ac:chgData name="Norberto Oviedo Ugalde" userId="f6dd41cc-30ac-40c0-95f2-225f08fe1ba3" providerId="ADAL" clId="{97D86A13-D6B9-4C96-AD6D-2E31BBD1B0B2}" dt="2019-09-13T22:54:19.839" v="1361" actId="1076"/>
          <ac:grpSpMkLst>
            <pc:docMk/>
            <pc:sldMk cId="3615297381" sldId="281"/>
            <ac:grpSpMk id="21" creationId="{705105B1-4E6A-40E8-9829-1A44D6812DB5}"/>
          </ac:grpSpMkLst>
        </pc:grpChg>
        <pc:grpChg chg="add mod">
          <ac:chgData name="Norberto Oviedo Ugalde" userId="f6dd41cc-30ac-40c0-95f2-225f08fe1ba3" providerId="ADAL" clId="{97D86A13-D6B9-4C96-AD6D-2E31BBD1B0B2}" dt="2019-09-13T22:54:37.463" v="1366" actId="1076"/>
          <ac:grpSpMkLst>
            <pc:docMk/>
            <pc:sldMk cId="3615297381" sldId="281"/>
            <ac:grpSpMk id="22" creationId="{0169F61D-D9BA-4226-94CB-1BB74B593D6C}"/>
          </ac:grpSpMkLst>
        </pc:grpChg>
        <pc:grpChg chg="add del mod">
          <ac:chgData name="Norberto Oviedo Ugalde" userId="f6dd41cc-30ac-40c0-95f2-225f08fe1ba3" providerId="ADAL" clId="{97D86A13-D6B9-4C96-AD6D-2E31BBD1B0B2}" dt="2019-09-13T22:58:02.412" v="1403" actId="478"/>
          <ac:grpSpMkLst>
            <pc:docMk/>
            <pc:sldMk cId="3615297381" sldId="281"/>
            <ac:grpSpMk id="28" creationId="{863F2BA2-4210-4ADB-9F8B-4597D6A8BA5F}"/>
          </ac:grpSpMkLst>
        </pc:grpChg>
        <pc:grpChg chg="add del mod">
          <ac:chgData name="Norberto Oviedo Ugalde" userId="f6dd41cc-30ac-40c0-95f2-225f08fe1ba3" providerId="ADAL" clId="{97D86A13-D6B9-4C96-AD6D-2E31BBD1B0B2}" dt="2019-09-13T23:00:50.273" v="1433" actId="478"/>
          <ac:grpSpMkLst>
            <pc:docMk/>
            <pc:sldMk cId="3615297381" sldId="281"/>
            <ac:grpSpMk id="31" creationId="{EF1BCCA6-EF17-40FB-8C71-BBD085566FE1}"/>
          </ac:grpSpMkLst>
        </pc:grpChg>
      </pc:sldChg>
      <pc:sldChg chg="del">
        <pc:chgData name="Norberto Oviedo Ugalde" userId="f6dd41cc-30ac-40c0-95f2-225f08fe1ba3" providerId="ADAL" clId="{97D86A13-D6B9-4C96-AD6D-2E31BBD1B0B2}" dt="2019-09-13T22:30:08.285" v="1103" actId="2696"/>
        <pc:sldMkLst>
          <pc:docMk/>
          <pc:sldMk cId="3651876159" sldId="281"/>
        </pc:sldMkLst>
      </pc:sldChg>
      <pc:sldChg chg="add del">
        <pc:chgData name="Norberto Oviedo Ugalde" userId="f6dd41cc-30ac-40c0-95f2-225f08fe1ba3" providerId="ADAL" clId="{97D86A13-D6B9-4C96-AD6D-2E31BBD1B0B2}" dt="2019-09-13T22:30:43.252" v="1108"/>
        <pc:sldMkLst>
          <pc:docMk/>
          <pc:sldMk cId="2353616210" sldId="282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09T13:50:30.629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13/10/2019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7452" y="717453"/>
            <a:ext cx="10649244" cy="5481916"/>
          </a:xfrm>
        </p:spPr>
        <p:txBody>
          <a:bodyPr>
            <a:normAutofit/>
          </a:bodyPr>
          <a:lstStyle/>
          <a:p>
            <a:br>
              <a:rPr lang="es-ES_tradnl" dirty="0"/>
            </a:br>
            <a:r>
              <a:rPr lang="es-ES_tradnl" sz="5400" dirty="0"/>
              <a:t>Ecuación Integral mediante transformada de Laplace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800" dirty="0" err="1"/>
              <a:t>M.Sc</a:t>
            </a:r>
            <a:r>
              <a:rPr lang="es-ES_tradnl" sz="48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548BF85-4EEA-478B-9D8B-3BE696C73E25}"/>
              </a:ext>
            </a:extLst>
          </p:cNvPr>
          <p:cNvSpPr txBox="1"/>
          <p:nvPr/>
        </p:nvSpPr>
        <p:spPr>
          <a:xfrm>
            <a:off x="792394" y="686895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8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Ejercicio</a:t>
            </a:r>
            <a:endParaRPr lang="es-C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0A55989-0688-497D-9D03-5C300B380510}"/>
              </a:ext>
            </a:extLst>
          </p:cNvPr>
          <p:cNvSpPr txBox="1"/>
          <p:nvPr/>
        </p:nvSpPr>
        <p:spPr>
          <a:xfrm>
            <a:off x="719452" y="1299545"/>
            <a:ext cx="84667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R" sz="2800" dirty="0"/>
          </a:p>
          <a:p>
            <a:r>
              <a:rPr lang="es-CR" sz="2800" b="1" dirty="0"/>
              <a:t>Determine solución de la ecuación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175F5ED-26BB-43D1-8523-34CE4C8ACE18}"/>
                  </a:ext>
                </a:extLst>
              </p:cNvPr>
              <p:cNvSpPr txBox="1"/>
              <p:nvPr/>
            </p:nvSpPr>
            <p:spPr>
              <a:xfrm>
                <a:off x="1862624" y="2995440"/>
                <a:ext cx="8466751" cy="119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d>
                        <m:dPr>
                          <m:ctrlPr>
                            <a:rPr lang="es-CR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R" sz="32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s-CR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R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s-CR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CR" sz="32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s-CR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CR" sz="32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nary>
                        <m:naryPr>
                          <m:ctrlPr>
                            <a:rPr lang="en-US" sz="3200" b="1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3200" b="1" i="1" dirty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CR" sz="3200" b="1" i="1" dirty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d>
                            <m:dPr>
                              <m:ctrlPr>
                                <a:rPr lang="es-CR" sz="3200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R" sz="3200" b="1" i="1" dirty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d>
                            <m:dPr>
                              <m:ctrlPr>
                                <a:rPr lang="es-CR" sz="3200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R" sz="3200" b="1" i="1" dirty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s-CR" sz="3200" b="1" i="1" dirty="0"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175F5ED-26BB-43D1-8523-34CE4C8AC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624" y="2995440"/>
                <a:ext cx="8466751" cy="11910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651A5C6F-10E3-4AF5-86DB-92325BA4CFD8}"/>
                  </a:ext>
                </a:extLst>
              </p:cNvPr>
              <p:cNvSpPr txBox="1"/>
              <p:nvPr/>
            </p:nvSpPr>
            <p:spPr>
              <a:xfrm>
                <a:off x="497954" y="1965488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651A5C6F-10E3-4AF5-86DB-92325BA4C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54" y="1965488"/>
                <a:ext cx="1050574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79ED3B6C-0DCE-4901-82D5-53A939C0932B}"/>
                  </a:ext>
                </a:extLst>
              </p:cNvPr>
              <p:cNvSpPr txBox="1"/>
              <p:nvPr/>
            </p:nvSpPr>
            <p:spPr>
              <a:xfrm flipH="1">
                <a:off x="4338241" y="2934486"/>
                <a:ext cx="398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79ED3B6C-0DCE-4901-82D5-53A939C09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338241" y="2934486"/>
                <a:ext cx="39863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upo 43">
            <a:extLst>
              <a:ext uri="{FF2B5EF4-FFF2-40B4-BE49-F238E27FC236}">
                <a16:creationId xmlns:a16="http://schemas.microsoft.com/office/drawing/2014/main" id="{00A38EE2-A7C0-4761-80BB-4B884C73EB44}"/>
              </a:ext>
            </a:extLst>
          </p:cNvPr>
          <p:cNvGrpSpPr/>
          <p:nvPr/>
        </p:nvGrpSpPr>
        <p:grpSpPr>
          <a:xfrm rot="10800000">
            <a:off x="1697119" y="2429412"/>
            <a:ext cx="1327478" cy="443484"/>
            <a:chOff x="1995224" y="787057"/>
            <a:chExt cx="535788" cy="513775"/>
          </a:xfrm>
        </p:grpSpPr>
        <p:sp>
          <p:nvSpPr>
            <p:cNvPr id="45" name="Flecha: hacia abajo 44">
              <a:extLst>
                <a:ext uri="{FF2B5EF4-FFF2-40B4-BE49-F238E27FC236}">
                  <a16:creationId xmlns:a16="http://schemas.microsoft.com/office/drawing/2014/main" id="{9AF0BB59-05CC-4136-84AB-7DEE076CD539}"/>
                </a:ext>
              </a:extLst>
            </p:cNvPr>
            <p:cNvSpPr/>
            <p:nvPr/>
          </p:nvSpPr>
          <p:spPr>
            <a:xfrm>
              <a:off x="2252712" y="787057"/>
              <a:ext cx="65783" cy="326588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6" name="Abrir llave 45">
              <a:extLst>
                <a:ext uri="{FF2B5EF4-FFF2-40B4-BE49-F238E27FC236}">
                  <a16:creationId xmlns:a16="http://schemas.microsoft.com/office/drawing/2014/main" id="{415CBD28-F0C7-4B62-8BA8-DD712C67E357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sp>
        <p:nvSpPr>
          <p:cNvPr id="66" name="CuadroTexto 65">
            <a:extLst>
              <a:ext uri="{FF2B5EF4-FFF2-40B4-BE49-F238E27FC236}">
                <a16:creationId xmlns:a16="http://schemas.microsoft.com/office/drawing/2014/main" id="{59C408C6-2339-4DE2-80C3-4AAAA528705D}"/>
              </a:ext>
            </a:extLst>
          </p:cNvPr>
          <p:cNvSpPr txBox="1"/>
          <p:nvPr/>
        </p:nvSpPr>
        <p:spPr>
          <a:xfrm>
            <a:off x="1666212" y="335793"/>
            <a:ext cx="8723345" cy="1056890"/>
          </a:xfrm>
          <a:prstGeom prst="rect">
            <a:avLst/>
          </a:prstGeom>
          <a:noFill/>
          <a:ln w="38100">
            <a:solidFill>
              <a:srgbClr val="3268FF"/>
            </a:solidFill>
          </a:ln>
        </p:spPr>
        <p:txBody>
          <a:bodyPr wrap="square" rtlCol="0">
            <a:spAutoFit/>
          </a:bodyPr>
          <a:lstStyle/>
          <a:p>
            <a:endParaRPr lang="es-C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3BFB3E06-781A-4FDB-83D7-617539C80EE3}"/>
                  </a:ext>
                </a:extLst>
              </p:cNvPr>
              <p:cNvSpPr txBox="1"/>
              <p:nvPr/>
            </p:nvSpPr>
            <p:spPr>
              <a:xfrm>
                <a:off x="1636175" y="295235"/>
                <a:ext cx="8365954" cy="1053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d>
                        <m:d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s-CR" sz="28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d>
                        <m:d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CR" sz="28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s-CR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nary>
                        <m:naryPr>
                          <m:ctrlPr>
                            <a:rPr lang="en-US" sz="2800" b="1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𝒕</m:t>
                          </m:r>
                        </m:sup>
                        <m:e>
                          <m:d>
                            <m:dPr>
                              <m:ctrlPr>
                                <a:rPr lang="es-CR" sz="2800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𝒚</m:t>
                          </m:r>
                          <m:d>
                            <m:dPr>
                              <m:ctrlPr>
                                <a:rPr lang="es-CR" sz="2800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R" sz="2800" b="1" i="1" dirty="0">
                                  <a:latin typeface="Cambria Math" panose="02040503050406030204" pitchFamily="18" charset="0"/>
                                </a:rPr>
                                <m:t>𝒖</m:t>
                              </m:r>
                            </m:e>
                          </m:d>
                          <m:r>
                            <a:rPr lang="es-CR" sz="2800" b="1" i="1" dirty="0">
                              <a:latin typeface="Cambria Math" panose="02040503050406030204" pitchFamily="18" charset="0"/>
                            </a:rPr>
                            <m:t>𝒅𝒖</m:t>
                          </m:r>
                        </m:e>
                      </m:nary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3BFB3E06-781A-4FDB-83D7-617539C80E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175" y="295235"/>
                <a:ext cx="8365954" cy="10536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upo 4">
            <a:extLst>
              <a:ext uri="{FF2B5EF4-FFF2-40B4-BE49-F238E27FC236}">
                <a16:creationId xmlns:a16="http://schemas.microsoft.com/office/drawing/2014/main" id="{4189894D-A106-4691-8B0D-AC56F1347A43}"/>
              </a:ext>
            </a:extLst>
          </p:cNvPr>
          <p:cNvGrpSpPr/>
          <p:nvPr/>
        </p:nvGrpSpPr>
        <p:grpSpPr>
          <a:xfrm>
            <a:off x="1102413" y="1801840"/>
            <a:ext cx="9287144" cy="916341"/>
            <a:chOff x="611450" y="1691089"/>
            <a:chExt cx="9287144" cy="9163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CuadroTexto 25">
                  <a:extLst>
                    <a:ext uri="{FF2B5EF4-FFF2-40B4-BE49-F238E27FC236}">
                      <a16:creationId xmlns:a16="http://schemas.microsoft.com/office/drawing/2014/main" id="{FCE9A41D-E229-4403-BC32-342AD6DAFE2C}"/>
                    </a:ext>
                  </a:extLst>
                </p:cNvPr>
                <p:cNvSpPr txBox="1"/>
                <p:nvPr/>
              </p:nvSpPr>
              <p:spPr>
                <a:xfrm>
                  <a:off x="611450" y="1856409"/>
                  <a:ext cx="2546770" cy="5765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s-CR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s-CR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e>
                              <m:e>
                                <m:r>
                                  <a:rPr lang="es-CR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       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es-419" sz="28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26" name="CuadroTexto 25">
                  <a:extLst>
                    <a:ext uri="{FF2B5EF4-FFF2-40B4-BE49-F238E27FC236}">
                      <a16:creationId xmlns:a16="http://schemas.microsoft.com/office/drawing/2014/main" id="{FCE9A41D-E229-4403-BC32-342AD6DAFE2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450" y="1856409"/>
                  <a:ext cx="2546770" cy="57656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ángulo 2">
                  <a:extLst>
                    <a:ext uri="{FF2B5EF4-FFF2-40B4-BE49-F238E27FC236}">
                      <a16:creationId xmlns:a16="http://schemas.microsoft.com/office/drawing/2014/main" id="{33942AA7-A42C-4FEE-9354-C1F22880684B}"/>
                    </a:ext>
                  </a:extLst>
                </p:cNvPr>
                <p:cNvSpPr/>
                <p:nvPr/>
              </p:nvSpPr>
              <p:spPr>
                <a:xfrm>
                  <a:off x="1666212" y="1691089"/>
                  <a:ext cx="8232382" cy="9163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CR" sz="2400" b="1" i="1" dirty="0" smtClean="0">
                            <a:latin typeface="Cambria Math" panose="02040503050406030204" pitchFamily="18" charset="0"/>
                          </a:rPr>
                          <m:t>𝒚</m:t>
                        </m:r>
                        <m:d>
                          <m:d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s-CR" sz="2400" b="1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s-CR" sz="2400" b="1" i="1" dirty="0" smtClean="0">
                            <a:latin typeface="Cambria Math" panose="02040503050406030204" pitchFamily="18" charset="0"/>
                          </a:rPr>
                          <m:t>           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s-CR" sz="2400" b="1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s-C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  <m:r>
                          <a:rPr lang="es-C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   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  <m:d>
                          <m:dPr>
                            <m:ctrlPr>
                              <a:rPr lang="es-CR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CR" sz="2400" b="1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</m:t>
                            </m:r>
                          </m:e>
                        </m:d>
                        <m:r>
                          <a:rPr lang="es-CR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CR" sz="24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𝟗</m:t>
                        </m:r>
                        <m:r>
                          <a:rPr lang="es-CR" sz="24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</m:t>
                        </m:r>
                        <m:nary>
                          <m:nary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CR" sz="2400" b="1" i="1" dirty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es-CR" sz="2400" b="1" i="1" dirty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  <m:e>
                            <m:d>
                              <m:dPr>
                                <m:ctrlPr>
                                  <a:rPr lang="es-CR" sz="2400" b="1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CR" sz="2400" b="1" i="1" dirty="0"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d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d>
                              <m:dPr>
                                <m:ctrlPr>
                                  <a:rPr lang="es-CR" sz="2400" b="1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R" sz="2400" b="1" i="1" dirty="0"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d>
                            <m:r>
                              <a:rPr lang="es-CR" sz="2400" b="1" i="1" dirty="0">
                                <a:latin typeface="Cambria Math" panose="02040503050406030204" pitchFamily="18" charset="0"/>
                              </a:rPr>
                              <m:t>𝒅𝒖</m:t>
                            </m:r>
                          </m:e>
                        </m:nary>
                      </m:oMath>
                    </m:oMathPara>
                  </a14:m>
                  <a:endParaRPr lang="es-CR" sz="2400" dirty="0"/>
                </a:p>
              </p:txBody>
            </p:sp>
          </mc:Choice>
          <mc:Fallback xmlns="">
            <p:sp>
              <p:nvSpPr>
                <p:cNvPr id="3" name="Rectángulo 2">
                  <a:extLst>
                    <a:ext uri="{FF2B5EF4-FFF2-40B4-BE49-F238E27FC236}">
                      <a16:creationId xmlns:a16="http://schemas.microsoft.com/office/drawing/2014/main" id="{33942AA7-A42C-4FEE-9354-C1F2288068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6212" y="1691089"/>
                  <a:ext cx="8232382" cy="91634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CuadroTexto 47">
                  <a:extLst>
                    <a:ext uri="{FF2B5EF4-FFF2-40B4-BE49-F238E27FC236}">
                      <a16:creationId xmlns:a16="http://schemas.microsoft.com/office/drawing/2014/main" id="{3F3C12CC-9AEF-4436-8591-A4918CE442AA}"/>
                    </a:ext>
                  </a:extLst>
                </p:cNvPr>
                <p:cNvSpPr txBox="1"/>
                <p:nvPr/>
              </p:nvSpPr>
              <p:spPr>
                <a:xfrm>
                  <a:off x="6898464" y="1811764"/>
                  <a:ext cx="2546770" cy="5765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s-CR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s-CR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    </m:t>
                                </m:r>
                              </m:e>
                              <m:e>
                                <m:r>
                                  <a:rPr lang="es-CR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     </m:t>
                                </m:r>
                                <m:r>
                                  <a:rPr lang="es-CR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                    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es-419" sz="28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48" name="CuadroTexto 47">
                  <a:extLst>
                    <a:ext uri="{FF2B5EF4-FFF2-40B4-BE49-F238E27FC236}">
                      <a16:creationId xmlns:a16="http://schemas.microsoft.com/office/drawing/2014/main" id="{3F3C12CC-9AEF-4436-8591-A4918CE442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98464" y="1811764"/>
                  <a:ext cx="2546770" cy="576568"/>
                </a:xfrm>
                <a:prstGeom prst="rect">
                  <a:avLst/>
                </a:prstGeom>
                <a:blipFill>
                  <a:blip r:embed="rId7"/>
                  <a:stretch>
                    <a:fillRect r="-14354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CuadroTexto 48">
                  <a:extLst>
                    <a:ext uri="{FF2B5EF4-FFF2-40B4-BE49-F238E27FC236}">
                      <a16:creationId xmlns:a16="http://schemas.microsoft.com/office/drawing/2014/main" id="{BF1FB774-1C49-4ED9-BDF4-1AAD1888E5DE}"/>
                    </a:ext>
                  </a:extLst>
                </p:cNvPr>
                <p:cNvSpPr txBox="1"/>
                <p:nvPr/>
              </p:nvSpPr>
              <p:spPr>
                <a:xfrm>
                  <a:off x="4257107" y="1829515"/>
                  <a:ext cx="2546770" cy="5765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. </m:t>
                            </m:r>
                            <m:r>
                              <m:rPr>
                                <m:nor/>
                              </m:rPr>
                              <a:rPr lang="es-CR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s-CR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s-CR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e>
                              <m:e>
                                <m:r>
                                  <a:rPr lang="es-CR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              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es-419" sz="28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49" name="CuadroTexto 48">
                  <a:extLst>
                    <a:ext uri="{FF2B5EF4-FFF2-40B4-BE49-F238E27FC236}">
                      <a16:creationId xmlns:a16="http://schemas.microsoft.com/office/drawing/2014/main" id="{BF1FB774-1C49-4ED9-BDF4-1AAD1888E5D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7107" y="1829515"/>
                  <a:ext cx="2546770" cy="576568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CuadroTexto 49">
                  <a:extLst>
                    <a:ext uri="{FF2B5EF4-FFF2-40B4-BE49-F238E27FC236}">
                      <a16:creationId xmlns:a16="http://schemas.microsoft.com/office/drawing/2014/main" id="{0C7FDD14-B14B-4588-BA39-49D31E5C3026}"/>
                    </a:ext>
                  </a:extLst>
                </p:cNvPr>
                <p:cNvSpPr txBox="1"/>
                <p:nvPr/>
              </p:nvSpPr>
              <p:spPr>
                <a:xfrm>
                  <a:off x="2339279" y="1826861"/>
                  <a:ext cx="2220091" cy="57656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. </m:t>
                            </m:r>
                            <m:r>
                              <m:rPr>
                                <m:nor/>
                              </m:rPr>
                              <a:rPr lang="es-CR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800" b="1" i="1" dirty="0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800" b="1" i="1" dirty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s-CR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s-CR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s-CR" sz="2800" b="1" i="1" dirty="0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</m:e>
                            </m:eqArr>
                          </m:e>
                        </m:d>
                      </m:oMath>
                    </m:oMathPara>
                  </a14:m>
                  <a:endParaRPr lang="es-419" sz="28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50" name="CuadroTexto 49">
                  <a:extLst>
                    <a:ext uri="{FF2B5EF4-FFF2-40B4-BE49-F238E27FC236}">
                      <a16:creationId xmlns:a16="http://schemas.microsoft.com/office/drawing/2014/main" id="{0C7FDD14-B14B-4588-BA39-49D31E5C302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9279" y="1826861"/>
                  <a:ext cx="2220091" cy="57656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005CC298-320C-445A-B747-4597F05E1B40}"/>
                  </a:ext>
                </a:extLst>
              </p:cNvPr>
              <p:cNvSpPr txBox="1"/>
              <p:nvPr/>
            </p:nvSpPr>
            <p:spPr>
              <a:xfrm>
                <a:off x="470971" y="2934923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2" name="CuadroTexto 51">
                <a:extLst>
                  <a:ext uri="{FF2B5EF4-FFF2-40B4-BE49-F238E27FC236}">
                    <a16:creationId xmlns:a16="http://schemas.microsoft.com/office/drawing/2014/main" id="{005CC298-320C-445A-B747-4597F05E1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971" y="2934923"/>
                <a:ext cx="1050574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17A7C065-A961-41AD-B1D9-1E286AB78A0B}"/>
                  </a:ext>
                </a:extLst>
              </p:cNvPr>
              <p:cNvSpPr txBox="1"/>
              <p:nvPr/>
            </p:nvSpPr>
            <p:spPr>
              <a:xfrm>
                <a:off x="474496" y="3820884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3" name="CuadroTexto 52">
                <a:extLst>
                  <a:ext uri="{FF2B5EF4-FFF2-40B4-BE49-F238E27FC236}">
                    <a16:creationId xmlns:a16="http://schemas.microsoft.com/office/drawing/2014/main" id="{17A7C065-A961-41AD-B1D9-1E286AB78A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96" y="3820884"/>
                <a:ext cx="105057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1868B790-C8A0-407E-BB4F-521C4220E499}"/>
                  </a:ext>
                </a:extLst>
              </p:cNvPr>
              <p:cNvSpPr txBox="1"/>
              <p:nvPr/>
            </p:nvSpPr>
            <p:spPr>
              <a:xfrm>
                <a:off x="1832871" y="2972092"/>
                <a:ext cx="781566" cy="467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4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1868B790-C8A0-407E-BB4F-521C4220E4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2871" y="2972092"/>
                <a:ext cx="781566" cy="467968"/>
              </a:xfrm>
              <a:prstGeom prst="rect">
                <a:avLst/>
              </a:prstGeom>
              <a:blipFill>
                <a:blip r:embed="rId12"/>
                <a:stretch>
                  <a:fillRect l="-2344" r="-7031"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uadroTexto 56">
                <a:extLst>
                  <a:ext uri="{FF2B5EF4-FFF2-40B4-BE49-F238E27FC236}">
                    <a16:creationId xmlns:a16="http://schemas.microsoft.com/office/drawing/2014/main" id="{C2D72EC4-7864-4499-9F67-80897FC7E46F}"/>
                  </a:ext>
                </a:extLst>
              </p:cNvPr>
              <p:cNvSpPr txBox="1"/>
              <p:nvPr/>
            </p:nvSpPr>
            <p:spPr>
              <a:xfrm>
                <a:off x="3300700" y="2826189"/>
                <a:ext cx="954504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7" name="CuadroTexto 56">
                <a:extLst>
                  <a:ext uri="{FF2B5EF4-FFF2-40B4-BE49-F238E27FC236}">
                    <a16:creationId xmlns:a16="http://schemas.microsoft.com/office/drawing/2014/main" id="{C2D72EC4-7864-4499-9F67-80897FC7E4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700" y="2826189"/>
                <a:ext cx="954504" cy="7861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2BD2AC8E-9B40-4C7D-A8B0-8E3D7CC8CF58}"/>
                  </a:ext>
                </a:extLst>
              </p:cNvPr>
              <p:cNvSpPr txBox="1"/>
              <p:nvPr/>
            </p:nvSpPr>
            <p:spPr>
              <a:xfrm>
                <a:off x="2571573" y="2958358"/>
                <a:ext cx="781566" cy="467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s-419" sz="24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2BD2AC8E-9B40-4C7D-A8B0-8E3D7CC8C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573" y="2958358"/>
                <a:ext cx="781566" cy="46796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Grupo 66">
            <a:extLst>
              <a:ext uri="{FF2B5EF4-FFF2-40B4-BE49-F238E27FC236}">
                <a16:creationId xmlns:a16="http://schemas.microsoft.com/office/drawing/2014/main" id="{4E54F3BD-E417-49C0-91D6-FCFF294BB248}"/>
              </a:ext>
            </a:extLst>
          </p:cNvPr>
          <p:cNvGrpSpPr/>
          <p:nvPr/>
        </p:nvGrpSpPr>
        <p:grpSpPr>
          <a:xfrm rot="10800000">
            <a:off x="3189146" y="2384751"/>
            <a:ext cx="1327478" cy="443484"/>
            <a:chOff x="1995224" y="787057"/>
            <a:chExt cx="535788" cy="513775"/>
          </a:xfrm>
        </p:grpSpPr>
        <p:sp>
          <p:nvSpPr>
            <p:cNvPr id="68" name="Flecha: hacia abajo 67">
              <a:extLst>
                <a:ext uri="{FF2B5EF4-FFF2-40B4-BE49-F238E27FC236}">
                  <a16:creationId xmlns:a16="http://schemas.microsoft.com/office/drawing/2014/main" id="{D0778145-E628-4F99-9C9A-1D94223A4E07}"/>
                </a:ext>
              </a:extLst>
            </p:cNvPr>
            <p:cNvSpPr/>
            <p:nvPr/>
          </p:nvSpPr>
          <p:spPr>
            <a:xfrm>
              <a:off x="2252712" y="787057"/>
              <a:ext cx="65783" cy="326588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9" name="Abrir llave 68">
              <a:extLst>
                <a:ext uri="{FF2B5EF4-FFF2-40B4-BE49-F238E27FC236}">
                  <a16:creationId xmlns:a16="http://schemas.microsoft.com/office/drawing/2014/main" id="{8B4C2559-2263-4BD3-9BE2-57DA239B67CA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97B26903-6AE3-4EA5-BFBA-7C090A6D8121}"/>
              </a:ext>
            </a:extLst>
          </p:cNvPr>
          <p:cNvGrpSpPr/>
          <p:nvPr/>
        </p:nvGrpSpPr>
        <p:grpSpPr>
          <a:xfrm rot="10800000">
            <a:off x="5174096" y="2411153"/>
            <a:ext cx="1843808" cy="429724"/>
            <a:chOff x="1995224" y="802998"/>
            <a:chExt cx="535788" cy="497834"/>
          </a:xfrm>
        </p:grpSpPr>
        <p:sp>
          <p:nvSpPr>
            <p:cNvPr id="71" name="Flecha: hacia abajo 70">
              <a:extLst>
                <a:ext uri="{FF2B5EF4-FFF2-40B4-BE49-F238E27FC236}">
                  <a16:creationId xmlns:a16="http://schemas.microsoft.com/office/drawing/2014/main" id="{0316387E-29DF-4201-A884-94BEB6B67F94}"/>
                </a:ext>
              </a:extLst>
            </p:cNvPr>
            <p:cNvSpPr/>
            <p:nvPr/>
          </p:nvSpPr>
          <p:spPr>
            <a:xfrm>
              <a:off x="2259231" y="802998"/>
              <a:ext cx="47362" cy="310648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2" name="Abrir llave 71">
              <a:extLst>
                <a:ext uri="{FF2B5EF4-FFF2-40B4-BE49-F238E27FC236}">
                  <a16:creationId xmlns:a16="http://schemas.microsoft.com/office/drawing/2014/main" id="{60C58AFC-2F03-43B4-9471-A9200CDB3C49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grpSp>
        <p:nvGrpSpPr>
          <p:cNvPr id="73" name="Grupo 72">
            <a:extLst>
              <a:ext uri="{FF2B5EF4-FFF2-40B4-BE49-F238E27FC236}">
                <a16:creationId xmlns:a16="http://schemas.microsoft.com/office/drawing/2014/main" id="{F8D24D18-A680-49C7-9CD0-CCFA3C27CFBF}"/>
              </a:ext>
            </a:extLst>
          </p:cNvPr>
          <p:cNvGrpSpPr/>
          <p:nvPr/>
        </p:nvGrpSpPr>
        <p:grpSpPr>
          <a:xfrm rot="10800000">
            <a:off x="7477961" y="2604643"/>
            <a:ext cx="2751400" cy="418106"/>
            <a:chOff x="1995224" y="816457"/>
            <a:chExt cx="535788" cy="484375"/>
          </a:xfrm>
        </p:grpSpPr>
        <p:sp>
          <p:nvSpPr>
            <p:cNvPr id="74" name="Flecha: hacia abajo 73">
              <a:extLst>
                <a:ext uri="{FF2B5EF4-FFF2-40B4-BE49-F238E27FC236}">
                  <a16:creationId xmlns:a16="http://schemas.microsoft.com/office/drawing/2014/main" id="{C7E99866-ECB9-4AC4-9B6B-87F971D143EA}"/>
                </a:ext>
              </a:extLst>
            </p:cNvPr>
            <p:cNvSpPr/>
            <p:nvPr/>
          </p:nvSpPr>
          <p:spPr>
            <a:xfrm>
              <a:off x="2265305" y="816457"/>
              <a:ext cx="31739" cy="310647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5" name="Abrir llave 74">
              <a:extLst>
                <a:ext uri="{FF2B5EF4-FFF2-40B4-BE49-F238E27FC236}">
                  <a16:creationId xmlns:a16="http://schemas.microsoft.com/office/drawing/2014/main" id="{51F1CAAD-76A9-402B-BF66-740225C6E2A9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CuadroTexto 75">
                <a:extLst>
                  <a:ext uri="{FF2B5EF4-FFF2-40B4-BE49-F238E27FC236}">
                    <a16:creationId xmlns:a16="http://schemas.microsoft.com/office/drawing/2014/main" id="{311A2871-3DDB-40F0-B6B1-7D734FCE9E8D}"/>
                  </a:ext>
                </a:extLst>
              </p:cNvPr>
              <p:cNvSpPr txBox="1"/>
              <p:nvPr/>
            </p:nvSpPr>
            <p:spPr>
              <a:xfrm>
                <a:off x="5235530" y="2794790"/>
                <a:ext cx="954504" cy="864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sSup>
                            <m:sSupPr>
                              <m:ctrlP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</m:oMath>
                  </m:oMathPara>
                </a14:m>
                <a:endParaRPr lang="es-419" sz="24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6" name="CuadroTexto 75">
                <a:extLst>
                  <a:ext uri="{FF2B5EF4-FFF2-40B4-BE49-F238E27FC236}">
                    <a16:creationId xmlns:a16="http://schemas.microsoft.com/office/drawing/2014/main" id="{311A2871-3DDB-40F0-B6B1-7D734FCE9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530" y="2794790"/>
                <a:ext cx="954504" cy="86427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CuadroTexto 76">
                <a:extLst>
                  <a:ext uri="{FF2B5EF4-FFF2-40B4-BE49-F238E27FC236}">
                    <a16:creationId xmlns:a16="http://schemas.microsoft.com/office/drawing/2014/main" id="{A2B0433B-4D36-472A-90AD-7EF7C15EC6E0}"/>
                  </a:ext>
                </a:extLst>
              </p:cNvPr>
              <p:cNvSpPr txBox="1"/>
              <p:nvPr/>
            </p:nvSpPr>
            <p:spPr>
              <a:xfrm flipH="1">
                <a:off x="6619269" y="2908152"/>
                <a:ext cx="3986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7" name="CuadroTexto 76">
                <a:extLst>
                  <a:ext uri="{FF2B5EF4-FFF2-40B4-BE49-F238E27FC236}">
                    <a16:creationId xmlns:a16="http://schemas.microsoft.com/office/drawing/2014/main" id="{A2B0433B-4D36-472A-90AD-7EF7C15EC6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19269" y="2908152"/>
                <a:ext cx="398637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upo 5">
            <a:extLst>
              <a:ext uri="{FF2B5EF4-FFF2-40B4-BE49-F238E27FC236}">
                <a16:creationId xmlns:a16="http://schemas.microsoft.com/office/drawing/2014/main" id="{753B0315-60D0-4EA9-8CA2-AEE5155FE7E2}"/>
              </a:ext>
            </a:extLst>
          </p:cNvPr>
          <p:cNvGrpSpPr/>
          <p:nvPr/>
        </p:nvGrpSpPr>
        <p:grpSpPr>
          <a:xfrm>
            <a:off x="441728" y="4136291"/>
            <a:ext cx="3397669" cy="1500795"/>
            <a:chOff x="480998" y="4210389"/>
            <a:chExt cx="3397669" cy="1500795"/>
          </a:xfrm>
        </p:grpSpPr>
        <p:sp>
          <p:nvSpPr>
            <p:cNvPr id="19" name="Bocadillo nube: nube 18">
              <a:extLst>
                <a:ext uri="{FF2B5EF4-FFF2-40B4-BE49-F238E27FC236}">
                  <a16:creationId xmlns:a16="http://schemas.microsoft.com/office/drawing/2014/main" id="{2FABB34C-B72C-461E-A852-984A1994A634}"/>
                </a:ext>
              </a:extLst>
            </p:cNvPr>
            <p:cNvSpPr/>
            <p:nvPr/>
          </p:nvSpPr>
          <p:spPr>
            <a:xfrm>
              <a:off x="480998" y="4210389"/>
              <a:ext cx="3397669" cy="1500795"/>
            </a:xfrm>
            <a:prstGeom prst="cloudCallout">
              <a:avLst>
                <a:gd name="adj1" fmla="val 44697"/>
                <a:gd name="adj2" fmla="val -85088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CuadroTexto 77">
                  <a:extLst>
                    <a:ext uri="{FF2B5EF4-FFF2-40B4-BE49-F238E27FC236}">
                      <a16:creationId xmlns:a16="http://schemas.microsoft.com/office/drawing/2014/main" id="{0F77B8E2-4BEB-4644-99C6-194AE0741847}"/>
                    </a:ext>
                  </a:extLst>
                </p:cNvPr>
                <p:cNvSpPr txBox="1"/>
                <p:nvPr/>
              </p:nvSpPr>
              <p:spPr>
                <a:xfrm>
                  <a:off x="1185359" y="4525796"/>
                  <a:ext cx="1839240" cy="668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CR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sup>
                            </m:s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!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𝒏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78" name="CuadroTexto 77">
                  <a:extLst>
                    <a:ext uri="{FF2B5EF4-FFF2-40B4-BE49-F238E27FC236}">
                      <a16:creationId xmlns:a16="http://schemas.microsoft.com/office/drawing/2014/main" id="{0F77B8E2-4BEB-4644-99C6-194AE07418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359" y="4525796"/>
                  <a:ext cx="1839240" cy="668516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A509756C-3141-4E76-B015-FDDB10E757F2}"/>
              </a:ext>
            </a:extLst>
          </p:cNvPr>
          <p:cNvGrpSpPr/>
          <p:nvPr/>
        </p:nvGrpSpPr>
        <p:grpSpPr>
          <a:xfrm>
            <a:off x="4888648" y="4471343"/>
            <a:ext cx="3397669" cy="1500795"/>
            <a:chOff x="480998" y="4210389"/>
            <a:chExt cx="3397669" cy="1500795"/>
          </a:xfrm>
        </p:grpSpPr>
        <p:sp>
          <p:nvSpPr>
            <p:cNvPr id="80" name="Bocadillo nube: nube 79">
              <a:extLst>
                <a:ext uri="{FF2B5EF4-FFF2-40B4-BE49-F238E27FC236}">
                  <a16:creationId xmlns:a16="http://schemas.microsoft.com/office/drawing/2014/main" id="{030D84A7-23A4-4361-B8CE-71D6CA45D172}"/>
                </a:ext>
              </a:extLst>
            </p:cNvPr>
            <p:cNvSpPr/>
            <p:nvPr/>
          </p:nvSpPr>
          <p:spPr>
            <a:xfrm>
              <a:off x="480998" y="4210389"/>
              <a:ext cx="3397669" cy="1500795"/>
            </a:xfrm>
            <a:prstGeom prst="cloudCallout">
              <a:avLst>
                <a:gd name="adj1" fmla="val -23620"/>
                <a:gd name="adj2" fmla="val -105710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CuadroTexto 80">
                  <a:extLst>
                    <a:ext uri="{FF2B5EF4-FFF2-40B4-BE49-F238E27FC236}">
                      <a16:creationId xmlns:a16="http://schemas.microsoft.com/office/drawing/2014/main" id="{659E4593-8866-4002-A4DC-F021FEF1F0FC}"/>
                    </a:ext>
                  </a:extLst>
                </p:cNvPr>
                <p:cNvSpPr txBox="1"/>
                <p:nvPr/>
              </p:nvSpPr>
              <p:spPr>
                <a:xfrm>
                  <a:off x="575508" y="4525002"/>
                  <a:ext cx="3030486" cy="6836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𝒂𝒔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𝒔</m:t>
                            </m:r>
                          </m:den>
                        </m:f>
                      </m:oMath>
                    </m:oMathPara>
                  </a14:m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81" name="CuadroTexto 80">
                  <a:extLst>
                    <a:ext uri="{FF2B5EF4-FFF2-40B4-BE49-F238E27FC236}">
                      <a16:creationId xmlns:a16="http://schemas.microsoft.com/office/drawing/2014/main" id="{659E4593-8866-4002-A4DC-F021FEF1F0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508" y="4525002"/>
                  <a:ext cx="3030486" cy="683649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2D4B7934-17AE-4343-915F-66E12E55F491}"/>
              </a:ext>
            </a:extLst>
          </p:cNvPr>
          <p:cNvGrpSpPr/>
          <p:nvPr/>
        </p:nvGrpSpPr>
        <p:grpSpPr>
          <a:xfrm>
            <a:off x="6619269" y="4162435"/>
            <a:ext cx="5078838" cy="2359772"/>
            <a:chOff x="6830208" y="2928123"/>
            <a:chExt cx="5078838" cy="2359772"/>
          </a:xfrm>
        </p:grpSpPr>
        <p:sp>
          <p:nvSpPr>
            <p:cNvPr id="83" name="Bocadillo nube: nube 82">
              <a:extLst>
                <a:ext uri="{FF2B5EF4-FFF2-40B4-BE49-F238E27FC236}">
                  <a16:creationId xmlns:a16="http://schemas.microsoft.com/office/drawing/2014/main" id="{FC14E048-B388-44D0-8D12-44B68636CEBA}"/>
                </a:ext>
              </a:extLst>
            </p:cNvPr>
            <p:cNvSpPr/>
            <p:nvPr/>
          </p:nvSpPr>
          <p:spPr>
            <a:xfrm>
              <a:off x="6872220" y="2928123"/>
              <a:ext cx="5036826" cy="2359772"/>
            </a:xfrm>
            <a:prstGeom prst="cloudCallout">
              <a:avLst>
                <a:gd name="adj1" fmla="val -7513"/>
                <a:gd name="adj2" fmla="val -108521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CuadroTexto 84">
                  <a:extLst>
                    <a:ext uri="{FF2B5EF4-FFF2-40B4-BE49-F238E27FC236}">
                      <a16:creationId xmlns:a16="http://schemas.microsoft.com/office/drawing/2014/main" id="{6C82F112-E363-4741-B674-9C35D14E1129}"/>
                    </a:ext>
                  </a:extLst>
                </p:cNvPr>
                <p:cNvSpPr txBox="1"/>
                <p:nvPr/>
              </p:nvSpPr>
              <p:spPr>
                <a:xfrm>
                  <a:off x="7270057" y="3257311"/>
                  <a:ext cx="4083846" cy="10869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trlPr>
                              <a:rPr lang="en-US" sz="2000" b="1" i="1" dirty="0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  <m:sup>
                            <m: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p>
                          <m:e>
                            <m: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s-CR" sz="20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 smtClean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  <m:r>
                                  <a:rPr lang="en-US" sz="2000" b="1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s-CR" sz="2000" b="1" i="1" dirty="0" smtClean="0"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d>
                            <m: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s-CR" sz="20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R" sz="2000" b="1" i="1" dirty="0" smtClean="0">
                                    <a:latin typeface="Cambria Math" panose="02040503050406030204" pitchFamily="18" charset="0"/>
                                  </a:rPr>
                                  <m:t>𝒖</m:t>
                                </m:r>
                              </m:e>
                            </m:d>
                            <m:r>
                              <a:rPr lang="es-CR" sz="2000" b="1" i="1" dirty="0" smtClean="0">
                                <a:latin typeface="Cambria Math" panose="02040503050406030204" pitchFamily="18" charset="0"/>
                              </a:rPr>
                              <m:t>𝒅𝒖</m:t>
                            </m:r>
                          </m:e>
                        </m:nary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oMath>
                    </m:oMathPara>
                  </a14:m>
                  <a:endParaRPr lang="en-US" sz="2000" b="0" i="1" dirty="0">
                    <a:latin typeface="Cambria Math" panose="02040503050406030204" pitchFamily="18" charset="0"/>
                  </a:endParaRPr>
                </a:p>
                <a:p>
                  <a:r>
                    <a:rPr lang="es-419" sz="2000" i="1" kern="1200" dirty="0">
                      <a:solidFill>
                        <a:schemeClr val="tx1"/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  <a:cs typeface="Arial" charset="0"/>
                    </a:rPr>
                    <a:t>    </a:t>
                  </a:r>
                </a:p>
              </p:txBody>
            </p:sp>
          </mc:Choice>
          <mc:Fallback xmlns="">
            <p:sp>
              <p:nvSpPr>
                <p:cNvPr id="85" name="CuadroTexto 84">
                  <a:extLst>
                    <a:ext uri="{FF2B5EF4-FFF2-40B4-BE49-F238E27FC236}">
                      <a16:creationId xmlns:a16="http://schemas.microsoft.com/office/drawing/2014/main" id="{6C82F112-E363-4741-B674-9C35D14E11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0057" y="3257311"/>
                  <a:ext cx="4083846" cy="1086901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CuadroTexto 86">
                  <a:extLst>
                    <a:ext uri="{FF2B5EF4-FFF2-40B4-BE49-F238E27FC236}">
                      <a16:creationId xmlns:a16="http://schemas.microsoft.com/office/drawing/2014/main" id="{ADC7D544-EEC0-4961-82E2-F647DE94DAF2}"/>
                    </a:ext>
                  </a:extLst>
                </p:cNvPr>
                <p:cNvSpPr txBox="1"/>
                <p:nvPr/>
              </p:nvSpPr>
              <p:spPr>
                <a:xfrm>
                  <a:off x="6830208" y="4312220"/>
                  <a:ext cx="471267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.</m:t>
                        </m:r>
                        <m:sSup>
                          <m:sSupPr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  <m:d>
                              <m:dPr>
                                <m:ctrlP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e>
                        </m:d>
                      </m:oMath>
                    </m:oMathPara>
                  </a14:m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87" name="CuadroTexto 86">
                  <a:extLst>
                    <a:ext uri="{FF2B5EF4-FFF2-40B4-BE49-F238E27FC236}">
                      <a16:creationId xmlns:a16="http://schemas.microsoft.com/office/drawing/2014/main" id="{ADC7D544-EEC0-4961-82E2-F647DE94DA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0208" y="4312220"/>
                  <a:ext cx="4712677" cy="400110"/>
                </a:xfrm>
                <a:prstGeom prst="rect">
                  <a:avLst/>
                </a:prstGeom>
                <a:blipFill>
                  <a:blip r:embed="rId20"/>
                  <a:stretch>
                    <a:fillRect b="-18462"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CuadroTexto 87">
                <a:extLst>
                  <a:ext uri="{FF2B5EF4-FFF2-40B4-BE49-F238E27FC236}">
                    <a16:creationId xmlns:a16="http://schemas.microsoft.com/office/drawing/2014/main" id="{6F430F59-76F9-4BC2-BDD9-840F73D53AE2}"/>
                  </a:ext>
                </a:extLst>
              </p:cNvPr>
              <p:cNvSpPr txBox="1"/>
              <p:nvPr/>
            </p:nvSpPr>
            <p:spPr>
              <a:xfrm>
                <a:off x="7059118" y="2890272"/>
                <a:ext cx="298422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9 . </m:t>
                          </m:r>
                          <m:r>
                            <m:rPr>
                              <m:nor/>
                            </m:rPr>
                            <a:rPr lang="es-CR" sz="24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∗ 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4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8" name="CuadroTexto 87">
                <a:extLst>
                  <a:ext uri="{FF2B5EF4-FFF2-40B4-BE49-F238E27FC236}">
                    <a16:creationId xmlns:a16="http://schemas.microsoft.com/office/drawing/2014/main" id="{6F430F59-76F9-4BC2-BDD9-840F73D53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9118" y="2890272"/>
                <a:ext cx="2984223" cy="461665"/>
              </a:xfrm>
              <a:prstGeom prst="rect">
                <a:avLst/>
              </a:prstGeom>
              <a:blipFill>
                <a:blip r:embed="rId21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F0A65490-0290-4670-99C4-9FAE70F29D5A}"/>
                  </a:ext>
                </a:extLst>
              </p:cNvPr>
              <p:cNvSpPr txBox="1"/>
              <p:nvPr/>
            </p:nvSpPr>
            <p:spPr>
              <a:xfrm>
                <a:off x="1373297" y="3632646"/>
                <a:ext cx="5836684" cy="841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𝒀</m:t>
                      </m:r>
                      <m:d>
                        <m:dPr>
                          <m:ctrlP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  =  </m:t>
                      </m:r>
                      <m:f>
                        <m:fPr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𝟕</m:t>
                          </m:r>
                          <m:sSup>
                            <m:sSupPr>
                              <m:ctrlP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 −  </m:t>
                      </m:r>
                      <m:f>
                        <m:fPr>
                          <m:ctrlP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4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F0A65490-0290-4670-99C4-9FAE70F29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297" y="3632646"/>
                <a:ext cx="5836684" cy="841834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CuadroTexto 89">
                <a:extLst>
                  <a:ext uri="{FF2B5EF4-FFF2-40B4-BE49-F238E27FC236}">
                    <a16:creationId xmlns:a16="http://schemas.microsoft.com/office/drawing/2014/main" id="{7D186BD8-8A60-42A9-808B-5F2FEE048B06}"/>
                  </a:ext>
                </a:extLst>
              </p:cNvPr>
              <p:cNvSpPr txBox="1"/>
              <p:nvPr/>
            </p:nvSpPr>
            <p:spPr>
              <a:xfrm>
                <a:off x="418718" y="4755189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0" name="CuadroTexto 89">
                <a:extLst>
                  <a:ext uri="{FF2B5EF4-FFF2-40B4-BE49-F238E27FC236}">
                    <a16:creationId xmlns:a16="http://schemas.microsoft.com/office/drawing/2014/main" id="{7D186BD8-8A60-42A9-808B-5F2FEE048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718" y="4755189"/>
                <a:ext cx="1050574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CuadroTexto 90">
                <a:extLst>
                  <a:ext uri="{FF2B5EF4-FFF2-40B4-BE49-F238E27FC236}">
                    <a16:creationId xmlns:a16="http://schemas.microsoft.com/office/drawing/2014/main" id="{25125CFD-2207-466C-8306-1E98186EF817}"/>
                  </a:ext>
                </a:extLst>
              </p:cNvPr>
              <p:cNvSpPr txBox="1"/>
              <p:nvPr/>
            </p:nvSpPr>
            <p:spPr>
              <a:xfrm>
                <a:off x="1102413" y="4566163"/>
                <a:ext cx="5836684" cy="8418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𝒀</m:t>
                      </m:r>
                      <m:d>
                        <m:dPr>
                          <m:ctrlP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  +   </m:t>
                      </m:r>
                      <m:f>
                        <m:fPr>
                          <m:ctrlP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 . </m:t>
                      </m:r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𝒀</m:t>
                      </m:r>
                      <m:d>
                        <m:dPr>
                          <m:ctrlP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𝟕</m:t>
                          </m:r>
                          <m:sSup>
                            <m:sSupPr>
                              <m:ctrlP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400" b="1" i="1" dirty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419" sz="24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1" name="CuadroTexto 90">
                <a:extLst>
                  <a:ext uri="{FF2B5EF4-FFF2-40B4-BE49-F238E27FC236}">
                    <a16:creationId xmlns:a16="http://schemas.microsoft.com/office/drawing/2014/main" id="{25125CFD-2207-466C-8306-1E98186EF8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413" y="4566163"/>
                <a:ext cx="5836684" cy="84183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CuadroTexto 91">
                <a:extLst>
                  <a:ext uri="{FF2B5EF4-FFF2-40B4-BE49-F238E27FC236}">
                    <a16:creationId xmlns:a16="http://schemas.microsoft.com/office/drawing/2014/main" id="{1D7F9347-EE27-4F78-BCE1-F4066E0513D3}"/>
                  </a:ext>
                </a:extLst>
              </p:cNvPr>
              <p:cNvSpPr txBox="1"/>
              <p:nvPr/>
            </p:nvSpPr>
            <p:spPr>
              <a:xfrm>
                <a:off x="6027882" y="4574630"/>
                <a:ext cx="5836684" cy="939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400" b="1" i="1" dirty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𝒀</m:t>
                      </m:r>
                      <m:d>
                        <m:dPr>
                          <m:ctrlP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</m:d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𝟕</m:t>
                          </m:r>
                          <m:sSup>
                            <m:sSupPr>
                              <m:ctrlP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sup>
                          </m:sSup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𝒔</m:t>
                          </m:r>
                        </m:den>
                      </m:f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2400" b="1" i="1" dirty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s-419" sz="24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92" name="CuadroTexto 91">
                <a:extLst>
                  <a:ext uri="{FF2B5EF4-FFF2-40B4-BE49-F238E27FC236}">
                    <a16:creationId xmlns:a16="http://schemas.microsoft.com/office/drawing/2014/main" id="{1D7F9347-EE27-4F78-BCE1-F4066E051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7882" y="4574630"/>
                <a:ext cx="5836684" cy="939103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o 8">
            <a:extLst>
              <a:ext uri="{FF2B5EF4-FFF2-40B4-BE49-F238E27FC236}">
                <a16:creationId xmlns:a16="http://schemas.microsoft.com/office/drawing/2014/main" id="{CC497D4D-6E8E-47EB-82B7-24CB6C9F6D40}"/>
              </a:ext>
            </a:extLst>
          </p:cNvPr>
          <p:cNvGrpSpPr/>
          <p:nvPr/>
        </p:nvGrpSpPr>
        <p:grpSpPr>
          <a:xfrm>
            <a:off x="3877371" y="5522199"/>
            <a:ext cx="4408946" cy="1288636"/>
            <a:chOff x="3862407" y="5424021"/>
            <a:chExt cx="4415532" cy="1251671"/>
          </a:xfrm>
        </p:grpSpPr>
        <p:sp>
          <p:nvSpPr>
            <p:cNvPr id="93" name="Rectángulo: esquinas diagonales redondeadas 8">
              <a:extLst>
                <a:ext uri="{FF2B5EF4-FFF2-40B4-BE49-F238E27FC236}">
                  <a16:creationId xmlns:a16="http://schemas.microsoft.com/office/drawing/2014/main" id="{9E41CFD9-1C85-4A99-9061-2056F0B9C553}"/>
                </a:ext>
              </a:extLst>
            </p:cNvPr>
            <p:cNvSpPr/>
            <p:nvPr/>
          </p:nvSpPr>
          <p:spPr>
            <a:xfrm>
              <a:off x="3862407" y="5424021"/>
              <a:ext cx="4415532" cy="1251671"/>
            </a:xfrm>
            <a:prstGeom prst="round2DiagRect">
              <a:avLst>
                <a:gd name="adj1" fmla="val 50000"/>
                <a:gd name="adj2" fmla="val 50000"/>
              </a:avLst>
            </a:prstGeom>
            <a:solidFill>
              <a:srgbClr val="CDDAFF"/>
            </a:solidFill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2800" b="1" dirty="0">
                <a:solidFill>
                  <a:srgbClr val="3268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CuadroTexto 93">
                  <a:extLst>
                    <a:ext uri="{FF2B5EF4-FFF2-40B4-BE49-F238E27FC236}">
                      <a16:creationId xmlns:a16="http://schemas.microsoft.com/office/drawing/2014/main" id="{DDE3CD34-8605-4FB4-A10C-BF0CC900422F}"/>
                    </a:ext>
                  </a:extLst>
                </p:cNvPr>
                <p:cNvSpPr txBox="1"/>
                <p:nvPr/>
              </p:nvSpPr>
              <p:spPr>
                <a:xfrm>
                  <a:off x="4059097" y="5570087"/>
                  <a:ext cx="3708822" cy="8480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𝒀</m:t>
                        </m:r>
                        <m:d>
                          <m:dPr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𝟕</m:t>
                            </m:r>
                            <m:sSup>
                              <m:sSupPr>
                                <m:ctrlP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sup>
                            </m:sSup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  <m:r>
                          <a:rPr lang="en-US" sz="2400" b="1" i="1" dirty="0">
                            <a:latin typeface="Cambria Math" panose="02040503050406030204" pitchFamily="18" charset="0"/>
                          </a:rPr>
                          <m:t>  </m:t>
                        </m:r>
                      </m:oMath>
                    </m:oMathPara>
                  </a14:m>
                  <a:endParaRPr lang="es-419" sz="2400" b="1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94" name="CuadroTexto 93">
                  <a:extLst>
                    <a:ext uri="{FF2B5EF4-FFF2-40B4-BE49-F238E27FC236}">
                      <a16:creationId xmlns:a16="http://schemas.microsoft.com/office/drawing/2014/main" id="{DDE3CD34-8605-4FB4-A10C-BF0CC900422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9097" y="5570087"/>
                  <a:ext cx="3708822" cy="848053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5" name="Elipse 94">
            <a:extLst>
              <a:ext uri="{FF2B5EF4-FFF2-40B4-BE49-F238E27FC236}">
                <a16:creationId xmlns:a16="http://schemas.microsoft.com/office/drawing/2014/main" id="{4760B8A7-EE6E-4B08-8686-025C2C799881}"/>
              </a:ext>
            </a:extLst>
          </p:cNvPr>
          <p:cNvSpPr/>
          <p:nvPr/>
        </p:nvSpPr>
        <p:spPr>
          <a:xfrm>
            <a:off x="7635998" y="582701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E0D862FD-0BC7-4826-9897-DBD447D9ECD4}"/>
                  </a:ext>
                </a:extLst>
              </p:cNvPr>
              <p:cNvSpPr txBox="1"/>
              <p:nvPr/>
            </p:nvSpPr>
            <p:spPr>
              <a:xfrm>
                <a:off x="7388436" y="2888676"/>
                <a:ext cx="32902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p>
                      <m:sSupPr>
                        <m:ctrlPr>
                          <a:rPr lang="es-CR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9 . </m:t>
                        </m:r>
                        <m:r>
                          <m:rPr>
                            <m:nor/>
                          </m:rPr>
                          <a:rPr lang="es-CR" sz="2400" b="1" i="1" dirty="0">
                            <a:solidFill>
                              <a:schemeClr val="tx1"/>
                            </a:solidFill>
                            <a:latin typeface="Blackadder ITC" panose="04020505051007020D02" pitchFamily="82" charset="0"/>
                          </a:rPr>
                          <m:t>L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s-CR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s-419" sz="24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 </a:t>
                </a:r>
                <a:r>
                  <a:rPr lang="es-CR" sz="24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CR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m:rPr>
                            <m:nor/>
                          </m:rPr>
                          <a:rPr lang="es-CR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s-CR" sz="2400" b="1" i="1" dirty="0">
                            <a:solidFill>
                              <a:schemeClr val="tx1"/>
                            </a:solidFill>
                            <a:latin typeface="Blackadder ITC" panose="04020505051007020D02" pitchFamily="82" charset="0"/>
                          </a:rPr>
                          <m:t>L</m:t>
                        </m:r>
                      </m:e>
                      <m:sup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  <m:d>
                      <m:dPr>
                        <m:begChr m:val="{"/>
                        <m:endChr m:val="}"/>
                        <m:ctrlPr>
                          <a:rPr lang="es-CR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 </m:t>
                        </m:r>
                      </m:e>
                    </m:d>
                  </m:oMath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51" name="CuadroTexto 50">
                <a:extLst>
                  <a:ext uri="{FF2B5EF4-FFF2-40B4-BE49-F238E27FC236}">
                    <a16:creationId xmlns:a16="http://schemas.microsoft.com/office/drawing/2014/main" id="{E0D862FD-0BC7-4826-9897-DBD447D9EC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8436" y="2888676"/>
                <a:ext cx="3290267" cy="461665"/>
              </a:xfrm>
              <a:prstGeom prst="rect">
                <a:avLst/>
              </a:prstGeom>
              <a:blipFill>
                <a:blip r:embed="rId27"/>
                <a:stretch>
                  <a:fillRect l="-370" b="-1973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381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9" grpId="0"/>
      <p:bldP spid="52" grpId="0"/>
      <p:bldP spid="53" grpId="0"/>
      <p:bldP spid="54" grpId="0"/>
      <p:bldP spid="57" grpId="0"/>
      <p:bldP spid="58" grpId="0"/>
      <p:bldP spid="76" grpId="0"/>
      <p:bldP spid="77" grpId="0"/>
      <p:bldP spid="88" grpId="0"/>
      <p:bldP spid="89" grpId="0"/>
      <p:bldP spid="90" grpId="0"/>
      <p:bldP spid="91" grpId="0"/>
      <p:bldP spid="92" grpId="0"/>
      <p:bldP spid="95" grpId="0" animBg="1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id="{584F3079-BFFF-4A91-B28C-A4DDA7D1A284}"/>
              </a:ext>
            </a:extLst>
          </p:cNvPr>
          <p:cNvGrpSpPr/>
          <p:nvPr/>
        </p:nvGrpSpPr>
        <p:grpSpPr>
          <a:xfrm>
            <a:off x="3774132" y="271773"/>
            <a:ext cx="4408946" cy="1288636"/>
            <a:chOff x="3862407" y="5424021"/>
            <a:chExt cx="4415532" cy="1251671"/>
          </a:xfrm>
        </p:grpSpPr>
        <p:sp>
          <p:nvSpPr>
            <p:cNvPr id="6" name="Rectángulo: esquinas diagonales redondeadas 8">
              <a:extLst>
                <a:ext uri="{FF2B5EF4-FFF2-40B4-BE49-F238E27FC236}">
                  <a16:creationId xmlns:a16="http://schemas.microsoft.com/office/drawing/2014/main" id="{D883D0A4-9404-41BF-B781-951F8035C4CA}"/>
                </a:ext>
              </a:extLst>
            </p:cNvPr>
            <p:cNvSpPr/>
            <p:nvPr/>
          </p:nvSpPr>
          <p:spPr>
            <a:xfrm>
              <a:off x="3862407" y="5424021"/>
              <a:ext cx="4415532" cy="1251671"/>
            </a:xfrm>
            <a:prstGeom prst="round2DiagRect">
              <a:avLst>
                <a:gd name="adj1" fmla="val 50000"/>
                <a:gd name="adj2" fmla="val 50000"/>
              </a:avLst>
            </a:prstGeom>
            <a:solidFill>
              <a:srgbClr val="CDDAFF"/>
            </a:solidFill>
            <a:ln w="381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x-none" sz="2800" b="1" dirty="0">
                <a:solidFill>
                  <a:srgbClr val="3268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E893C49C-9705-4BC4-A42C-8BF90E12B2B0}"/>
                    </a:ext>
                  </a:extLst>
                </p:cNvPr>
                <p:cNvSpPr txBox="1"/>
                <p:nvPr/>
              </p:nvSpPr>
              <p:spPr>
                <a:xfrm>
                  <a:off x="4059097" y="5570087"/>
                  <a:ext cx="3708822" cy="8480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𝒀</m:t>
                        </m:r>
                        <m:d>
                          <m:dPr>
                            <m:ctrlP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𝟕</m:t>
                            </m:r>
                            <m:sSup>
                              <m:sSupPr>
                                <m:ctrlP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sup>
                            </m:sSup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400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num>
                          <m:den>
                            <m:r>
                              <a:rPr lang="en-US" sz="2400" b="1" i="1" dirty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400" b="1" i="1" dirty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b="1" i="1" dirty="0" smtClean="0">
                                <a:latin typeface="Cambria Math" panose="02040503050406030204" pitchFamily="18" charset="0"/>
                              </a:rPr>
                              <m:t>𝟗</m:t>
                            </m:r>
                          </m:den>
                        </m:f>
                        <m:r>
                          <a:rPr lang="en-US" sz="2400" b="1" i="1" dirty="0">
                            <a:latin typeface="Cambria Math" panose="02040503050406030204" pitchFamily="18" charset="0"/>
                          </a:rPr>
                          <m:t>  </m:t>
                        </m:r>
                      </m:oMath>
                    </m:oMathPara>
                  </a14:m>
                  <a:endParaRPr lang="es-419" sz="2400" b="1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7" name="CuadroTexto 6">
                  <a:extLst>
                    <a:ext uri="{FF2B5EF4-FFF2-40B4-BE49-F238E27FC236}">
                      <a16:creationId xmlns:a16="http://schemas.microsoft.com/office/drawing/2014/main" id="{E893C49C-9705-4BC4-A42C-8BF90E12B2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9097" y="5570087"/>
                  <a:ext cx="3708822" cy="84805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Elipse 8">
            <a:extLst>
              <a:ext uri="{FF2B5EF4-FFF2-40B4-BE49-F238E27FC236}">
                <a16:creationId xmlns:a16="http://schemas.microsoft.com/office/drawing/2014/main" id="{67BD353D-B92F-4099-97F9-AD29B9B6D0B0}"/>
              </a:ext>
            </a:extLst>
          </p:cNvPr>
          <p:cNvSpPr/>
          <p:nvPr/>
        </p:nvSpPr>
        <p:spPr>
          <a:xfrm>
            <a:off x="7491139" y="58164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A3636AB-4678-4C34-9B95-167C46D6456A}"/>
                  </a:ext>
                </a:extLst>
              </p:cNvPr>
              <p:cNvSpPr txBox="1"/>
              <p:nvPr/>
            </p:nvSpPr>
            <p:spPr>
              <a:xfrm>
                <a:off x="803883" y="1981633"/>
                <a:ext cx="8369614" cy="1075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𝒀</m:t>
                          </m:r>
                          <m:d>
                            <m:d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d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. </m:t>
                      </m:r>
                      <m:sSup>
                        <m:sSupPr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sup>
                              </m:s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−2. </m:t>
                      </m:r>
                      <m:sSup>
                        <m:sSupPr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5A3636AB-4678-4C34-9B95-167C46D64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883" y="1981633"/>
                <a:ext cx="8369614" cy="10754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FB345E8-FA17-47B1-8F54-56C4453F27D5}"/>
                  </a:ext>
                </a:extLst>
              </p:cNvPr>
              <p:cNvSpPr txBox="1"/>
              <p:nvPr/>
            </p:nvSpPr>
            <p:spPr>
              <a:xfrm>
                <a:off x="278596" y="2257767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3FB345E8-FA17-47B1-8F54-56C4453F2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596" y="2257767"/>
                <a:ext cx="105057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o 15">
            <a:extLst>
              <a:ext uri="{FF2B5EF4-FFF2-40B4-BE49-F238E27FC236}">
                <a16:creationId xmlns:a16="http://schemas.microsoft.com/office/drawing/2014/main" id="{D76A95CF-FB45-4020-B9D6-CAE49F572379}"/>
              </a:ext>
            </a:extLst>
          </p:cNvPr>
          <p:cNvGrpSpPr/>
          <p:nvPr/>
        </p:nvGrpSpPr>
        <p:grpSpPr>
          <a:xfrm>
            <a:off x="671339" y="3945854"/>
            <a:ext cx="7349085" cy="1554132"/>
            <a:chOff x="-326353" y="5081007"/>
            <a:chExt cx="6769510" cy="1212570"/>
          </a:xfrm>
        </p:grpSpPr>
        <p:sp>
          <p:nvSpPr>
            <p:cNvPr id="17" name="Bocadillo nube: nube 16">
              <a:extLst>
                <a:ext uri="{FF2B5EF4-FFF2-40B4-BE49-F238E27FC236}">
                  <a16:creationId xmlns:a16="http://schemas.microsoft.com/office/drawing/2014/main" id="{25D10DCB-B735-4AF4-ADC4-BF9BF737293F}"/>
                </a:ext>
              </a:extLst>
            </p:cNvPr>
            <p:cNvSpPr/>
            <p:nvPr/>
          </p:nvSpPr>
          <p:spPr>
            <a:xfrm>
              <a:off x="-326353" y="5081007"/>
              <a:ext cx="6769510" cy="1212570"/>
            </a:xfrm>
            <a:prstGeom prst="cloudCallout">
              <a:avLst>
                <a:gd name="adj1" fmla="val 12657"/>
                <a:gd name="adj2" fmla="val -107815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EF627E4F-EABA-4CE3-AA8A-E2A936A05762}"/>
                    </a:ext>
                  </a:extLst>
                </p:cNvPr>
                <p:cNvSpPr txBox="1"/>
                <p:nvPr/>
              </p:nvSpPr>
              <p:spPr>
                <a:xfrm>
                  <a:off x="62448" y="5391152"/>
                  <a:ext cx="5333472" cy="59227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s-CR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s-CR" sz="2000" b="1" i="1" dirty="0">
                                    <a:solidFill>
                                      <a:schemeClr val="tx1"/>
                                    </a:solidFill>
                                    <a:latin typeface="Blackadder ITC" panose="04020505051007020D02" pitchFamily="82" charset="0"/>
                                  </a:rPr>
                                  <m:t>L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s-CR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𝒂𝒔</m:t>
                                </m:r>
                              </m:sup>
                            </m:s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  <m:d>
                              <m:d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</m:d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  <m:d>
                          <m:d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s-CR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s-CR" sz="2000" b="1" i="1" dirty="0">
                                    <a:solidFill>
                                      <a:schemeClr val="tx1"/>
                                    </a:solidFill>
                                    <a:latin typeface="Blackadder ITC" panose="04020505051007020D02" pitchFamily="82" charset="0"/>
                                  </a:rPr>
                                  <m:t>L</m:t>
                                </m:r>
                              </m:e>
                              <m:sup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p>
                            </m:sSup>
                          </m:e>
                          <m:sup>
                            <m:r>
                              <a:rPr lang="en-US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sSub>
                          <m:sSub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"/>
                                <m:endChr m:val="|"/>
                                <m:ctrlP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{</m:t>
                                </m:r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  <m:d>
                                  <m:dPr>
                                    <m:ctrlPr>
                                      <a:rPr lang="en-US" sz="2000" b="1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dirty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</m:d>
                                <m:r>
                                  <a:rPr lang="en-US" sz="20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e>
                            </m:d>
                          </m:e>
                          <m:sub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oMath>
                    </m:oMathPara>
                  </a14:m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18" name="CuadroTexto 17">
                  <a:extLst>
                    <a:ext uri="{FF2B5EF4-FFF2-40B4-BE49-F238E27FC236}">
                      <a16:creationId xmlns:a16="http://schemas.microsoft.com/office/drawing/2014/main" id="{EF627E4F-EABA-4CE3-AA8A-E2A936A0576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48" y="5391152"/>
                  <a:ext cx="5333472" cy="59227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705105B1-4E6A-40E8-9829-1A44D6812DB5}"/>
              </a:ext>
            </a:extLst>
          </p:cNvPr>
          <p:cNvGrpSpPr/>
          <p:nvPr/>
        </p:nvGrpSpPr>
        <p:grpSpPr>
          <a:xfrm>
            <a:off x="8847092" y="720052"/>
            <a:ext cx="3688733" cy="1470931"/>
            <a:chOff x="11846151" y="-947512"/>
            <a:chExt cx="3688733" cy="1470931"/>
          </a:xfrm>
        </p:grpSpPr>
        <p:sp>
          <p:nvSpPr>
            <p:cNvPr id="19" name="Bocadillo nube: nube 18">
              <a:extLst>
                <a:ext uri="{FF2B5EF4-FFF2-40B4-BE49-F238E27FC236}">
                  <a16:creationId xmlns:a16="http://schemas.microsoft.com/office/drawing/2014/main" id="{6AC05547-FF9D-4370-9447-CBB17543E879}"/>
                </a:ext>
              </a:extLst>
            </p:cNvPr>
            <p:cNvSpPr/>
            <p:nvPr/>
          </p:nvSpPr>
          <p:spPr>
            <a:xfrm>
              <a:off x="11846151" y="-947512"/>
              <a:ext cx="3688733" cy="1470931"/>
            </a:xfrm>
            <a:prstGeom prst="cloudCallout">
              <a:avLst>
                <a:gd name="adj1" fmla="val -41507"/>
                <a:gd name="adj2" fmla="val 102665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>
                  <a:extLst>
                    <a:ext uri="{FF2B5EF4-FFF2-40B4-BE49-F238E27FC236}">
                      <a16:creationId xmlns:a16="http://schemas.microsoft.com/office/drawing/2014/main" id="{1024D37C-8BBF-48D7-AA5C-C425DB1106C2}"/>
                    </a:ext>
                  </a:extLst>
                </p:cNvPr>
                <p:cNvSpPr txBox="1"/>
                <p:nvPr/>
              </p:nvSpPr>
              <p:spPr>
                <a:xfrm>
                  <a:off x="11846151" y="-523960"/>
                  <a:ext cx="3230471" cy="6238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𝒔𝒆𝒏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20" name="CuadroTexto 19">
                  <a:extLst>
                    <a:ext uri="{FF2B5EF4-FFF2-40B4-BE49-F238E27FC236}">
                      <a16:creationId xmlns:a16="http://schemas.microsoft.com/office/drawing/2014/main" id="{1024D37C-8BBF-48D7-AA5C-C425DB1106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46151" y="-523960"/>
                  <a:ext cx="3230471" cy="62382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upo 21">
            <a:extLst>
              <a:ext uri="{FF2B5EF4-FFF2-40B4-BE49-F238E27FC236}">
                <a16:creationId xmlns:a16="http://schemas.microsoft.com/office/drawing/2014/main" id="{0169F61D-D9BA-4226-94CB-1BB74B593D6C}"/>
              </a:ext>
            </a:extLst>
          </p:cNvPr>
          <p:cNvGrpSpPr/>
          <p:nvPr/>
        </p:nvGrpSpPr>
        <p:grpSpPr>
          <a:xfrm>
            <a:off x="6595446" y="4722402"/>
            <a:ext cx="3688733" cy="1470931"/>
            <a:chOff x="7284520" y="4039582"/>
            <a:chExt cx="3688733" cy="1470931"/>
          </a:xfrm>
        </p:grpSpPr>
        <p:sp>
          <p:nvSpPr>
            <p:cNvPr id="23" name="Bocadillo nube: nube 22">
              <a:extLst>
                <a:ext uri="{FF2B5EF4-FFF2-40B4-BE49-F238E27FC236}">
                  <a16:creationId xmlns:a16="http://schemas.microsoft.com/office/drawing/2014/main" id="{F54FC78B-D539-426E-B9FD-D10E88086789}"/>
                </a:ext>
              </a:extLst>
            </p:cNvPr>
            <p:cNvSpPr/>
            <p:nvPr/>
          </p:nvSpPr>
          <p:spPr>
            <a:xfrm>
              <a:off x="7284520" y="4039582"/>
              <a:ext cx="3688733" cy="1470931"/>
            </a:xfrm>
            <a:prstGeom prst="cloudCallout">
              <a:avLst>
                <a:gd name="adj1" fmla="val -63897"/>
                <a:gd name="adj2" fmla="val -96865"/>
              </a:avLst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C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C883C124-87E5-4931-93DC-6BDA4AACC674}"/>
                    </a:ext>
                  </a:extLst>
                </p:cNvPr>
                <p:cNvSpPr txBox="1"/>
                <p:nvPr/>
              </p:nvSpPr>
              <p:spPr>
                <a:xfrm>
                  <a:off x="7284520" y="4386904"/>
                  <a:ext cx="3230471" cy="6290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s-CR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Blackadder ITC" panose="04020505051007020D02" pitchFamily="82" charset="0"/>
                              </a:rPr>
                              <m:t>L</m:t>
                            </m:r>
                          </m:e>
                          <m: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 </m:t>
                            </m:r>
                          </m:sup>
                        </m:sSup>
                        <m:d>
                          <m:dPr>
                            <m:begChr m:val="{"/>
                            <m:endChr m:val="}"/>
                            <m:ctrlPr>
                              <a:rPr lang="es-CR" sz="20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𝒄𝒐𝒔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𝒂𝒕</m:t>
                            </m:r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 </m:t>
                            </m:r>
                          </m:e>
                        </m:d>
                        <m:r>
                          <a:rPr lang="en-US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0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2000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s-419" sz="20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endParaRPr>
                </a:p>
              </p:txBody>
            </p:sp>
          </mc:Choice>
          <mc:Fallback xmlns="">
            <p:sp>
              <p:nvSpPr>
                <p:cNvPr id="24" name="CuadroTexto 23">
                  <a:extLst>
                    <a:ext uri="{FF2B5EF4-FFF2-40B4-BE49-F238E27FC236}">
                      <a16:creationId xmlns:a16="http://schemas.microsoft.com/office/drawing/2014/main" id="{C883C124-87E5-4931-93DC-6BDA4AACC6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4520" y="4386904"/>
                  <a:ext cx="3230471" cy="62901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C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4ABCB86C-55FD-4ED2-93AE-C322E0556359}"/>
                  </a:ext>
                </a:extLst>
              </p:cNvPr>
              <p:cNvSpPr txBox="1"/>
              <p:nvPr/>
            </p:nvSpPr>
            <p:spPr>
              <a:xfrm>
                <a:off x="212324" y="3393621"/>
                <a:ext cx="10505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R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800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4ABCB86C-55FD-4ED2-93AE-C322E05563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24" y="3393621"/>
                <a:ext cx="105057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C88DB0C5-6C6A-49F6-87DF-6CEB7C634F88}"/>
                  </a:ext>
                </a:extLst>
              </p:cNvPr>
              <p:cNvSpPr txBox="1"/>
              <p:nvPr/>
            </p:nvSpPr>
            <p:spPr>
              <a:xfrm>
                <a:off x="737611" y="3115146"/>
                <a:ext cx="9438776" cy="1109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 </m:t>
                      </m:r>
                      <m:sSup>
                        <m:sSupPr>
                          <m:ctrlPr>
                            <a:rPr lang="es-CR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sSub>
                        <m:sSubPr>
                          <m:ctrlPr>
                            <a:rPr lang="en-US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8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s-CR" sz="2800" b="1" i="1" dirty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b="1" i="1" dirty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1" i="1" dirty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sz="2800" b="1" i="1" dirty="0">
                                              <a:solidFill>
                                                <a:schemeClr val="accent3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800" b="1" i="1" dirty="0">
                                              <a:solidFill>
                                                <a:schemeClr val="accent3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𝒔</m:t>
                                          </m:r>
                                        </m:e>
                                        <m:sup>
                                          <m:r>
                                            <a:rPr lang="en-US" sz="2800" b="1" i="1" dirty="0">
                                              <a:solidFill>
                                                <a:schemeClr val="accent3">
                                                  <a:lumMod val="50000"/>
                                                </a:schemeClr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  <m:r>
                                        <a:rPr lang="en-US" sz="2800" b="1" i="1" dirty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2800" b="1" i="1" dirty="0">
                                          <a:solidFill>
                                            <a:schemeClr val="accent3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𝟗</m:t>
                                      </m:r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</m:sSub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−2. </m:t>
                      </m:r>
                      <m:sSup>
                        <m:sSupPr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8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800" b="1" i="1" dirty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8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 dirty="0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num>
                            <m:den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p>
                                <m:sSupPr>
                                  <m:ctrlP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2800" b="1" i="1" dirty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1" i="1" dirty="0"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28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C88DB0C5-6C6A-49F6-87DF-6CEB7C634F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611" y="3115146"/>
                <a:ext cx="9438776" cy="11091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ángulo: esquinas diagonales redondeadas 8">
            <a:extLst>
              <a:ext uri="{FF2B5EF4-FFF2-40B4-BE49-F238E27FC236}">
                <a16:creationId xmlns:a16="http://schemas.microsoft.com/office/drawing/2014/main" id="{7B59B0A9-0341-48F9-BF4E-40E9318EB4B3}"/>
              </a:ext>
            </a:extLst>
          </p:cNvPr>
          <p:cNvSpPr/>
          <p:nvPr/>
        </p:nvSpPr>
        <p:spPr>
          <a:xfrm>
            <a:off x="1558115" y="4947514"/>
            <a:ext cx="8832918" cy="1162970"/>
          </a:xfrm>
          <a:prstGeom prst="round2DiagRect">
            <a:avLst>
              <a:gd name="adj1" fmla="val 50000"/>
              <a:gd name="adj2" fmla="val 50000"/>
            </a:avLst>
          </a:prstGeom>
          <a:solidFill>
            <a:srgbClr val="CDDAFF"/>
          </a:solidFill>
          <a:ln w="381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 sz="2800" b="1" dirty="0">
              <a:solidFill>
                <a:srgbClr val="3268FF"/>
              </a:solidFill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D1E4361D-4991-4186-97E0-D8E97E7A4644}"/>
                  </a:ext>
                </a:extLst>
              </p:cNvPr>
              <p:cNvSpPr txBox="1"/>
              <p:nvPr/>
            </p:nvSpPr>
            <p:spPr>
              <a:xfrm>
                <a:off x="2178146" y="5175522"/>
                <a:ext cx="75928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2800" b="1" i="0" dirty="0" smtClean="0">
                          <a:latin typeface="Cambria Math" panose="02040503050406030204" pitchFamily="18" charset="0"/>
                        </a:rPr>
                        <m:t>𝐜𝐨𝐬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d>
                        <m:dPr>
                          <m:ctrlP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dirty="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. 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8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D1E4361D-4991-4186-97E0-D8E97E7A4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146" y="5175522"/>
                <a:ext cx="7592856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29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5" grpId="0"/>
      <p:bldP spid="25" grpId="0"/>
      <p:bldP spid="26" grpId="0"/>
      <p:bldP spid="34" grpId="0" animBg="1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2368</TotalTime>
  <Words>251</Words>
  <Application>Microsoft Office PowerPoint</Application>
  <PresentationFormat>Panorámica</PresentationFormat>
  <Paragraphs>50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Blackadder ITC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 Ecuación Integral mediante transformada de Laplace   M.Sc. Norberto Oviedo Ugalde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</cp:lastModifiedBy>
  <cp:revision>175</cp:revision>
  <dcterms:created xsi:type="dcterms:W3CDTF">2017-12-17T14:58:24Z</dcterms:created>
  <dcterms:modified xsi:type="dcterms:W3CDTF">2019-10-13T15:15:23Z</dcterms:modified>
</cp:coreProperties>
</file>