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omments/comment1.xml" ContentType="application/vnd.openxmlformats-officedocument.presentationml.comment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4" r:id="rId1"/>
    <p:sldMasterId id="2147483672" r:id="rId2"/>
    <p:sldMasterId id="2147483688" r:id="rId3"/>
  </p:sldMasterIdLst>
  <p:notesMasterIdLst>
    <p:notesMasterId r:id="rId9"/>
  </p:notesMasterIdLst>
  <p:handoutMasterIdLst>
    <p:handoutMasterId r:id="rId10"/>
  </p:handoutMasterIdLst>
  <p:sldIdLst>
    <p:sldId id="260" r:id="rId4"/>
    <p:sldId id="263" r:id="rId5"/>
    <p:sldId id="282" r:id="rId6"/>
    <p:sldId id="283" r:id="rId7"/>
    <p:sldId id="261" r:id="rId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orberto Oviedo Ugalde" initials="NOU" lastIdx="1" clrIdx="0">
    <p:extLst>
      <p:ext uri="{19B8F6BF-5375-455C-9EA6-DF929625EA0E}">
        <p15:presenceInfo xmlns:p15="http://schemas.microsoft.com/office/powerpoint/2012/main" userId="Norberto Oviedo Ugald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66"/>
    <a:srgbClr val="3268FF"/>
    <a:srgbClr val="150D39"/>
    <a:srgbClr val="CDD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F3F80D-7B57-4C8C-8F17-C2622580C446}" v="101" dt="2019-10-13T16:20:40.1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62" autoAdjust="0"/>
    <p:restoredTop sz="94607"/>
  </p:normalViewPr>
  <p:slideViewPr>
    <p:cSldViewPr snapToGrid="0">
      <p:cViewPr varScale="1">
        <p:scale>
          <a:sx n="68" d="100"/>
          <a:sy n="68" d="100"/>
        </p:scale>
        <p:origin x="120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9" d="100"/>
          <a:sy n="99" d="100"/>
        </p:scale>
        <p:origin x="1880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rberto Oviedo Ugalde" userId="f6dd41cc-30ac-40c0-95f2-225f08fe1ba3" providerId="ADAL" clId="{A03FBFDA-DC87-45FA-9454-38190F1C6242}"/>
  </pc:docChgLst>
  <pc:docChgLst>
    <pc:chgData name="Norberto Oviedo Ugalde" userId="f6dd41cc-30ac-40c0-95f2-225f08fe1ba3" providerId="ADAL" clId="{6448774A-423D-4DDE-B476-7B9B77D8FAEC}"/>
    <pc:docChg chg="undo redo custSel addSld delSld modSld">
      <pc:chgData name="Norberto Oviedo Ugalde" userId="f6dd41cc-30ac-40c0-95f2-225f08fe1ba3" providerId="ADAL" clId="{6448774A-423D-4DDE-B476-7B9B77D8FAEC}" dt="2019-04-08T18:18:31.874" v="2156"/>
      <pc:docMkLst>
        <pc:docMk/>
      </pc:docMkLst>
      <pc:sldChg chg="modSp">
        <pc:chgData name="Norberto Oviedo Ugalde" userId="f6dd41cc-30ac-40c0-95f2-225f08fe1ba3" providerId="ADAL" clId="{6448774A-423D-4DDE-B476-7B9B77D8FAEC}" dt="2019-04-01T16:43:49.292" v="32" actId="20577"/>
        <pc:sldMkLst>
          <pc:docMk/>
          <pc:sldMk cId="173496091" sldId="260"/>
        </pc:sldMkLst>
        <pc:spChg chg="mod">
          <ac:chgData name="Norberto Oviedo Ugalde" userId="f6dd41cc-30ac-40c0-95f2-225f08fe1ba3" providerId="ADAL" clId="{6448774A-423D-4DDE-B476-7B9B77D8FAEC}" dt="2019-04-01T16:43:49.292" v="32" actId="20577"/>
          <ac:spMkLst>
            <pc:docMk/>
            <pc:sldMk cId="173496091" sldId="260"/>
            <ac:spMk id="2" creationId="{00000000-0000-0000-0000-000000000000}"/>
          </ac:spMkLst>
        </pc:spChg>
      </pc:sldChg>
      <pc:sldChg chg="addSp modSp modAnim">
        <pc:chgData name="Norberto Oviedo Ugalde" userId="f6dd41cc-30ac-40c0-95f2-225f08fe1ba3" providerId="ADAL" clId="{6448774A-423D-4DDE-B476-7B9B77D8FAEC}" dt="2019-04-01T17:11:25.875" v="428"/>
        <pc:sldMkLst>
          <pc:docMk/>
          <pc:sldMk cId="1580782875" sldId="263"/>
        </pc:sldMkLst>
        <pc:spChg chg="mod">
          <ac:chgData name="Norberto Oviedo Ugalde" userId="f6dd41cc-30ac-40c0-95f2-225f08fe1ba3" providerId="ADAL" clId="{6448774A-423D-4DDE-B476-7B9B77D8FAEC}" dt="2019-04-01T16:50:33.114" v="201" actId="14100"/>
          <ac:spMkLst>
            <pc:docMk/>
            <pc:sldMk cId="1580782875" sldId="263"/>
            <ac:spMk id="2" creationId="{00000000-0000-0000-0000-000000000000}"/>
          </ac:spMkLst>
        </pc:spChg>
        <pc:spChg chg="mod">
          <ac:chgData name="Norberto Oviedo Ugalde" userId="f6dd41cc-30ac-40c0-95f2-225f08fe1ba3" providerId="ADAL" clId="{6448774A-423D-4DDE-B476-7B9B77D8FAEC}" dt="2019-04-01T16:49:31.080" v="195" actId="14100"/>
          <ac:spMkLst>
            <pc:docMk/>
            <pc:sldMk cId="1580782875" sldId="263"/>
            <ac:spMk id="5" creationId="{094B7BB8-C08E-484B-AB7A-1BF078D5EEFD}"/>
          </ac:spMkLst>
        </pc:spChg>
        <pc:spChg chg="mod">
          <ac:chgData name="Norberto Oviedo Ugalde" userId="f6dd41cc-30ac-40c0-95f2-225f08fe1ba3" providerId="ADAL" clId="{6448774A-423D-4DDE-B476-7B9B77D8FAEC}" dt="2019-04-01T16:49:47.305" v="198" actId="14100"/>
          <ac:spMkLst>
            <pc:docMk/>
            <pc:sldMk cId="1580782875" sldId="263"/>
            <ac:spMk id="6" creationId="{9D04A1E7-F3B1-44AA-805D-DF665DECA00C}"/>
          </ac:spMkLst>
        </pc:spChg>
        <pc:spChg chg="mod">
          <ac:chgData name="Norberto Oviedo Ugalde" userId="f6dd41cc-30ac-40c0-95f2-225f08fe1ba3" providerId="ADAL" clId="{6448774A-423D-4DDE-B476-7B9B77D8FAEC}" dt="2019-04-01T16:49:55.410" v="199" actId="1076"/>
          <ac:spMkLst>
            <pc:docMk/>
            <pc:sldMk cId="1580782875" sldId="263"/>
            <ac:spMk id="7" creationId="{4BF4B638-A374-49E9-ACC4-00F66AAB8856}"/>
          </ac:spMkLst>
        </pc:spChg>
        <pc:spChg chg="mod">
          <ac:chgData name="Norberto Oviedo Ugalde" userId="f6dd41cc-30ac-40c0-95f2-225f08fe1ba3" providerId="ADAL" clId="{6448774A-423D-4DDE-B476-7B9B77D8FAEC}" dt="2019-04-01T16:48:18.674" v="178" actId="1076"/>
          <ac:spMkLst>
            <pc:docMk/>
            <pc:sldMk cId="1580782875" sldId="263"/>
            <ac:spMk id="8" creationId="{07A27592-5C14-43FC-BB49-1C63F2C4BF32}"/>
          </ac:spMkLst>
        </pc:spChg>
        <pc:spChg chg="add mod">
          <ac:chgData name="Norberto Oviedo Ugalde" userId="f6dd41cc-30ac-40c0-95f2-225f08fe1ba3" providerId="ADAL" clId="{6448774A-423D-4DDE-B476-7B9B77D8FAEC}" dt="2019-04-01T16:51:31.457" v="213" actId="14100"/>
          <ac:spMkLst>
            <pc:docMk/>
            <pc:sldMk cId="1580782875" sldId="263"/>
            <ac:spMk id="9" creationId="{F64E9DA7-D67F-43F0-94C7-2E1BEF3379FD}"/>
          </ac:spMkLst>
        </pc:spChg>
      </pc:sldChg>
    </pc:docChg>
  </pc:docChgLst>
  <pc:docChgLst>
    <pc:chgData name="Norberto Oviedo Ugalde" userId="f6dd41cc-30ac-40c0-95f2-225f08fe1ba3" providerId="ADAL" clId="{ACB61568-A625-4552-AA28-8D28C37F6FF2}"/>
    <pc:docChg chg="undo custSel addSld delSld modSld">
      <pc:chgData name="Norberto Oviedo Ugalde" userId="f6dd41cc-30ac-40c0-95f2-225f08fe1ba3" providerId="ADAL" clId="{ACB61568-A625-4552-AA28-8D28C37F6FF2}" dt="2019-04-09T17:48:12.363" v="962" actId="1076"/>
      <pc:docMkLst>
        <pc:docMk/>
      </pc:docMkLst>
      <pc:sldChg chg="modSp">
        <pc:chgData name="Norberto Oviedo Ugalde" userId="f6dd41cc-30ac-40c0-95f2-225f08fe1ba3" providerId="ADAL" clId="{ACB61568-A625-4552-AA28-8D28C37F6FF2}" dt="2019-04-09T16:40:09.219" v="71" actId="20577"/>
        <pc:sldMkLst>
          <pc:docMk/>
          <pc:sldMk cId="173496091" sldId="260"/>
        </pc:sldMkLst>
        <pc:spChg chg="mod">
          <ac:chgData name="Norberto Oviedo Ugalde" userId="f6dd41cc-30ac-40c0-95f2-225f08fe1ba3" providerId="ADAL" clId="{ACB61568-A625-4552-AA28-8D28C37F6FF2}" dt="2019-04-09T16:40:09.219" v="71" actId="20577"/>
          <ac:spMkLst>
            <pc:docMk/>
            <pc:sldMk cId="173496091" sldId="260"/>
            <ac:spMk id="2" creationId="{00000000-0000-0000-0000-000000000000}"/>
          </ac:spMkLst>
        </pc:spChg>
      </pc:sldChg>
      <pc:sldChg chg="addSp delSp modSp delAnim modAnim">
        <pc:chgData name="Norberto Oviedo Ugalde" userId="f6dd41cc-30ac-40c0-95f2-225f08fe1ba3" providerId="ADAL" clId="{ACB61568-A625-4552-AA28-8D28C37F6FF2}" dt="2019-04-09T17:04:27.065" v="426" actId="20577"/>
        <pc:sldMkLst>
          <pc:docMk/>
          <pc:sldMk cId="1580782875" sldId="263"/>
        </pc:sldMkLst>
        <pc:spChg chg="mod">
          <ac:chgData name="Norberto Oviedo Ugalde" userId="f6dd41cc-30ac-40c0-95f2-225f08fe1ba3" providerId="ADAL" clId="{ACB61568-A625-4552-AA28-8D28C37F6FF2}" dt="2019-04-09T17:00:38.735" v="374" actId="255"/>
          <ac:spMkLst>
            <pc:docMk/>
            <pc:sldMk cId="1580782875" sldId="263"/>
            <ac:spMk id="4" creationId="{A548BF85-4EEA-478B-9D8B-3BE696C73E25}"/>
          </ac:spMkLst>
        </pc:spChg>
        <pc:spChg chg="mod">
          <ac:chgData name="Norberto Oviedo Ugalde" userId="f6dd41cc-30ac-40c0-95f2-225f08fe1ba3" providerId="ADAL" clId="{ACB61568-A625-4552-AA28-8D28C37F6FF2}" dt="2019-04-09T17:00:42.720" v="375" actId="20577"/>
          <ac:spMkLst>
            <pc:docMk/>
            <pc:sldMk cId="1580782875" sldId="263"/>
            <ac:spMk id="12" creationId="{80A55989-0688-497D-9D03-5C300B380510}"/>
          </ac:spMkLst>
        </pc:spChg>
        <pc:spChg chg="mod">
          <ac:chgData name="Norberto Oviedo Ugalde" userId="f6dd41cc-30ac-40c0-95f2-225f08fe1ba3" providerId="ADAL" clId="{ACB61568-A625-4552-AA28-8D28C37F6FF2}" dt="2019-04-09T17:00:46.440" v="376" actId="1076"/>
          <ac:spMkLst>
            <pc:docMk/>
            <pc:sldMk cId="1580782875" sldId="263"/>
            <ac:spMk id="13" creationId="{3C59C93E-7391-426F-B77A-847077E0CF3F}"/>
          </ac:spMkLst>
        </pc:spChg>
        <pc:spChg chg="del">
          <ac:chgData name="Norberto Oviedo Ugalde" userId="f6dd41cc-30ac-40c0-95f2-225f08fe1ba3" providerId="ADAL" clId="{ACB61568-A625-4552-AA28-8D28C37F6FF2}" dt="2019-04-09T16:44:22.787" v="209" actId="478"/>
          <ac:spMkLst>
            <pc:docMk/>
            <pc:sldMk cId="1580782875" sldId="263"/>
            <ac:spMk id="14" creationId="{272A7482-286B-4510-B35F-74BAF0CF5880}"/>
          </ac:spMkLst>
        </pc:spChg>
        <pc:spChg chg="del mod">
          <ac:chgData name="Norberto Oviedo Ugalde" userId="f6dd41cc-30ac-40c0-95f2-225f08fe1ba3" providerId="ADAL" clId="{ACB61568-A625-4552-AA28-8D28C37F6FF2}" dt="2019-04-09T16:58:42.574" v="352" actId="478"/>
          <ac:spMkLst>
            <pc:docMk/>
            <pc:sldMk cId="1580782875" sldId="263"/>
            <ac:spMk id="15" creationId="{F13A3021-8F90-4C9D-84FC-700DC6A6DDE4}"/>
          </ac:spMkLst>
        </pc:spChg>
        <pc:spChg chg="del mod">
          <ac:chgData name="Norberto Oviedo Ugalde" userId="f6dd41cc-30ac-40c0-95f2-225f08fe1ba3" providerId="ADAL" clId="{ACB61568-A625-4552-AA28-8D28C37F6FF2}" dt="2019-04-09T16:58:46.363" v="354" actId="478"/>
          <ac:spMkLst>
            <pc:docMk/>
            <pc:sldMk cId="1580782875" sldId="263"/>
            <ac:spMk id="16" creationId="{F0EF134A-95C0-49E0-B63D-F8B2098F3D40}"/>
          </ac:spMkLst>
        </pc:spChg>
        <pc:spChg chg="del mod">
          <ac:chgData name="Norberto Oviedo Ugalde" userId="f6dd41cc-30ac-40c0-95f2-225f08fe1ba3" providerId="ADAL" clId="{ACB61568-A625-4552-AA28-8D28C37F6FF2}" dt="2019-04-09T16:58:40.311" v="350" actId="478"/>
          <ac:spMkLst>
            <pc:docMk/>
            <pc:sldMk cId="1580782875" sldId="263"/>
            <ac:spMk id="17" creationId="{03DFC89D-C197-4E79-B205-FD847ACA4975}"/>
          </ac:spMkLst>
        </pc:spChg>
        <pc:spChg chg="del mod">
          <ac:chgData name="Norberto Oviedo Ugalde" userId="f6dd41cc-30ac-40c0-95f2-225f08fe1ba3" providerId="ADAL" clId="{ACB61568-A625-4552-AA28-8D28C37F6FF2}" dt="2019-04-09T16:58:45.544" v="353" actId="478"/>
          <ac:spMkLst>
            <pc:docMk/>
            <pc:sldMk cId="1580782875" sldId="263"/>
            <ac:spMk id="18" creationId="{66A52B49-4657-4DF2-A427-538DF7FC7FCC}"/>
          </ac:spMkLst>
        </pc:spChg>
        <pc:spChg chg="del mod">
          <ac:chgData name="Norberto Oviedo Ugalde" userId="f6dd41cc-30ac-40c0-95f2-225f08fe1ba3" providerId="ADAL" clId="{ACB61568-A625-4552-AA28-8D28C37F6FF2}" dt="2019-04-09T16:58:38.208" v="348" actId="478"/>
          <ac:spMkLst>
            <pc:docMk/>
            <pc:sldMk cId="1580782875" sldId="263"/>
            <ac:spMk id="19" creationId="{BC5ABF74-E476-4B5B-8A16-A670E0B18F0A}"/>
          </ac:spMkLst>
        </pc:spChg>
        <pc:spChg chg="del">
          <ac:chgData name="Norberto Oviedo Ugalde" userId="f6dd41cc-30ac-40c0-95f2-225f08fe1ba3" providerId="ADAL" clId="{ACB61568-A625-4552-AA28-8D28C37F6FF2}" dt="2019-04-09T16:56:44.817" v="308" actId="478"/>
          <ac:spMkLst>
            <pc:docMk/>
            <pc:sldMk cId="1580782875" sldId="263"/>
            <ac:spMk id="20" creationId="{A6D79FC3-671D-4552-8860-E06916258FC4}"/>
          </ac:spMkLst>
        </pc:spChg>
        <pc:spChg chg="del mod">
          <ac:chgData name="Norberto Oviedo Ugalde" userId="f6dd41cc-30ac-40c0-95f2-225f08fe1ba3" providerId="ADAL" clId="{ACB61568-A625-4552-AA28-8D28C37F6FF2}" dt="2019-04-09T16:56:49.447" v="310" actId="478"/>
          <ac:spMkLst>
            <pc:docMk/>
            <pc:sldMk cId="1580782875" sldId="263"/>
            <ac:spMk id="21" creationId="{61DFFF8B-6E94-469E-9B50-B87C42654DC1}"/>
          </ac:spMkLst>
        </pc:spChg>
        <pc:spChg chg="add mod">
          <ac:chgData name="Norberto Oviedo Ugalde" userId="f6dd41cc-30ac-40c0-95f2-225f08fe1ba3" providerId="ADAL" clId="{ACB61568-A625-4552-AA28-8D28C37F6FF2}" dt="2019-04-09T17:00:50.256" v="377" actId="1076"/>
          <ac:spMkLst>
            <pc:docMk/>
            <pc:sldMk cId="1580782875" sldId="263"/>
            <ac:spMk id="22" creationId="{CB28078B-F0A8-488C-94C7-A09B4EAA48E7}"/>
          </ac:spMkLst>
        </pc:spChg>
        <pc:spChg chg="del mod">
          <ac:chgData name="Norberto Oviedo Ugalde" userId="f6dd41cc-30ac-40c0-95f2-225f08fe1ba3" providerId="ADAL" clId="{ACB61568-A625-4552-AA28-8D28C37F6FF2}" dt="2019-04-09T16:58:39.507" v="349" actId="478"/>
          <ac:spMkLst>
            <pc:docMk/>
            <pc:sldMk cId="1580782875" sldId="263"/>
            <ac:spMk id="23" creationId="{9C73CAB8-D8D6-4FAD-B190-397B9356D7C5}"/>
          </ac:spMkLst>
        </pc:spChg>
        <pc:spChg chg="del">
          <ac:chgData name="Norberto Oviedo Ugalde" userId="f6dd41cc-30ac-40c0-95f2-225f08fe1ba3" providerId="ADAL" clId="{ACB61568-A625-4552-AA28-8D28C37F6FF2}" dt="2019-04-09T16:58:32.805" v="346" actId="478"/>
          <ac:spMkLst>
            <pc:docMk/>
            <pc:sldMk cId="1580782875" sldId="263"/>
            <ac:spMk id="24" creationId="{40635743-1813-465C-85E2-5B5FFEE6B6EE}"/>
          </ac:spMkLst>
        </pc:spChg>
        <pc:spChg chg="del">
          <ac:chgData name="Norberto Oviedo Ugalde" userId="f6dd41cc-30ac-40c0-95f2-225f08fe1ba3" providerId="ADAL" clId="{ACB61568-A625-4552-AA28-8D28C37F6FF2}" dt="2019-04-09T16:58:33.983" v="347" actId="478"/>
          <ac:spMkLst>
            <pc:docMk/>
            <pc:sldMk cId="1580782875" sldId="263"/>
            <ac:spMk id="25" creationId="{88B3D69C-E8C8-4C3F-A7A8-D57E6A4C38DB}"/>
          </ac:spMkLst>
        </pc:spChg>
        <pc:spChg chg="del">
          <ac:chgData name="Norberto Oviedo Ugalde" userId="f6dd41cc-30ac-40c0-95f2-225f08fe1ba3" providerId="ADAL" clId="{ACB61568-A625-4552-AA28-8D28C37F6FF2}" dt="2019-04-09T16:59:47.867" v="367" actId="478"/>
          <ac:spMkLst>
            <pc:docMk/>
            <pc:sldMk cId="1580782875" sldId="263"/>
            <ac:spMk id="26" creationId="{BD756235-EB47-4387-8CE1-04B71234921A}"/>
          </ac:spMkLst>
        </pc:spChg>
        <pc:spChg chg="add mod">
          <ac:chgData name="Norberto Oviedo Ugalde" userId="f6dd41cc-30ac-40c0-95f2-225f08fe1ba3" providerId="ADAL" clId="{ACB61568-A625-4552-AA28-8D28C37F6FF2}" dt="2019-04-09T17:04:27.065" v="426" actId="20577"/>
          <ac:spMkLst>
            <pc:docMk/>
            <pc:sldMk cId="1580782875" sldId="263"/>
            <ac:spMk id="27" creationId="{2ECD41B4-2413-4709-9127-DC2D3D8AB61A}"/>
          </ac:spMkLst>
        </pc:spChg>
        <pc:spChg chg="add mod">
          <ac:chgData name="Norberto Oviedo Ugalde" userId="f6dd41cc-30ac-40c0-95f2-225f08fe1ba3" providerId="ADAL" clId="{ACB61568-A625-4552-AA28-8D28C37F6FF2}" dt="2019-04-09T17:01:02.480" v="380" actId="1076"/>
          <ac:spMkLst>
            <pc:docMk/>
            <pc:sldMk cId="1580782875" sldId="263"/>
            <ac:spMk id="28" creationId="{8C0814E4-D1BD-4348-8FDA-6AD3B982AE39}"/>
          </ac:spMkLst>
        </pc:spChg>
        <pc:spChg chg="add mod">
          <ac:chgData name="Norberto Oviedo Ugalde" userId="f6dd41cc-30ac-40c0-95f2-225f08fe1ba3" providerId="ADAL" clId="{ACB61568-A625-4552-AA28-8D28C37F6FF2}" dt="2019-04-09T17:00:58.296" v="379" actId="1076"/>
          <ac:spMkLst>
            <pc:docMk/>
            <pc:sldMk cId="1580782875" sldId="263"/>
            <ac:spMk id="30" creationId="{864DCCCB-25F7-46D5-96D4-CE6A260BD16F}"/>
          </ac:spMkLst>
        </pc:spChg>
        <pc:spChg chg="add mod">
          <ac:chgData name="Norberto Oviedo Ugalde" userId="f6dd41cc-30ac-40c0-95f2-225f08fe1ba3" providerId="ADAL" clId="{ACB61568-A625-4552-AA28-8D28C37F6FF2}" dt="2019-04-09T17:00:56.223" v="378" actId="1076"/>
          <ac:spMkLst>
            <pc:docMk/>
            <pc:sldMk cId="1580782875" sldId="263"/>
            <ac:spMk id="31" creationId="{5F05AD42-784E-461F-80B5-9D9A1B03344D}"/>
          </ac:spMkLst>
        </pc:spChg>
        <pc:cxnChg chg="add mod">
          <ac:chgData name="Norberto Oviedo Ugalde" userId="f6dd41cc-30ac-40c0-95f2-225f08fe1ba3" providerId="ADAL" clId="{ACB61568-A625-4552-AA28-8D28C37F6FF2}" dt="2019-04-09T17:01:09.544" v="382" actId="1076"/>
          <ac:cxnSpMkLst>
            <pc:docMk/>
            <pc:sldMk cId="1580782875" sldId="263"/>
            <ac:cxnSpMk id="29" creationId="{C6A53F39-8F93-4108-BE97-E3B50DA81963}"/>
          </ac:cxnSpMkLst>
        </pc:cxnChg>
      </pc:sldChg>
      <pc:sldChg chg="addSp delSp modSp add delAnim modAnim">
        <pc:chgData name="Norberto Oviedo Ugalde" userId="f6dd41cc-30ac-40c0-95f2-225f08fe1ba3" providerId="ADAL" clId="{ACB61568-A625-4552-AA28-8D28C37F6FF2}" dt="2019-04-09T17:18:49.163" v="618"/>
        <pc:sldMkLst>
          <pc:docMk/>
          <pc:sldMk cId="1103812874" sldId="280"/>
        </pc:sldMkLst>
        <pc:spChg chg="del mod">
          <ac:chgData name="Norberto Oviedo Ugalde" userId="f6dd41cc-30ac-40c0-95f2-225f08fe1ba3" providerId="ADAL" clId="{ACB61568-A625-4552-AA28-8D28C37F6FF2}" dt="2019-04-09T17:01:42.008" v="386" actId="478"/>
          <ac:spMkLst>
            <pc:docMk/>
            <pc:sldMk cId="1103812874" sldId="280"/>
            <ac:spMk id="2" creationId="{EE752670-3D71-4FE0-B3E7-B66500F064A4}"/>
          </ac:spMkLst>
        </pc:spChg>
        <pc:spChg chg="del">
          <ac:chgData name="Norberto Oviedo Ugalde" userId="f6dd41cc-30ac-40c0-95f2-225f08fe1ba3" providerId="ADAL" clId="{ACB61568-A625-4552-AA28-8D28C37F6FF2}" dt="2019-04-09T17:01:40.136" v="385" actId="478"/>
          <ac:spMkLst>
            <pc:docMk/>
            <pc:sldMk cId="1103812874" sldId="280"/>
            <ac:spMk id="3" creationId="{E03A70F1-D8E4-4374-AA4B-6E3E0324CA0D}"/>
          </ac:spMkLst>
        </pc:spChg>
        <pc:spChg chg="add mod">
          <ac:chgData name="Norberto Oviedo Ugalde" userId="f6dd41cc-30ac-40c0-95f2-225f08fe1ba3" providerId="ADAL" clId="{ACB61568-A625-4552-AA28-8D28C37F6FF2}" dt="2019-04-09T17:02:37.439" v="399" actId="1076"/>
          <ac:spMkLst>
            <pc:docMk/>
            <pc:sldMk cId="1103812874" sldId="280"/>
            <ac:spMk id="4" creationId="{874AA5A5-94A2-49AD-9C09-83744B85282F}"/>
          </ac:spMkLst>
        </pc:spChg>
        <pc:spChg chg="add mod">
          <ac:chgData name="Norberto Oviedo Ugalde" userId="f6dd41cc-30ac-40c0-95f2-225f08fe1ba3" providerId="ADAL" clId="{ACB61568-A625-4552-AA28-8D28C37F6FF2}" dt="2019-04-09T17:02:32.382" v="398" actId="1076"/>
          <ac:spMkLst>
            <pc:docMk/>
            <pc:sldMk cId="1103812874" sldId="280"/>
            <ac:spMk id="5" creationId="{E0C4F14B-2149-46BD-9A02-D08ECAB9D0C6}"/>
          </ac:spMkLst>
        </pc:spChg>
        <pc:spChg chg="add mod">
          <ac:chgData name="Norberto Oviedo Ugalde" userId="f6dd41cc-30ac-40c0-95f2-225f08fe1ba3" providerId="ADAL" clId="{ACB61568-A625-4552-AA28-8D28C37F6FF2}" dt="2019-04-09T17:02:29.247" v="396" actId="1076"/>
          <ac:spMkLst>
            <pc:docMk/>
            <pc:sldMk cId="1103812874" sldId="280"/>
            <ac:spMk id="6" creationId="{E4D9AF90-E0AA-47CA-B330-0DFFFBA01D12}"/>
          </ac:spMkLst>
        </pc:spChg>
        <pc:spChg chg="add mod">
          <ac:chgData name="Norberto Oviedo Ugalde" userId="f6dd41cc-30ac-40c0-95f2-225f08fe1ba3" providerId="ADAL" clId="{ACB61568-A625-4552-AA28-8D28C37F6FF2}" dt="2019-04-09T17:05:29.685" v="441" actId="1076"/>
          <ac:spMkLst>
            <pc:docMk/>
            <pc:sldMk cId="1103812874" sldId="280"/>
            <ac:spMk id="7" creationId="{BD4C8609-8BC5-434D-B8DB-AAB8097BA01F}"/>
          </ac:spMkLst>
        </pc:spChg>
        <pc:spChg chg="add mod">
          <ac:chgData name="Norberto Oviedo Ugalde" userId="f6dd41cc-30ac-40c0-95f2-225f08fe1ba3" providerId="ADAL" clId="{ACB61568-A625-4552-AA28-8D28C37F6FF2}" dt="2019-04-09T17:05:25.925" v="440" actId="1076"/>
          <ac:spMkLst>
            <pc:docMk/>
            <pc:sldMk cId="1103812874" sldId="280"/>
            <ac:spMk id="8" creationId="{BB8CD0B8-F01B-434A-B782-B424DAA243F6}"/>
          </ac:spMkLst>
        </pc:spChg>
        <pc:spChg chg="add mod">
          <ac:chgData name="Norberto Oviedo Ugalde" userId="f6dd41cc-30ac-40c0-95f2-225f08fe1ba3" providerId="ADAL" clId="{ACB61568-A625-4552-AA28-8D28C37F6FF2}" dt="2019-04-09T17:09:26.594" v="492" actId="1076"/>
          <ac:spMkLst>
            <pc:docMk/>
            <pc:sldMk cId="1103812874" sldId="280"/>
            <ac:spMk id="11" creationId="{7469D791-290A-4ACC-86A0-006943C849D2}"/>
          </ac:spMkLst>
        </pc:spChg>
        <pc:spChg chg="add del">
          <ac:chgData name="Norberto Oviedo Ugalde" userId="f6dd41cc-30ac-40c0-95f2-225f08fe1ba3" providerId="ADAL" clId="{ACB61568-A625-4552-AA28-8D28C37F6FF2}" dt="2019-04-09T17:06:34.120" v="459"/>
          <ac:spMkLst>
            <pc:docMk/>
            <pc:sldMk cId="1103812874" sldId="280"/>
            <ac:spMk id="12" creationId="{A79A9CA5-198D-43CC-85AA-6DC5C7B12B15}"/>
          </ac:spMkLst>
        </pc:spChg>
        <pc:spChg chg="add mod">
          <ac:chgData name="Norberto Oviedo Ugalde" userId="f6dd41cc-30ac-40c0-95f2-225f08fe1ba3" providerId="ADAL" clId="{ACB61568-A625-4552-AA28-8D28C37F6FF2}" dt="2019-04-09T17:09:38.927" v="496" actId="20577"/>
          <ac:spMkLst>
            <pc:docMk/>
            <pc:sldMk cId="1103812874" sldId="280"/>
            <ac:spMk id="14" creationId="{E2D63103-22E1-4103-B7E1-01C80A055E68}"/>
          </ac:spMkLst>
        </pc:spChg>
        <pc:spChg chg="add mod">
          <ac:chgData name="Norberto Oviedo Ugalde" userId="f6dd41cc-30ac-40c0-95f2-225f08fe1ba3" providerId="ADAL" clId="{ACB61568-A625-4552-AA28-8D28C37F6FF2}" dt="2019-04-09T17:12:35.115" v="542" actId="20577"/>
          <ac:spMkLst>
            <pc:docMk/>
            <pc:sldMk cId="1103812874" sldId="280"/>
            <ac:spMk id="16" creationId="{5A500CB6-FF59-41D0-AC8C-03C567C417D5}"/>
          </ac:spMkLst>
        </pc:spChg>
        <pc:spChg chg="add mod">
          <ac:chgData name="Norberto Oviedo Ugalde" userId="f6dd41cc-30ac-40c0-95f2-225f08fe1ba3" providerId="ADAL" clId="{ACB61568-A625-4552-AA28-8D28C37F6FF2}" dt="2019-04-09T17:17:10.005" v="612" actId="1076"/>
          <ac:spMkLst>
            <pc:docMk/>
            <pc:sldMk cId="1103812874" sldId="280"/>
            <ac:spMk id="17" creationId="{8F6105D1-DA39-4530-8E43-CF0B623AF74B}"/>
          </ac:spMkLst>
        </pc:spChg>
        <pc:spChg chg="add del mod">
          <ac:chgData name="Norberto Oviedo Ugalde" userId="f6dd41cc-30ac-40c0-95f2-225f08fe1ba3" providerId="ADAL" clId="{ACB61568-A625-4552-AA28-8D28C37F6FF2}" dt="2019-04-09T17:14:58.343" v="573" actId="478"/>
          <ac:spMkLst>
            <pc:docMk/>
            <pc:sldMk cId="1103812874" sldId="280"/>
            <ac:spMk id="18" creationId="{BFB62D89-FCFB-4C5D-B5A4-B36D0AFC5EE3}"/>
          </ac:spMkLst>
        </pc:spChg>
        <pc:spChg chg="add mod">
          <ac:chgData name="Norberto Oviedo Ugalde" userId="f6dd41cc-30ac-40c0-95f2-225f08fe1ba3" providerId="ADAL" clId="{ACB61568-A625-4552-AA28-8D28C37F6FF2}" dt="2019-04-09T17:16:40.285" v="603" actId="14100"/>
          <ac:spMkLst>
            <pc:docMk/>
            <pc:sldMk cId="1103812874" sldId="280"/>
            <ac:spMk id="19" creationId="{2FABB34C-B72C-461E-A852-984A1994A634}"/>
          </ac:spMkLst>
        </pc:spChg>
        <pc:spChg chg="add del mod">
          <ac:chgData name="Norberto Oviedo Ugalde" userId="f6dd41cc-30ac-40c0-95f2-225f08fe1ba3" providerId="ADAL" clId="{ACB61568-A625-4552-AA28-8D28C37F6FF2}" dt="2019-04-09T17:14:38.131" v="569"/>
          <ac:spMkLst>
            <pc:docMk/>
            <pc:sldMk cId="1103812874" sldId="280"/>
            <ac:spMk id="20" creationId="{764842E6-DA7C-4680-9B03-8371069F4B56}"/>
          </ac:spMkLst>
        </pc:spChg>
        <pc:spChg chg="add del mod">
          <ac:chgData name="Norberto Oviedo Ugalde" userId="f6dd41cc-30ac-40c0-95f2-225f08fe1ba3" providerId="ADAL" clId="{ACB61568-A625-4552-AA28-8D28C37F6FF2}" dt="2019-04-09T17:14:58.347" v="575"/>
          <ac:spMkLst>
            <pc:docMk/>
            <pc:sldMk cId="1103812874" sldId="280"/>
            <ac:spMk id="21" creationId="{2F529747-4637-453A-A8F4-128A69E81B1C}"/>
          </ac:spMkLst>
        </pc:spChg>
        <pc:spChg chg="add mod">
          <ac:chgData name="Norberto Oviedo Ugalde" userId="f6dd41cc-30ac-40c0-95f2-225f08fe1ba3" providerId="ADAL" clId="{ACB61568-A625-4552-AA28-8D28C37F6FF2}" dt="2019-04-09T17:16:00.649" v="597" actId="207"/>
          <ac:spMkLst>
            <pc:docMk/>
            <pc:sldMk cId="1103812874" sldId="280"/>
            <ac:spMk id="22" creationId="{3B558971-00A4-4CC4-BEDE-13A5D8345197}"/>
          </ac:spMkLst>
        </pc:spChg>
        <pc:spChg chg="add mod">
          <ac:chgData name="Norberto Oviedo Ugalde" userId="f6dd41cc-30ac-40c0-95f2-225f08fe1ba3" providerId="ADAL" clId="{ACB61568-A625-4552-AA28-8D28C37F6FF2}" dt="2019-04-09T17:17:15.821" v="613" actId="1076"/>
          <ac:spMkLst>
            <pc:docMk/>
            <pc:sldMk cId="1103812874" sldId="280"/>
            <ac:spMk id="23" creationId="{9A39B2BB-F9D0-46D8-AFFA-60EE55836541}"/>
          </ac:spMkLst>
        </pc:spChg>
        <pc:cxnChg chg="add mod">
          <ac:chgData name="Norberto Oviedo Ugalde" userId="f6dd41cc-30ac-40c0-95f2-225f08fe1ba3" providerId="ADAL" clId="{ACB61568-A625-4552-AA28-8D28C37F6FF2}" dt="2019-04-09T17:05:48.220" v="443" actId="1076"/>
          <ac:cxnSpMkLst>
            <pc:docMk/>
            <pc:sldMk cId="1103812874" sldId="280"/>
            <ac:cxnSpMk id="9" creationId="{A23C0C14-3B36-438E-AC29-821E7C949898}"/>
          </ac:cxnSpMkLst>
        </pc:cxnChg>
        <pc:cxnChg chg="add del">
          <ac:chgData name="Norberto Oviedo Ugalde" userId="f6dd41cc-30ac-40c0-95f2-225f08fe1ba3" providerId="ADAL" clId="{ACB61568-A625-4552-AA28-8D28C37F6FF2}" dt="2019-04-09T17:05:54.668" v="445" actId="478"/>
          <ac:cxnSpMkLst>
            <pc:docMk/>
            <pc:sldMk cId="1103812874" sldId="280"/>
            <ac:cxnSpMk id="10" creationId="{32AB5D9B-665A-41D8-AFE7-FAE8AB58E2E4}"/>
          </ac:cxnSpMkLst>
        </pc:cxnChg>
        <pc:cxnChg chg="add mod">
          <ac:chgData name="Norberto Oviedo Ugalde" userId="f6dd41cc-30ac-40c0-95f2-225f08fe1ba3" providerId="ADAL" clId="{ACB61568-A625-4552-AA28-8D28C37F6FF2}" dt="2019-04-09T17:09:30.434" v="493" actId="1076"/>
          <ac:cxnSpMkLst>
            <pc:docMk/>
            <pc:sldMk cId="1103812874" sldId="280"/>
            <ac:cxnSpMk id="13" creationId="{A9693168-7ED2-46C1-A901-E8CB63694E42}"/>
          </ac:cxnSpMkLst>
        </pc:cxnChg>
      </pc:sldChg>
    </pc:docChg>
  </pc:docChgLst>
  <pc:docChgLst>
    <pc:chgData name="Norberto Oviedo Ugalde" userId="f6dd41cc-30ac-40c0-95f2-225f08fe1ba3" providerId="ADAL" clId="{5B3DE141-1368-479B-830C-2D80456E3A61}"/>
    <pc:docChg chg="custSel delSld modSld">
      <pc:chgData name="Norberto Oviedo Ugalde" userId="f6dd41cc-30ac-40c0-95f2-225f08fe1ba3" providerId="ADAL" clId="{5B3DE141-1368-479B-830C-2D80456E3A61}" dt="2019-04-09T23:09:41.985" v="669" actId="20577"/>
      <pc:docMkLst>
        <pc:docMk/>
      </pc:docMkLst>
      <pc:sldChg chg="modSp">
        <pc:chgData name="Norberto Oviedo Ugalde" userId="f6dd41cc-30ac-40c0-95f2-225f08fe1ba3" providerId="ADAL" clId="{5B3DE141-1368-479B-830C-2D80456E3A61}" dt="2019-04-09T19:46:42.296" v="13" actId="20577"/>
        <pc:sldMkLst>
          <pc:docMk/>
          <pc:sldMk cId="173496091" sldId="260"/>
        </pc:sldMkLst>
        <pc:spChg chg="mod">
          <ac:chgData name="Norberto Oviedo Ugalde" userId="f6dd41cc-30ac-40c0-95f2-225f08fe1ba3" providerId="ADAL" clId="{5B3DE141-1368-479B-830C-2D80456E3A61}" dt="2019-04-09T19:46:42.296" v="13" actId="20577"/>
          <ac:spMkLst>
            <pc:docMk/>
            <pc:sldMk cId="173496091" sldId="260"/>
            <ac:spMk id="2" creationId="{00000000-0000-0000-0000-000000000000}"/>
          </ac:spMkLst>
        </pc:spChg>
      </pc:sldChg>
      <pc:sldChg chg="addSp delSp modSp delAnim modAnim addCm">
        <pc:chgData name="Norberto Oviedo Ugalde" userId="f6dd41cc-30ac-40c0-95f2-225f08fe1ba3" providerId="ADAL" clId="{5B3DE141-1368-479B-830C-2D80456E3A61}" dt="2019-04-09T20:04:45.623" v="203"/>
        <pc:sldMkLst>
          <pc:docMk/>
          <pc:sldMk cId="1580782875" sldId="263"/>
        </pc:sldMkLst>
        <pc:spChg chg="add mod">
          <ac:chgData name="Norberto Oviedo Ugalde" userId="f6dd41cc-30ac-40c0-95f2-225f08fe1ba3" providerId="ADAL" clId="{5B3DE141-1368-479B-830C-2D80456E3A61}" dt="2019-04-09T19:56:27.726" v="139" actId="1076"/>
          <ac:spMkLst>
            <pc:docMk/>
            <pc:sldMk cId="1580782875" sldId="263"/>
            <ac:spMk id="2" creationId="{201D15F5-1879-4770-AAC1-65807B3DBBD7}"/>
          </ac:spMkLst>
        </pc:spChg>
        <pc:spChg chg="mod">
          <ac:chgData name="Norberto Oviedo Ugalde" userId="f6dd41cc-30ac-40c0-95f2-225f08fe1ba3" providerId="ADAL" clId="{5B3DE141-1368-479B-830C-2D80456E3A61}" dt="2019-04-09T19:49:41.794" v="47" actId="20577"/>
          <ac:spMkLst>
            <pc:docMk/>
            <pc:sldMk cId="1580782875" sldId="263"/>
            <ac:spMk id="4" creationId="{A548BF85-4EEA-478B-9D8B-3BE696C73E25}"/>
          </ac:spMkLst>
        </pc:spChg>
        <pc:spChg chg="add mod">
          <ac:chgData name="Norberto Oviedo Ugalde" userId="f6dd41cc-30ac-40c0-95f2-225f08fe1ba3" providerId="ADAL" clId="{5B3DE141-1368-479B-830C-2D80456E3A61}" dt="2019-04-09T19:54:13.694" v="133" actId="1076"/>
          <ac:spMkLst>
            <pc:docMk/>
            <pc:sldMk cId="1580782875" sldId="263"/>
            <ac:spMk id="5" creationId="{7ADA8232-A8B3-4C94-A3B1-B69D8DAF6EF4}"/>
          </ac:spMkLst>
        </pc:spChg>
        <pc:spChg chg="mod">
          <ac:chgData name="Norberto Oviedo Ugalde" userId="f6dd41cc-30ac-40c0-95f2-225f08fe1ba3" providerId="ADAL" clId="{5B3DE141-1368-479B-830C-2D80456E3A61}" dt="2019-04-09T19:48:41.440" v="24" actId="20577"/>
          <ac:spMkLst>
            <pc:docMk/>
            <pc:sldMk cId="1580782875" sldId="263"/>
            <ac:spMk id="13" creationId="{3C59C93E-7391-426F-B77A-847077E0CF3F}"/>
          </ac:spMkLst>
        </pc:spChg>
        <pc:spChg chg="add del mod">
          <ac:chgData name="Norberto Oviedo Ugalde" userId="f6dd41cc-30ac-40c0-95f2-225f08fe1ba3" providerId="ADAL" clId="{5B3DE141-1368-479B-830C-2D80456E3A61}" dt="2019-04-09T19:54:06.106" v="130" actId="478"/>
          <ac:spMkLst>
            <pc:docMk/>
            <pc:sldMk cId="1580782875" sldId="263"/>
            <ac:spMk id="14" creationId="{4CDEA538-4178-4D46-A9AE-DB2F8A46558B}"/>
          </ac:spMkLst>
        </pc:spChg>
        <pc:spChg chg="add mod">
          <ac:chgData name="Norberto Oviedo Ugalde" userId="f6dd41cc-30ac-40c0-95f2-225f08fe1ba3" providerId="ADAL" clId="{5B3DE141-1368-479B-830C-2D80456E3A61}" dt="2019-04-09T19:54:02.191" v="128" actId="1076"/>
          <ac:spMkLst>
            <pc:docMk/>
            <pc:sldMk cId="1580782875" sldId="263"/>
            <ac:spMk id="15" creationId="{755384E8-4633-43C8-8145-E97D0C474724}"/>
          </ac:spMkLst>
        </pc:spChg>
        <pc:spChg chg="add del mod">
          <ac:chgData name="Norberto Oviedo Ugalde" userId="f6dd41cc-30ac-40c0-95f2-225f08fe1ba3" providerId="ADAL" clId="{5B3DE141-1368-479B-830C-2D80456E3A61}" dt="2019-04-09T19:59:16.255" v="171" actId="478"/>
          <ac:spMkLst>
            <pc:docMk/>
            <pc:sldMk cId="1580782875" sldId="263"/>
            <ac:spMk id="16" creationId="{7AA4CA0F-B127-4324-8523-542723392DCA}"/>
          </ac:spMkLst>
        </pc:spChg>
        <pc:spChg chg="add mod">
          <ac:chgData name="Norberto Oviedo Ugalde" userId="f6dd41cc-30ac-40c0-95f2-225f08fe1ba3" providerId="ADAL" clId="{5B3DE141-1368-479B-830C-2D80456E3A61}" dt="2019-04-09T20:02:04.342" v="190" actId="207"/>
          <ac:spMkLst>
            <pc:docMk/>
            <pc:sldMk cId="1580782875" sldId="263"/>
            <ac:spMk id="20" creationId="{440956CD-C48F-45BB-87EA-5EA259C57010}"/>
          </ac:spMkLst>
        </pc:spChg>
        <pc:spChg chg="add mod">
          <ac:chgData name="Norberto Oviedo Ugalde" userId="f6dd41cc-30ac-40c0-95f2-225f08fe1ba3" providerId="ADAL" clId="{5B3DE141-1368-479B-830C-2D80456E3A61}" dt="2019-04-09T20:04:04.396" v="199" actId="1076"/>
          <ac:spMkLst>
            <pc:docMk/>
            <pc:sldMk cId="1580782875" sldId="263"/>
            <ac:spMk id="21" creationId="{4542E617-67BF-4FA1-B7B2-6039C4E21C43}"/>
          </ac:spMkLst>
        </pc:spChg>
        <pc:spChg chg="mod">
          <ac:chgData name="Norberto Oviedo Ugalde" userId="f6dd41cc-30ac-40c0-95f2-225f08fe1ba3" providerId="ADAL" clId="{5B3DE141-1368-479B-830C-2D80456E3A61}" dt="2019-04-09T19:49:31.468" v="34" actId="207"/>
          <ac:spMkLst>
            <pc:docMk/>
            <pc:sldMk cId="1580782875" sldId="263"/>
            <ac:spMk id="27" creationId="{2ECD41B4-2413-4709-9127-DC2D3D8AB61A}"/>
          </ac:spMkLst>
        </pc:spChg>
        <pc:spChg chg="mod">
          <ac:chgData name="Norberto Oviedo Ugalde" userId="f6dd41cc-30ac-40c0-95f2-225f08fe1ba3" providerId="ADAL" clId="{5B3DE141-1368-479B-830C-2D80456E3A61}" dt="2019-04-09T19:56:37.701" v="141" actId="1076"/>
          <ac:spMkLst>
            <pc:docMk/>
            <pc:sldMk cId="1580782875" sldId="263"/>
            <ac:spMk id="28" creationId="{8C0814E4-D1BD-4348-8FDA-6AD3B982AE39}"/>
          </ac:spMkLst>
        </pc:spChg>
        <pc:spChg chg="mod">
          <ac:chgData name="Norberto Oviedo Ugalde" userId="f6dd41cc-30ac-40c0-95f2-225f08fe1ba3" providerId="ADAL" clId="{5B3DE141-1368-479B-830C-2D80456E3A61}" dt="2019-04-09T20:00:03.377" v="187" actId="1076"/>
          <ac:spMkLst>
            <pc:docMk/>
            <pc:sldMk cId="1580782875" sldId="263"/>
            <ac:spMk id="30" creationId="{864DCCCB-25F7-46D5-96D4-CE6A260BD16F}"/>
          </ac:spMkLst>
        </pc:spChg>
        <pc:spChg chg="del mod">
          <ac:chgData name="Norberto Oviedo Ugalde" userId="f6dd41cc-30ac-40c0-95f2-225f08fe1ba3" providerId="ADAL" clId="{5B3DE141-1368-479B-830C-2D80456E3A61}" dt="2019-04-09T19:59:14.542" v="170" actId="478"/>
          <ac:spMkLst>
            <pc:docMk/>
            <pc:sldMk cId="1580782875" sldId="263"/>
            <ac:spMk id="31" creationId="{5F05AD42-784E-461F-80B5-9D9A1B03344D}"/>
          </ac:spMkLst>
        </pc:spChg>
        <pc:grpChg chg="add mod">
          <ac:chgData name="Norberto Oviedo Ugalde" userId="f6dd41cc-30ac-40c0-95f2-225f08fe1ba3" providerId="ADAL" clId="{5B3DE141-1368-479B-830C-2D80456E3A61}" dt="2019-04-09T19:56:50.237" v="142" actId="1076"/>
          <ac:grpSpMkLst>
            <pc:docMk/>
            <pc:sldMk cId="1580782875" sldId="263"/>
            <ac:grpSpMk id="3" creationId="{2C33BC9A-04EB-486A-B4C5-9EC0F0BC7BDC}"/>
          </ac:grpSpMkLst>
        </pc:grpChg>
        <pc:grpChg chg="add mod">
          <ac:chgData name="Norberto Oviedo Ugalde" userId="f6dd41cc-30ac-40c0-95f2-225f08fe1ba3" providerId="ADAL" clId="{5B3DE141-1368-479B-830C-2D80456E3A61}" dt="2019-04-09T20:00:10.738" v="189" actId="1076"/>
          <ac:grpSpMkLst>
            <pc:docMk/>
            <pc:sldMk cId="1580782875" sldId="263"/>
            <ac:grpSpMk id="17" creationId="{9A857BC6-752C-48EB-8189-2259D56B734C}"/>
          </ac:grpSpMkLst>
        </pc:grpChg>
        <pc:cxnChg chg="mod">
          <ac:chgData name="Norberto Oviedo Ugalde" userId="f6dd41cc-30ac-40c0-95f2-225f08fe1ba3" providerId="ADAL" clId="{5B3DE141-1368-479B-830C-2D80456E3A61}" dt="2019-04-09T19:51:04.319" v="55" actId="164"/>
          <ac:cxnSpMkLst>
            <pc:docMk/>
            <pc:sldMk cId="1580782875" sldId="263"/>
            <ac:cxnSpMk id="29" creationId="{C6A53F39-8F93-4108-BE97-E3B50DA81963}"/>
          </ac:cxnSpMkLst>
        </pc:cxnChg>
      </pc:sldChg>
      <pc:sldChg chg="addSp delSp modSp modAnim">
        <pc:chgData name="Norberto Oviedo Ugalde" userId="f6dd41cc-30ac-40c0-95f2-225f08fe1ba3" providerId="ADAL" clId="{5B3DE141-1368-479B-830C-2D80456E3A61}" dt="2019-04-09T22:32:21.338" v="450" actId="1076"/>
        <pc:sldMkLst>
          <pc:docMk/>
          <pc:sldMk cId="1103812874" sldId="280"/>
        </pc:sldMkLst>
        <pc:spChg chg="del">
          <ac:chgData name="Norberto Oviedo Ugalde" userId="f6dd41cc-30ac-40c0-95f2-225f08fe1ba3" providerId="ADAL" clId="{5B3DE141-1368-479B-830C-2D80456E3A61}" dt="2019-04-09T20:07:41.346" v="205" actId="478"/>
          <ac:spMkLst>
            <pc:docMk/>
            <pc:sldMk cId="1103812874" sldId="280"/>
            <ac:spMk id="4" creationId="{874AA5A5-94A2-49AD-9C09-83744B85282F}"/>
          </ac:spMkLst>
        </pc:spChg>
        <pc:spChg chg="del">
          <ac:chgData name="Norberto Oviedo Ugalde" userId="f6dd41cc-30ac-40c0-95f2-225f08fe1ba3" providerId="ADAL" clId="{5B3DE141-1368-479B-830C-2D80456E3A61}" dt="2019-04-09T20:07:42.637" v="206" actId="478"/>
          <ac:spMkLst>
            <pc:docMk/>
            <pc:sldMk cId="1103812874" sldId="280"/>
            <ac:spMk id="5" creationId="{E0C4F14B-2149-46BD-9A02-D08ECAB9D0C6}"/>
          </ac:spMkLst>
        </pc:spChg>
        <pc:spChg chg="del">
          <ac:chgData name="Norberto Oviedo Ugalde" userId="f6dd41cc-30ac-40c0-95f2-225f08fe1ba3" providerId="ADAL" clId="{5B3DE141-1368-479B-830C-2D80456E3A61}" dt="2019-04-09T20:07:43.692" v="207" actId="478"/>
          <ac:spMkLst>
            <pc:docMk/>
            <pc:sldMk cId="1103812874" sldId="280"/>
            <ac:spMk id="6" creationId="{E4D9AF90-E0AA-47CA-B330-0DFFFBA01D12}"/>
          </ac:spMkLst>
        </pc:spChg>
        <pc:spChg chg="mod">
          <ac:chgData name="Norberto Oviedo Ugalde" userId="f6dd41cc-30ac-40c0-95f2-225f08fe1ba3" providerId="ADAL" clId="{5B3DE141-1368-479B-830C-2D80456E3A61}" dt="2019-04-09T20:21:15.776" v="231" actId="20577"/>
          <ac:spMkLst>
            <pc:docMk/>
            <pc:sldMk cId="1103812874" sldId="280"/>
            <ac:spMk id="8" creationId="{BB8CD0B8-F01B-434A-B782-B424DAA243F6}"/>
          </ac:spMkLst>
        </pc:spChg>
        <pc:spChg chg="mod">
          <ac:chgData name="Norberto Oviedo Ugalde" userId="f6dd41cc-30ac-40c0-95f2-225f08fe1ba3" providerId="ADAL" clId="{5B3DE141-1368-479B-830C-2D80456E3A61}" dt="2019-04-09T20:36:41.813" v="360" actId="207"/>
          <ac:spMkLst>
            <pc:docMk/>
            <pc:sldMk cId="1103812874" sldId="280"/>
            <ac:spMk id="11" creationId="{7469D791-290A-4ACC-86A0-006943C849D2}"/>
          </ac:spMkLst>
        </pc:spChg>
        <pc:spChg chg="mod">
          <ac:chgData name="Norberto Oviedo Ugalde" userId="f6dd41cc-30ac-40c0-95f2-225f08fe1ba3" providerId="ADAL" clId="{5B3DE141-1368-479B-830C-2D80456E3A61}" dt="2019-04-09T20:23:27.454" v="278" actId="20577"/>
          <ac:spMkLst>
            <pc:docMk/>
            <pc:sldMk cId="1103812874" sldId="280"/>
            <ac:spMk id="14" creationId="{E2D63103-22E1-4103-B7E1-01C80A055E68}"/>
          </ac:spMkLst>
        </pc:spChg>
        <pc:spChg chg="add del mod">
          <ac:chgData name="Norberto Oviedo Ugalde" userId="f6dd41cc-30ac-40c0-95f2-225f08fe1ba3" providerId="ADAL" clId="{5B3DE141-1368-479B-830C-2D80456E3A61}" dt="2019-04-09T20:31:16.999" v="332"/>
          <ac:spMkLst>
            <pc:docMk/>
            <pc:sldMk cId="1103812874" sldId="280"/>
            <ac:spMk id="15" creationId="{BB7B671F-287C-442C-86B8-6C30E14AA5E6}"/>
          </ac:spMkLst>
        </pc:spChg>
        <pc:spChg chg="del mod">
          <ac:chgData name="Norberto Oviedo Ugalde" userId="f6dd41cc-30ac-40c0-95f2-225f08fe1ba3" providerId="ADAL" clId="{5B3DE141-1368-479B-830C-2D80456E3A61}" dt="2019-04-09T20:26:16.402" v="288" actId="478"/>
          <ac:spMkLst>
            <pc:docMk/>
            <pc:sldMk cId="1103812874" sldId="280"/>
            <ac:spMk id="16" creationId="{5A500CB6-FF59-41D0-AC8C-03C567C417D5}"/>
          </ac:spMkLst>
        </pc:spChg>
        <pc:spChg chg="del mod">
          <ac:chgData name="Norberto Oviedo Ugalde" userId="f6dd41cc-30ac-40c0-95f2-225f08fe1ba3" providerId="ADAL" clId="{5B3DE141-1368-479B-830C-2D80456E3A61}" dt="2019-04-09T20:26:20.598" v="290" actId="478"/>
          <ac:spMkLst>
            <pc:docMk/>
            <pc:sldMk cId="1103812874" sldId="280"/>
            <ac:spMk id="17" creationId="{8F6105D1-DA39-4530-8E43-CF0B623AF74B}"/>
          </ac:spMkLst>
        </pc:spChg>
        <pc:spChg chg="add mod">
          <ac:chgData name="Norberto Oviedo Ugalde" userId="f6dd41cc-30ac-40c0-95f2-225f08fe1ba3" providerId="ADAL" clId="{5B3DE141-1368-479B-830C-2D80456E3A61}" dt="2019-04-09T20:08:29.813" v="217" actId="1076"/>
          <ac:spMkLst>
            <pc:docMk/>
            <pc:sldMk cId="1103812874" sldId="280"/>
            <ac:spMk id="18" creationId="{FAB82133-312A-401F-804A-13CF242F8B98}"/>
          </ac:spMkLst>
        </pc:spChg>
        <pc:spChg chg="mod">
          <ac:chgData name="Norberto Oviedo Ugalde" userId="f6dd41cc-30ac-40c0-95f2-225f08fe1ba3" providerId="ADAL" clId="{5B3DE141-1368-479B-830C-2D80456E3A61}" dt="2019-04-09T20:40:27.937" v="412" actId="1076"/>
          <ac:spMkLst>
            <pc:docMk/>
            <pc:sldMk cId="1103812874" sldId="280"/>
            <ac:spMk id="19" creationId="{2FABB34C-B72C-461E-A852-984A1994A634}"/>
          </ac:spMkLst>
        </pc:spChg>
        <pc:spChg chg="mod">
          <ac:chgData name="Norberto Oviedo Ugalde" userId="f6dd41cc-30ac-40c0-95f2-225f08fe1ba3" providerId="ADAL" clId="{5B3DE141-1368-479B-830C-2D80456E3A61}" dt="2019-04-09T20:40:24.209" v="411" actId="1076"/>
          <ac:spMkLst>
            <pc:docMk/>
            <pc:sldMk cId="1103812874" sldId="280"/>
            <ac:spMk id="22" creationId="{3B558971-00A4-4CC4-BEDE-13A5D8345197}"/>
          </ac:spMkLst>
        </pc:spChg>
        <pc:spChg chg="del mod">
          <ac:chgData name="Norberto Oviedo Ugalde" userId="f6dd41cc-30ac-40c0-95f2-225f08fe1ba3" providerId="ADAL" clId="{5B3DE141-1368-479B-830C-2D80456E3A61}" dt="2019-04-09T20:26:19.376" v="289" actId="478"/>
          <ac:spMkLst>
            <pc:docMk/>
            <pc:sldMk cId="1103812874" sldId="280"/>
            <ac:spMk id="23" creationId="{9A39B2BB-F9D0-46D8-AFFA-60EE55836541}"/>
          </ac:spMkLst>
        </pc:spChg>
        <pc:spChg chg="add mod">
          <ac:chgData name="Norberto Oviedo Ugalde" userId="f6dd41cc-30ac-40c0-95f2-225f08fe1ba3" providerId="ADAL" clId="{5B3DE141-1368-479B-830C-2D80456E3A61}" dt="2019-04-09T20:08:25.309" v="216" actId="1076"/>
          <ac:spMkLst>
            <pc:docMk/>
            <pc:sldMk cId="1103812874" sldId="280"/>
            <ac:spMk id="25" creationId="{F8C3252F-C79D-4C1C-96B7-9921E949BD95}"/>
          </ac:spMkLst>
        </pc:spChg>
        <pc:spChg chg="add mod">
          <ac:chgData name="Norberto Oviedo Ugalde" userId="f6dd41cc-30ac-40c0-95f2-225f08fe1ba3" providerId="ADAL" clId="{5B3DE141-1368-479B-830C-2D80456E3A61}" dt="2019-04-09T20:07:50.838" v="210" actId="1076"/>
          <ac:spMkLst>
            <pc:docMk/>
            <pc:sldMk cId="1103812874" sldId="280"/>
            <ac:spMk id="26" creationId="{0B33C3DE-EB14-468F-BE8E-093CB39E9C73}"/>
          </ac:spMkLst>
        </pc:spChg>
        <pc:spChg chg="add mod">
          <ac:chgData name="Norberto Oviedo Ugalde" userId="f6dd41cc-30ac-40c0-95f2-225f08fe1ba3" providerId="ADAL" clId="{5B3DE141-1368-479B-830C-2D80456E3A61}" dt="2019-04-09T20:29:07.710" v="315" actId="14100"/>
          <ac:spMkLst>
            <pc:docMk/>
            <pc:sldMk cId="1103812874" sldId="280"/>
            <ac:spMk id="27" creationId="{5B7543BF-54EA-472B-A185-1516A7FCD2AC}"/>
          </ac:spMkLst>
        </pc:spChg>
        <pc:spChg chg="add mod">
          <ac:chgData name="Norberto Oviedo Ugalde" userId="f6dd41cc-30ac-40c0-95f2-225f08fe1ba3" providerId="ADAL" clId="{5B3DE141-1368-479B-830C-2D80456E3A61}" dt="2019-04-09T20:36:47.029" v="361" actId="113"/>
          <ac:spMkLst>
            <pc:docMk/>
            <pc:sldMk cId="1103812874" sldId="280"/>
            <ac:spMk id="28" creationId="{29377CE8-A9B1-4F4F-9BD6-CF7C4521476E}"/>
          </ac:spMkLst>
        </pc:spChg>
        <pc:spChg chg="add mod">
          <ac:chgData name="Norberto Oviedo Ugalde" userId="f6dd41cc-30ac-40c0-95f2-225f08fe1ba3" providerId="ADAL" clId="{5B3DE141-1368-479B-830C-2D80456E3A61}" dt="2019-04-09T20:33:50.933" v="357" actId="1076"/>
          <ac:spMkLst>
            <pc:docMk/>
            <pc:sldMk cId="1103812874" sldId="280"/>
            <ac:spMk id="29" creationId="{62796672-A107-466C-A203-1719C0C11FEE}"/>
          </ac:spMkLst>
        </pc:spChg>
        <pc:spChg chg="add del mod">
          <ac:chgData name="Norberto Oviedo Ugalde" userId="f6dd41cc-30ac-40c0-95f2-225f08fe1ba3" providerId="ADAL" clId="{5B3DE141-1368-479B-830C-2D80456E3A61}" dt="2019-04-09T20:31:46.174" v="340"/>
          <ac:spMkLst>
            <pc:docMk/>
            <pc:sldMk cId="1103812874" sldId="280"/>
            <ac:spMk id="30" creationId="{19845B9C-2AA5-4EAC-9C5D-10CDD592DD18}"/>
          </ac:spMkLst>
        </pc:spChg>
        <pc:spChg chg="add mod">
          <ac:chgData name="Norberto Oviedo Ugalde" userId="f6dd41cc-30ac-40c0-95f2-225f08fe1ba3" providerId="ADAL" clId="{5B3DE141-1368-479B-830C-2D80456E3A61}" dt="2019-04-09T20:31:50.646" v="342" actId="14100"/>
          <ac:spMkLst>
            <pc:docMk/>
            <pc:sldMk cId="1103812874" sldId="280"/>
            <ac:spMk id="31" creationId="{B516A887-A6EC-40C0-AA80-9C6B43EA1849}"/>
          </ac:spMkLst>
        </pc:spChg>
        <pc:spChg chg="add del">
          <ac:chgData name="Norberto Oviedo Ugalde" userId="f6dd41cc-30ac-40c0-95f2-225f08fe1ba3" providerId="ADAL" clId="{5B3DE141-1368-479B-830C-2D80456E3A61}" dt="2019-04-09T20:32:14.979" v="346"/>
          <ac:spMkLst>
            <pc:docMk/>
            <pc:sldMk cId="1103812874" sldId="280"/>
            <ac:spMk id="32" creationId="{FDB8BBAF-9695-4017-9B1A-7F76364478C4}"/>
          </ac:spMkLst>
        </pc:spChg>
        <pc:spChg chg="add del">
          <ac:chgData name="Norberto Oviedo Ugalde" userId="f6dd41cc-30ac-40c0-95f2-225f08fe1ba3" providerId="ADAL" clId="{5B3DE141-1368-479B-830C-2D80456E3A61}" dt="2019-04-09T20:32:10.848" v="345"/>
          <ac:spMkLst>
            <pc:docMk/>
            <pc:sldMk cId="1103812874" sldId="280"/>
            <ac:spMk id="33" creationId="{351B7CA7-17CC-4DDA-8A3B-E3242902DF46}"/>
          </ac:spMkLst>
        </pc:spChg>
        <pc:spChg chg="add mod">
          <ac:chgData name="Norberto Oviedo Ugalde" userId="f6dd41cc-30ac-40c0-95f2-225f08fe1ba3" providerId="ADAL" clId="{5B3DE141-1368-479B-830C-2D80456E3A61}" dt="2019-04-09T20:32:48.898" v="353" actId="1076"/>
          <ac:spMkLst>
            <pc:docMk/>
            <pc:sldMk cId="1103812874" sldId="280"/>
            <ac:spMk id="34" creationId="{A22618EA-6805-47C1-8109-A789D3C75D1B}"/>
          </ac:spMkLst>
        </pc:spChg>
        <pc:spChg chg="add mod">
          <ac:chgData name="Norberto Oviedo Ugalde" userId="f6dd41cc-30ac-40c0-95f2-225f08fe1ba3" providerId="ADAL" clId="{5B3DE141-1368-479B-830C-2D80456E3A61}" dt="2019-04-09T22:32:21.338" v="450" actId="1076"/>
          <ac:spMkLst>
            <pc:docMk/>
            <pc:sldMk cId="1103812874" sldId="280"/>
            <ac:spMk id="35" creationId="{F774092E-BE07-4878-A1DE-FA59F0CF78C1}"/>
          </ac:spMkLst>
        </pc:spChg>
        <pc:grpChg chg="add mod">
          <ac:chgData name="Norberto Oviedo Ugalde" userId="f6dd41cc-30ac-40c0-95f2-225f08fe1ba3" providerId="ADAL" clId="{5B3DE141-1368-479B-830C-2D80456E3A61}" dt="2019-04-09T20:24:05.564" v="284" actId="1076"/>
          <ac:grpSpMkLst>
            <pc:docMk/>
            <pc:sldMk cId="1103812874" sldId="280"/>
            <ac:grpSpMk id="2" creationId="{BB2C09E1-4189-480E-9B55-FAF71B822EEF}"/>
          </ac:grpSpMkLst>
        </pc:grpChg>
        <pc:grpChg chg="add mod">
          <ac:chgData name="Norberto Oviedo Ugalde" userId="f6dd41cc-30ac-40c0-95f2-225f08fe1ba3" providerId="ADAL" clId="{5B3DE141-1368-479B-830C-2D80456E3A61}" dt="2019-04-09T20:08:33.613" v="218" actId="1076"/>
          <ac:grpSpMkLst>
            <pc:docMk/>
            <pc:sldMk cId="1103812874" sldId="280"/>
            <ac:grpSpMk id="20" creationId="{DB1EBA6F-3AFD-4273-ACB6-5C04AAB1728B}"/>
          </ac:grpSpMkLst>
        </pc:grpChg>
        <pc:cxnChg chg="del">
          <ac:chgData name="Norberto Oviedo Ugalde" userId="f6dd41cc-30ac-40c0-95f2-225f08fe1ba3" providerId="ADAL" clId="{5B3DE141-1368-479B-830C-2D80456E3A61}" dt="2019-04-09T20:07:44.725" v="208" actId="478"/>
          <ac:cxnSpMkLst>
            <pc:docMk/>
            <pc:sldMk cId="1103812874" sldId="280"/>
            <ac:cxnSpMk id="9" creationId="{A23C0C14-3B36-438E-AC29-821E7C949898}"/>
          </ac:cxnSpMkLst>
        </pc:cxnChg>
        <pc:cxnChg chg="add del mod">
          <ac:chgData name="Norberto Oviedo Ugalde" userId="f6dd41cc-30ac-40c0-95f2-225f08fe1ba3" providerId="ADAL" clId="{5B3DE141-1368-479B-830C-2D80456E3A61}" dt="2019-04-09T20:31:00.698" v="328" actId="478"/>
          <ac:cxnSpMkLst>
            <pc:docMk/>
            <pc:sldMk cId="1103812874" sldId="280"/>
            <ac:cxnSpMk id="12" creationId="{3B8A3782-6D7A-4DB0-90C1-605A3D686491}"/>
          </ac:cxnSpMkLst>
        </pc:cxnChg>
        <pc:cxnChg chg="mod">
          <ac:chgData name="Norberto Oviedo Ugalde" userId="f6dd41cc-30ac-40c0-95f2-225f08fe1ba3" providerId="ADAL" clId="{5B3DE141-1368-479B-830C-2D80456E3A61}" dt="2019-04-09T20:23:13.756" v="273" actId="14100"/>
          <ac:cxnSpMkLst>
            <pc:docMk/>
            <pc:sldMk cId="1103812874" sldId="280"/>
            <ac:cxnSpMk id="13" creationId="{A9693168-7ED2-46C1-A901-E8CB63694E42}"/>
          </ac:cxnSpMkLst>
        </pc:cxnChg>
      </pc:sldChg>
    </pc:docChg>
  </pc:docChgLst>
  <pc:docChgLst>
    <pc:chgData name="Norberto Oviedo Ugalde" userId="f6dd41cc-30ac-40c0-95f2-225f08fe1ba3" providerId="ADAL" clId="{B20367DF-C442-48C5-8092-617DCDFD5FB2}"/>
    <pc:docChg chg="undo custSel addSld delSld modSld">
      <pc:chgData name="Norberto Oviedo Ugalde" userId="f6dd41cc-30ac-40c0-95f2-225f08fe1ba3" providerId="ADAL" clId="{B20367DF-C442-48C5-8092-617DCDFD5FB2}" dt="2019-04-01T16:30:45.984" v="1119"/>
      <pc:docMkLst>
        <pc:docMk/>
      </pc:docMkLst>
      <pc:sldChg chg="modSp">
        <pc:chgData name="Norberto Oviedo Ugalde" userId="f6dd41cc-30ac-40c0-95f2-225f08fe1ba3" providerId="ADAL" clId="{B20367DF-C442-48C5-8092-617DCDFD5FB2}" dt="2019-04-01T14:27:12.495" v="91" actId="5793"/>
        <pc:sldMkLst>
          <pc:docMk/>
          <pc:sldMk cId="173496091" sldId="260"/>
        </pc:sldMkLst>
        <pc:spChg chg="mod">
          <ac:chgData name="Norberto Oviedo Ugalde" userId="f6dd41cc-30ac-40c0-95f2-225f08fe1ba3" providerId="ADAL" clId="{B20367DF-C442-48C5-8092-617DCDFD5FB2}" dt="2019-04-01T14:27:12.495" v="91" actId="5793"/>
          <ac:spMkLst>
            <pc:docMk/>
            <pc:sldMk cId="173496091" sldId="260"/>
            <ac:spMk id="2" creationId="{00000000-0000-0000-0000-000000000000}"/>
          </ac:spMkLst>
        </pc:spChg>
      </pc:sldChg>
      <pc:sldChg chg="modSp">
        <pc:chgData name="Norberto Oviedo Ugalde" userId="f6dd41cc-30ac-40c0-95f2-225f08fe1ba3" providerId="ADAL" clId="{B20367DF-C442-48C5-8092-617DCDFD5FB2}" dt="2019-04-01T16:27:14.034" v="1107" actId="20577"/>
        <pc:sldMkLst>
          <pc:docMk/>
          <pc:sldMk cId="946608536" sldId="261"/>
        </pc:sldMkLst>
        <pc:spChg chg="mod">
          <ac:chgData name="Norberto Oviedo Ugalde" userId="f6dd41cc-30ac-40c0-95f2-225f08fe1ba3" providerId="ADAL" clId="{B20367DF-C442-48C5-8092-617DCDFD5FB2}" dt="2019-04-01T16:27:14.034" v="1107" actId="20577"/>
          <ac:spMkLst>
            <pc:docMk/>
            <pc:sldMk cId="946608536" sldId="261"/>
            <ac:spMk id="2" creationId="{00000000-0000-0000-0000-000000000000}"/>
          </ac:spMkLst>
        </pc:spChg>
      </pc:sldChg>
      <pc:sldChg chg="modSp">
        <pc:chgData name="Norberto Oviedo Ugalde" userId="f6dd41cc-30ac-40c0-95f2-225f08fe1ba3" providerId="ADAL" clId="{B20367DF-C442-48C5-8092-617DCDFD5FB2}" dt="2019-04-01T14:48:51.370" v="419" actId="1076"/>
        <pc:sldMkLst>
          <pc:docMk/>
          <pc:sldMk cId="1580782875" sldId="263"/>
        </pc:sldMkLst>
        <pc:spChg chg="mod">
          <ac:chgData name="Norberto Oviedo Ugalde" userId="f6dd41cc-30ac-40c0-95f2-225f08fe1ba3" providerId="ADAL" clId="{B20367DF-C442-48C5-8092-617DCDFD5FB2}" dt="2019-04-01T14:48:51.370" v="419" actId="1076"/>
          <ac:spMkLst>
            <pc:docMk/>
            <pc:sldMk cId="1580782875" sldId="263"/>
            <ac:spMk id="2" creationId="{00000000-0000-0000-0000-000000000000}"/>
          </ac:spMkLst>
        </pc:spChg>
        <pc:spChg chg="mod">
          <ac:chgData name="Norberto Oviedo Ugalde" userId="f6dd41cc-30ac-40c0-95f2-225f08fe1ba3" providerId="ADAL" clId="{B20367DF-C442-48C5-8092-617DCDFD5FB2}" dt="2019-04-01T14:43:55.401" v="403" actId="1076"/>
          <ac:spMkLst>
            <pc:docMk/>
            <pc:sldMk cId="1580782875" sldId="263"/>
            <ac:spMk id="5" creationId="{094B7BB8-C08E-484B-AB7A-1BF078D5EEFD}"/>
          </ac:spMkLst>
        </pc:spChg>
        <pc:spChg chg="mod">
          <ac:chgData name="Norberto Oviedo Ugalde" userId="f6dd41cc-30ac-40c0-95f2-225f08fe1ba3" providerId="ADAL" clId="{B20367DF-C442-48C5-8092-617DCDFD5FB2}" dt="2019-04-01T14:43:33.539" v="399" actId="1076"/>
          <ac:spMkLst>
            <pc:docMk/>
            <pc:sldMk cId="1580782875" sldId="263"/>
            <ac:spMk id="6" creationId="{9D04A1E7-F3B1-44AA-805D-DF665DECA00C}"/>
          </ac:spMkLst>
        </pc:spChg>
        <pc:spChg chg="mod">
          <ac:chgData name="Norberto Oviedo Ugalde" userId="f6dd41cc-30ac-40c0-95f2-225f08fe1ba3" providerId="ADAL" clId="{B20367DF-C442-48C5-8092-617DCDFD5FB2}" dt="2019-04-01T14:43:36.869" v="400" actId="1076"/>
          <ac:spMkLst>
            <pc:docMk/>
            <pc:sldMk cId="1580782875" sldId="263"/>
            <ac:spMk id="7" creationId="{4BF4B638-A374-49E9-ACC4-00F66AAB8856}"/>
          </ac:spMkLst>
        </pc:spChg>
        <pc:spChg chg="mod">
          <ac:chgData name="Norberto Oviedo Ugalde" userId="f6dd41cc-30ac-40c0-95f2-225f08fe1ba3" providerId="ADAL" clId="{B20367DF-C442-48C5-8092-617DCDFD5FB2}" dt="2019-04-01T14:44:03.797" v="404" actId="1076"/>
          <ac:spMkLst>
            <pc:docMk/>
            <pc:sldMk cId="1580782875" sldId="263"/>
            <ac:spMk id="8" creationId="{07A27592-5C14-43FC-BB49-1C63F2C4BF32}"/>
          </ac:spMkLst>
        </pc:spChg>
      </pc:sldChg>
    </pc:docChg>
  </pc:docChgLst>
  <pc:docChgLst>
    <pc:chgData name="Norberto Oviedo Ugalde" userId="f6dd41cc-30ac-40c0-95f2-225f08fe1ba3" providerId="ADAL" clId="{A7017231-18D3-4E7F-AC09-A3AE7A36EE75}"/>
  </pc:docChgLst>
  <pc:docChgLst>
    <pc:chgData name="Norberto Oviedo Ugalde" userId="f6dd41cc-30ac-40c0-95f2-225f08fe1ba3" providerId="ADAL" clId="{D5FC1131-4A00-4C7F-B79C-9FE5121AF638}"/>
    <pc:docChg chg="undo custSel addSld delSld modSld sldOrd">
      <pc:chgData name="Norberto Oviedo Ugalde" userId="f6dd41cc-30ac-40c0-95f2-225f08fe1ba3" providerId="ADAL" clId="{D5FC1131-4A00-4C7F-B79C-9FE5121AF638}" dt="2019-04-09T03:13:34.292" v="952"/>
      <pc:docMkLst>
        <pc:docMk/>
      </pc:docMkLst>
      <pc:sldChg chg="modSp">
        <pc:chgData name="Norberto Oviedo Ugalde" userId="f6dd41cc-30ac-40c0-95f2-225f08fe1ba3" providerId="ADAL" clId="{D5FC1131-4A00-4C7F-B79C-9FE5121AF638}" dt="2019-04-08T22:47:48.430" v="7" actId="20577"/>
        <pc:sldMkLst>
          <pc:docMk/>
          <pc:sldMk cId="173496091" sldId="260"/>
        </pc:sldMkLst>
        <pc:spChg chg="mod">
          <ac:chgData name="Norberto Oviedo Ugalde" userId="f6dd41cc-30ac-40c0-95f2-225f08fe1ba3" providerId="ADAL" clId="{D5FC1131-4A00-4C7F-B79C-9FE5121AF638}" dt="2019-04-08T22:47:48.430" v="7" actId="20577"/>
          <ac:spMkLst>
            <pc:docMk/>
            <pc:sldMk cId="173496091" sldId="260"/>
            <ac:spMk id="2" creationId="{00000000-0000-0000-0000-000000000000}"/>
          </ac:spMkLst>
        </pc:spChg>
      </pc:sldChg>
      <pc:sldChg chg="addSp delSp modSp modAnim">
        <pc:chgData name="Norberto Oviedo Ugalde" userId="f6dd41cc-30ac-40c0-95f2-225f08fe1ba3" providerId="ADAL" clId="{D5FC1131-4A00-4C7F-B79C-9FE5121AF638}" dt="2019-04-08T23:13:55.279" v="421" actId="20577"/>
        <pc:sldMkLst>
          <pc:docMk/>
          <pc:sldMk cId="1580782875" sldId="263"/>
        </pc:sldMkLst>
        <pc:spChg chg="del mod">
          <ac:chgData name="Norberto Oviedo Ugalde" userId="f6dd41cc-30ac-40c0-95f2-225f08fe1ba3" providerId="ADAL" clId="{D5FC1131-4A00-4C7F-B79C-9FE5121AF638}" dt="2019-04-08T22:50:50.320" v="22" actId="478"/>
          <ac:spMkLst>
            <pc:docMk/>
            <pc:sldMk cId="1580782875" sldId="263"/>
            <ac:spMk id="2" creationId="{00000000-0000-0000-0000-000000000000}"/>
          </ac:spMkLst>
        </pc:spChg>
        <pc:spChg chg="add del mod">
          <ac:chgData name="Norberto Oviedo Ugalde" userId="f6dd41cc-30ac-40c0-95f2-225f08fe1ba3" providerId="ADAL" clId="{D5FC1131-4A00-4C7F-B79C-9FE5121AF638}" dt="2019-04-08T22:50:50.324" v="24"/>
          <ac:spMkLst>
            <pc:docMk/>
            <pc:sldMk cId="1580782875" sldId="263"/>
            <ac:spMk id="3" creationId="{A33669FB-9BF6-4ADA-B93B-A96F7751179D}"/>
          </ac:spMkLst>
        </pc:spChg>
        <pc:spChg chg="add mod">
          <ac:chgData name="Norberto Oviedo Ugalde" userId="f6dd41cc-30ac-40c0-95f2-225f08fe1ba3" providerId="ADAL" clId="{D5FC1131-4A00-4C7F-B79C-9FE5121AF638}" dt="2019-04-08T23:04:21.815" v="280" actId="20577"/>
          <ac:spMkLst>
            <pc:docMk/>
            <pc:sldMk cId="1580782875" sldId="263"/>
            <ac:spMk id="4" creationId="{A548BF85-4EEA-478B-9D8B-3BE696C73E25}"/>
          </ac:spMkLst>
        </pc:spChg>
        <pc:spChg chg="del mod">
          <ac:chgData name="Norberto Oviedo Ugalde" userId="f6dd41cc-30ac-40c0-95f2-225f08fe1ba3" providerId="ADAL" clId="{D5FC1131-4A00-4C7F-B79C-9FE5121AF638}" dt="2019-04-08T23:04:30.904" v="283" actId="478"/>
          <ac:spMkLst>
            <pc:docMk/>
            <pc:sldMk cId="1580782875" sldId="263"/>
            <ac:spMk id="5" creationId="{094B7BB8-C08E-484B-AB7A-1BF078D5EEFD}"/>
          </ac:spMkLst>
        </pc:spChg>
        <pc:spChg chg="del mod">
          <ac:chgData name="Norberto Oviedo Ugalde" userId="f6dd41cc-30ac-40c0-95f2-225f08fe1ba3" providerId="ADAL" clId="{D5FC1131-4A00-4C7F-B79C-9FE5121AF638}" dt="2019-04-08T23:04:29.864" v="282" actId="478"/>
          <ac:spMkLst>
            <pc:docMk/>
            <pc:sldMk cId="1580782875" sldId="263"/>
            <ac:spMk id="6" creationId="{9D04A1E7-F3B1-44AA-805D-DF665DECA00C}"/>
          </ac:spMkLst>
        </pc:spChg>
        <pc:spChg chg="del">
          <ac:chgData name="Norberto Oviedo Ugalde" userId="f6dd41cc-30ac-40c0-95f2-225f08fe1ba3" providerId="ADAL" clId="{D5FC1131-4A00-4C7F-B79C-9FE5121AF638}" dt="2019-04-08T23:04:33.741" v="285" actId="478"/>
          <ac:spMkLst>
            <pc:docMk/>
            <pc:sldMk cId="1580782875" sldId="263"/>
            <ac:spMk id="7" creationId="{4BF4B638-A374-49E9-ACC4-00F66AAB8856}"/>
          </ac:spMkLst>
        </pc:spChg>
        <pc:spChg chg="del mod">
          <ac:chgData name="Norberto Oviedo Ugalde" userId="f6dd41cc-30ac-40c0-95f2-225f08fe1ba3" providerId="ADAL" clId="{D5FC1131-4A00-4C7F-B79C-9FE5121AF638}" dt="2019-04-08T23:04:34.533" v="286" actId="478"/>
          <ac:spMkLst>
            <pc:docMk/>
            <pc:sldMk cId="1580782875" sldId="263"/>
            <ac:spMk id="8" creationId="{07A27592-5C14-43FC-BB49-1C63F2C4BF32}"/>
          </ac:spMkLst>
        </pc:spChg>
        <pc:spChg chg="del mod">
          <ac:chgData name="Norberto Oviedo Ugalde" userId="f6dd41cc-30ac-40c0-95f2-225f08fe1ba3" providerId="ADAL" clId="{D5FC1131-4A00-4C7F-B79C-9FE5121AF638}" dt="2019-04-08T23:04:32.385" v="284" actId="478"/>
          <ac:spMkLst>
            <pc:docMk/>
            <pc:sldMk cId="1580782875" sldId="263"/>
            <ac:spMk id="9" creationId="{F64E9DA7-D67F-43F0-94C7-2E1BEF3379FD}"/>
          </ac:spMkLst>
        </pc:spChg>
        <pc:spChg chg="add del mod">
          <ac:chgData name="Norberto Oviedo Ugalde" userId="f6dd41cc-30ac-40c0-95f2-225f08fe1ba3" providerId="ADAL" clId="{D5FC1131-4A00-4C7F-B79C-9FE5121AF638}" dt="2019-04-08T22:50:56.977" v="25" actId="478"/>
          <ac:spMkLst>
            <pc:docMk/>
            <pc:sldMk cId="1580782875" sldId="263"/>
            <ac:spMk id="11" creationId="{8594AAF4-FB4C-41BF-9F89-1F4A5B8A82A0}"/>
          </ac:spMkLst>
        </pc:spChg>
        <pc:spChg chg="add mod">
          <ac:chgData name="Norberto Oviedo Ugalde" userId="f6dd41cc-30ac-40c0-95f2-225f08fe1ba3" providerId="ADAL" clId="{D5FC1131-4A00-4C7F-B79C-9FE5121AF638}" dt="2019-04-08T23:02:49.062" v="261" actId="20577"/>
          <ac:spMkLst>
            <pc:docMk/>
            <pc:sldMk cId="1580782875" sldId="263"/>
            <ac:spMk id="12" creationId="{80A55989-0688-497D-9D03-5C300B380510}"/>
          </ac:spMkLst>
        </pc:spChg>
        <pc:spChg chg="add mod">
          <ac:chgData name="Norberto Oviedo Ugalde" userId="f6dd41cc-30ac-40c0-95f2-225f08fe1ba3" providerId="ADAL" clId="{D5FC1131-4A00-4C7F-B79C-9FE5121AF638}" dt="2019-04-08T23:02:39.561" v="258" actId="1076"/>
          <ac:spMkLst>
            <pc:docMk/>
            <pc:sldMk cId="1580782875" sldId="263"/>
            <ac:spMk id="13" creationId="{3C59C93E-7391-426F-B77A-847077E0CF3F}"/>
          </ac:spMkLst>
        </pc:spChg>
        <pc:spChg chg="add mod">
          <ac:chgData name="Norberto Oviedo Ugalde" userId="f6dd41cc-30ac-40c0-95f2-225f08fe1ba3" providerId="ADAL" clId="{D5FC1131-4A00-4C7F-B79C-9FE5121AF638}" dt="2019-04-08T23:02:54.642" v="262" actId="1076"/>
          <ac:spMkLst>
            <pc:docMk/>
            <pc:sldMk cId="1580782875" sldId="263"/>
            <ac:spMk id="14" creationId="{272A7482-286B-4510-B35F-74BAF0CF5880}"/>
          </ac:spMkLst>
        </pc:spChg>
        <pc:spChg chg="add mod">
          <ac:chgData name="Norberto Oviedo Ugalde" userId="f6dd41cc-30ac-40c0-95f2-225f08fe1ba3" providerId="ADAL" clId="{D5FC1131-4A00-4C7F-B79C-9FE5121AF638}" dt="2019-04-08T23:02:17.170" v="254" actId="1076"/>
          <ac:spMkLst>
            <pc:docMk/>
            <pc:sldMk cId="1580782875" sldId="263"/>
            <ac:spMk id="15" creationId="{F13A3021-8F90-4C9D-84FC-700DC6A6DDE4}"/>
          </ac:spMkLst>
        </pc:spChg>
        <pc:spChg chg="add mod">
          <ac:chgData name="Norberto Oviedo Ugalde" userId="f6dd41cc-30ac-40c0-95f2-225f08fe1ba3" providerId="ADAL" clId="{D5FC1131-4A00-4C7F-B79C-9FE5121AF638}" dt="2019-04-08T23:02:28.946" v="256" actId="1076"/>
          <ac:spMkLst>
            <pc:docMk/>
            <pc:sldMk cId="1580782875" sldId="263"/>
            <ac:spMk id="16" creationId="{F0EF134A-95C0-49E0-B63D-F8B2098F3D40}"/>
          </ac:spMkLst>
        </pc:spChg>
        <pc:spChg chg="add mod">
          <ac:chgData name="Norberto Oviedo Ugalde" userId="f6dd41cc-30ac-40c0-95f2-225f08fe1ba3" providerId="ADAL" clId="{D5FC1131-4A00-4C7F-B79C-9FE5121AF638}" dt="2019-04-08T23:02:25.009" v="255" actId="1076"/>
          <ac:spMkLst>
            <pc:docMk/>
            <pc:sldMk cId="1580782875" sldId="263"/>
            <ac:spMk id="17" creationId="{03DFC89D-C197-4E79-B205-FD847ACA4975}"/>
          </ac:spMkLst>
        </pc:spChg>
        <pc:spChg chg="add mod">
          <ac:chgData name="Norberto Oviedo Ugalde" userId="f6dd41cc-30ac-40c0-95f2-225f08fe1ba3" providerId="ADAL" clId="{D5FC1131-4A00-4C7F-B79C-9FE5121AF638}" dt="2019-04-08T23:02:33.372" v="257" actId="1076"/>
          <ac:spMkLst>
            <pc:docMk/>
            <pc:sldMk cId="1580782875" sldId="263"/>
            <ac:spMk id="18" creationId="{66A52B49-4657-4DF2-A427-538DF7FC7FCC}"/>
          </ac:spMkLst>
        </pc:spChg>
        <pc:spChg chg="add mod">
          <ac:chgData name="Norberto Oviedo Ugalde" userId="f6dd41cc-30ac-40c0-95f2-225f08fe1ba3" providerId="ADAL" clId="{D5FC1131-4A00-4C7F-B79C-9FE5121AF638}" dt="2019-04-08T23:04:20.105" v="279" actId="20577"/>
          <ac:spMkLst>
            <pc:docMk/>
            <pc:sldMk cId="1580782875" sldId="263"/>
            <ac:spMk id="19" creationId="{BC5ABF74-E476-4B5B-8A16-A670E0B18F0A}"/>
          </ac:spMkLst>
        </pc:spChg>
        <pc:spChg chg="add mod">
          <ac:chgData name="Norberto Oviedo Ugalde" userId="f6dd41cc-30ac-40c0-95f2-225f08fe1ba3" providerId="ADAL" clId="{D5FC1131-4A00-4C7F-B79C-9FE5121AF638}" dt="2019-04-08T23:07:41.056" v="370" actId="14100"/>
          <ac:spMkLst>
            <pc:docMk/>
            <pc:sldMk cId="1580782875" sldId="263"/>
            <ac:spMk id="20" creationId="{A6D79FC3-671D-4552-8860-E06916258FC4}"/>
          </ac:spMkLst>
        </pc:spChg>
        <pc:spChg chg="add mod">
          <ac:chgData name="Norberto Oviedo Ugalde" userId="f6dd41cc-30ac-40c0-95f2-225f08fe1ba3" providerId="ADAL" clId="{D5FC1131-4A00-4C7F-B79C-9FE5121AF638}" dt="2019-04-08T23:06:32.003" v="335" actId="20577"/>
          <ac:spMkLst>
            <pc:docMk/>
            <pc:sldMk cId="1580782875" sldId="263"/>
            <ac:spMk id="21" creationId="{61DFFF8B-6E94-469E-9B50-B87C42654DC1}"/>
          </ac:spMkLst>
        </pc:spChg>
        <pc:spChg chg="add del mod">
          <ac:chgData name="Norberto Oviedo Ugalde" userId="f6dd41cc-30ac-40c0-95f2-225f08fe1ba3" providerId="ADAL" clId="{D5FC1131-4A00-4C7F-B79C-9FE5121AF638}" dt="2019-04-08T23:07:29.887" v="368"/>
          <ac:spMkLst>
            <pc:docMk/>
            <pc:sldMk cId="1580782875" sldId="263"/>
            <ac:spMk id="22" creationId="{A4E01C28-72FE-4539-99F0-D7A88F8BA320}"/>
          </ac:spMkLst>
        </pc:spChg>
        <pc:spChg chg="add mod">
          <ac:chgData name="Norberto Oviedo Ugalde" userId="f6dd41cc-30ac-40c0-95f2-225f08fe1ba3" providerId="ADAL" clId="{D5FC1131-4A00-4C7F-B79C-9FE5121AF638}" dt="2019-04-08T23:09:21.828" v="385" actId="14100"/>
          <ac:spMkLst>
            <pc:docMk/>
            <pc:sldMk cId="1580782875" sldId="263"/>
            <ac:spMk id="23" creationId="{9C73CAB8-D8D6-4FAD-B190-397B9356D7C5}"/>
          </ac:spMkLst>
        </pc:spChg>
        <pc:spChg chg="add mod">
          <ac:chgData name="Norberto Oviedo Ugalde" userId="f6dd41cc-30ac-40c0-95f2-225f08fe1ba3" providerId="ADAL" clId="{D5FC1131-4A00-4C7F-B79C-9FE5121AF638}" dt="2019-04-08T23:13:28.262" v="417"/>
          <ac:spMkLst>
            <pc:docMk/>
            <pc:sldMk cId="1580782875" sldId="263"/>
            <ac:spMk id="24" creationId="{40635743-1813-465C-85E2-5B5FFEE6B6EE}"/>
          </ac:spMkLst>
        </pc:spChg>
        <pc:spChg chg="add mod">
          <ac:chgData name="Norberto Oviedo Ugalde" userId="f6dd41cc-30ac-40c0-95f2-225f08fe1ba3" providerId="ADAL" clId="{D5FC1131-4A00-4C7F-B79C-9FE5121AF638}" dt="2019-04-08T23:13:55.279" v="421" actId="20577"/>
          <ac:spMkLst>
            <pc:docMk/>
            <pc:sldMk cId="1580782875" sldId="263"/>
            <ac:spMk id="25" creationId="{88B3D69C-E8C8-4C3F-A7A8-D57E6A4C38DB}"/>
          </ac:spMkLst>
        </pc:spChg>
        <pc:spChg chg="add mod">
          <ac:chgData name="Norberto Oviedo Ugalde" userId="f6dd41cc-30ac-40c0-95f2-225f08fe1ba3" providerId="ADAL" clId="{D5FC1131-4A00-4C7F-B79C-9FE5121AF638}" dt="2019-04-08T23:11:08.052" v="407" actId="1076"/>
          <ac:spMkLst>
            <pc:docMk/>
            <pc:sldMk cId="1580782875" sldId="263"/>
            <ac:spMk id="26" creationId="{BD756235-EB47-4387-8CE1-04B71234921A}"/>
          </ac:spMkLst>
        </pc:spChg>
      </pc:sldChg>
    </pc:docChg>
  </pc:docChgLst>
  <pc:docChgLst>
    <pc:chgData name="Norberto Oviedo Ugalde" userId="f6dd41cc-30ac-40c0-95f2-225f08fe1ba3" providerId="ADAL" clId="{C4F3F80D-7B57-4C8C-8F17-C2622580C446}"/>
    <pc:docChg chg="undo custSel addSld delSld modSld">
      <pc:chgData name="Norberto Oviedo Ugalde" userId="f6dd41cc-30ac-40c0-95f2-225f08fe1ba3" providerId="ADAL" clId="{C4F3F80D-7B57-4C8C-8F17-C2622580C446}" dt="2019-10-13T16:20:47.758" v="1264" actId="1076"/>
      <pc:docMkLst>
        <pc:docMk/>
      </pc:docMkLst>
      <pc:sldChg chg="modSp">
        <pc:chgData name="Norberto Oviedo Ugalde" userId="f6dd41cc-30ac-40c0-95f2-225f08fe1ba3" providerId="ADAL" clId="{C4F3F80D-7B57-4C8C-8F17-C2622580C446}" dt="2019-10-09T20:02:19.835" v="78" actId="20577"/>
        <pc:sldMkLst>
          <pc:docMk/>
          <pc:sldMk cId="173496091" sldId="260"/>
        </pc:sldMkLst>
        <pc:spChg chg="mod">
          <ac:chgData name="Norberto Oviedo Ugalde" userId="f6dd41cc-30ac-40c0-95f2-225f08fe1ba3" providerId="ADAL" clId="{C4F3F80D-7B57-4C8C-8F17-C2622580C446}" dt="2019-10-09T20:02:19.835" v="78" actId="20577"/>
          <ac:spMkLst>
            <pc:docMk/>
            <pc:sldMk cId="173496091" sldId="260"/>
            <ac:spMk id="2" creationId="{00000000-0000-0000-0000-000000000000}"/>
          </ac:spMkLst>
        </pc:spChg>
      </pc:sldChg>
      <pc:sldChg chg="modSp">
        <pc:chgData name="Norberto Oviedo Ugalde" userId="f6dd41cc-30ac-40c0-95f2-225f08fe1ba3" providerId="ADAL" clId="{C4F3F80D-7B57-4C8C-8F17-C2622580C446}" dt="2019-10-13T15:43:22.153" v="1201" actId="20577"/>
        <pc:sldMkLst>
          <pc:docMk/>
          <pc:sldMk cId="946608536" sldId="261"/>
        </pc:sldMkLst>
        <pc:spChg chg="mod">
          <ac:chgData name="Norberto Oviedo Ugalde" userId="f6dd41cc-30ac-40c0-95f2-225f08fe1ba3" providerId="ADAL" clId="{C4F3F80D-7B57-4C8C-8F17-C2622580C446}" dt="2019-10-13T15:43:22.153" v="1201" actId="20577"/>
          <ac:spMkLst>
            <pc:docMk/>
            <pc:sldMk cId="946608536" sldId="261"/>
            <ac:spMk id="2" creationId="{00000000-0000-0000-0000-000000000000}"/>
          </ac:spMkLst>
        </pc:spChg>
      </pc:sldChg>
      <pc:sldChg chg="addSp delSp modSp delAnim modAnim">
        <pc:chgData name="Norberto Oviedo Ugalde" userId="f6dd41cc-30ac-40c0-95f2-225f08fe1ba3" providerId="ADAL" clId="{C4F3F80D-7B57-4C8C-8F17-C2622580C446}" dt="2019-10-09T20:48:07.254" v="557"/>
        <pc:sldMkLst>
          <pc:docMk/>
          <pc:sldMk cId="1580782875" sldId="263"/>
        </pc:sldMkLst>
        <pc:spChg chg="add mod">
          <ac:chgData name="Norberto Oviedo Ugalde" userId="f6dd41cc-30ac-40c0-95f2-225f08fe1ba3" providerId="ADAL" clId="{C4F3F80D-7B57-4C8C-8F17-C2622580C446}" dt="2019-10-09T20:16:18.538" v="213" actId="113"/>
          <ac:spMkLst>
            <pc:docMk/>
            <pc:sldMk cId="1580782875" sldId="263"/>
            <ac:spMk id="2" creationId="{5830A13A-6182-424F-9D75-FE1DEF43FA82}"/>
          </ac:spMkLst>
        </pc:spChg>
        <pc:spChg chg="mod">
          <ac:chgData name="Norberto Oviedo Ugalde" userId="f6dd41cc-30ac-40c0-95f2-225f08fe1ba3" providerId="ADAL" clId="{C4F3F80D-7B57-4C8C-8F17-C2622580C446}" dt="2019-10-09T20:06:02.954" v="94" actId="20577"/>
          <ac:spMkLst>
            <pc:docMk/>
            <pc:sldMk cId="1580782875" sldId="263"/>
            <ac:spMk id="4" creationId="{A548BF85-4EEA-478B-9D8B-3BE696C73E25}"/>
          </ac:spMkLst>
        </pc:spChg>
        <pc:spChg chg="mod">
          <ac:chgData name="Norberto Oviedo Ugalde" userId="f6dd41cc-30ac-40c0-95f2-225f08fe1ba3" providerId="ADAL" clId="{C4F3F80D-7B57-4C8C-8F17-C2622580C446}" dt="2019-10-09T20:16:08.952" v="212" actId="113"/>
          <ac:spMkLst>
            <pc:docMk/>
            <pc:sldMk cId="1580782875" sldId="263"/>
            <ac:spMk id="12" creationId="{80A55989-0688-497D-9D03-5C300B380510}"/>
          </ac:spMkLst>
        </pc:spChg>
        <pc:spChg chg="del">
          <ac:chgData name="Norberto Oviedo Ugalde" userId="f6dd41cc-30ac-40c0-95f2-225f08fe1ba3" providerId="ADAL" clId="{C4F3F80D-7B57-4C8C-8F17-C2622580C446}" dt="2019-10-09T20:09:21.178" v="109" actId="478"/>
          <ac:spMkLst>
            <pc:docMk/>
            <pc:sldMk cId="1580782875" sldId="263"/>
            <ac:spMk id="15" creationId="{755384E8-4633-43C8-8145-E97D0C474724}"/>
          </ac:spMkLst>
        </pc:spChg>
        <pc:spChg chg="mod">
          <ac:chgData name="Norberto Oviedo Ugalde" userId="f6dd41cc-30ac-40c0-95f2-225f08fe1ba3" providerId="ADAL" clId="{C4F3F80D-7B57-4C8C-8F17-C2622580C446}" dt="2019-10-09T20:15:47.844" v="211" actId="20577"/>
          <ac:spMkLst>
            <pc:docMk/>
            <pc:sldMk cId="1580782875" sldId="263"/>
            <ac:spMk id="16" creationId="{A6193F2C-280C-47ED-9986-E964F446141E}"/>
          </ac:spMkLst>
        </pc:spChg>
        <pc:spChg chg="del">
          <ac:chgData name="Norberto Oviedo Ugalde" userId="f6dd41cc-30ac-40c0-95f2-225f08fe1ba3" providerId="ADAL" clId="{C4F3F80D-7B57-4C8C-8F17-C2622580C446}" dt="2019-10-09T20:13:32.130" v="190" actId="478"/>
          <ac:spMkLst>
            <pc:docMk/>
            <pc:sldMk cId="1580782875" sldId="263"/>
            <ac:spMk id="17" creationId="{AC78896D-DA37-4FA4-952D-1AAFAFAB3D25}"/>
          </ac:spMkLst>
        </pc:spChg>
        <pc:spChg chg="del mod">
          <ac:chgData name="Norberto Oviedo Ugalde" userId="f6dd41cc-30ac-40c0-95f2-225f08fe1ba3" providerId="ADAL" clId="{C4F3F80D-7B57-4C8C-8F17-C2622580C446}" dt="2019-10-09T20:13:36.051" v="194" actId="478"/>
          <ac:spMkLst>
            <pc:docMk/>
            <pc:sldMk cId="1580782875" sldId="263"/>
            <ac:spMk id="18" creationId="{16F517CE-9065-462C-AA3C-3E153C08701D}"/>
          </ac:spMkLst>
        </pc:spChg>
        <pc:spChg chg="del mod">
          <ac:chgData name="Norberto Oviedo Ugalde" userId="f6dd41cc-30ac-40c0-95f2-225f08fe1ba3" providerId="ADAL" clId="{C4F3F80D-7B57-4C8C-8F17-C2622580C446}" dt="2019-10-09T20:13:30.775" v="189" actId="478"/>
          <ac:spMkLst>
            <pc:docMk/>
            <pc:sldMk cId="1580782875" sldId="263"/>
            <ac:spMk id="22" creationId="{CB28078B-F0A8-488C-94C7-A09B4EAA48E7}"/>
          </ac:spMkLst>
        </pc:spChg>
        <pc:spChg chg="del mod">
          <ac:chgData name="Norberto Oviedo Ugalde" userId="f6dd41cc-30ac-40c0-95f2-225f08fe1ba3" providerId="ADAL" clId="{C4F3F80D-7B57-4C8C-8F17-C2622580C446}" dt="2019-10-09T20:13:29.351" v="188" actId="478"/>
          <ac:spMkLst>
            <pc:docMk/>
            <pc:sldMk cId="1580782875" sldId="263"/>
            <ac:spMk id="23" creationId="{81C30C23-D85D-4E06-B341-5A64BC2FF97E}"/>
          </ac:spMkLst>
        </pc:spChg>
        <pc:spChg chg="del">
          <ac:chgData name="Norberto Oviedo Ugalde" userId="f6dd41cc-30ac-40c0-95f2-225f08fe1ba3" providerId="ADAL" clId="{C4F3F80D-7B57-4C8C-8F17-C2622580C446}" dt="2019-10-09T20:09:26.057" v="112" actId="478"/>
          <ac:spMkLst>
            <pc:docMk/>
            <pc:sldMk cId="1580782875" sldId="263"/>
            <ac:spMk id="24" creationId="{D078D24C-A76C-4355-B268-1EB3F1E4FF4C}"/>
          </ac:spMkLst>
        </pc:spChg>
        <pc:spChg chg="del mod">
          <ac:chgData name="Norberto Oviedo Ugalde" userId="f6dd41cc-30ac-40c0-95f2-225f08fe1ba3" providerId="ADAL" clId="{C4F3F80D-7B57-4C8C-8F17-C2622580C446}" dt="2019-10-09T20:13:35.180" v="193" actId="478"/>
          <ac:spMkLst>
            <pc:docMk/>
            <pc:sldMk cId="1580782875" sldId="263"/>
            <ac:spMk id="25" creationId="{85C42437-81D4-4414-AFF7-AC5F65DDCE5F}"/>
          </ac:spMkLst>
        </pc:spChg>
        <pc:spChg chg="del mod">
          <ac:chgData name="Norberto Oviedo Ugalde" userId="f6dd41cc-30ac-40c0-95f2-225f08fe1ba3" providerId="ADAL" clId="{C4F3F80D-7B57-4C8C-8F17-C2622580C446}" dt="2019-10-09T20:13:33.943" v="192" actId="478"/>
          <ac:spMkLst>
            <pc:docMk/>
            <pc:sldMk cId="1580782875" sldId="263"/>
            <ac:spMk id="26" creationId="{E175F5ED-26BB-43D1-8523-34CE4C8ACE18}"/>
          </ac:spMkLst>
        </pc:spChg>
        <pc:spChg chg="del mod">
          <ac:chgData name="Norberto Oviedo Ugalde" userId="f6dd41cc-30ac-40c0-95f2-225f08fe1ba3" providerId="ADAL" clId="{C4F3F80D-7B57-4C8C-8F17-C2622580C446}" dt="2019-10-09T20:13:27.884" v="187" actId="478"/>
          <ac:spMkLst>
            <pc:docMk/>
            <pc:sldMk cId="1580782875" sldId="263"/>
            <ac:spMk id="27" creationId="{2ECD41B4-2413-4709-9127-DC2D3D8AB61A}"/>
          </ac:spMkLst>
        </pc:spChg>
        <pc:spChg chg="del mod">
          <ac:chgData name="Norberto Oviedo Ugalde" userId="f6dd41cc-30ac-40c0-95f2-225f08fe1ba3" providerId="ADAL" clId="{C4F3F80D-7B57-4C8C-8F17-C2622580C446}" dt="2019-10-09T20:13:33.002" v="191" actId="478"/>
          <ac:spMkLst>
            <pc:docMk/>
            <pc:sldMk cId="1580782875" sldId="263"/>
            <ac:spMk id="31" creationId="{33DAE21A-134B-4C3B-BD8D-E2E39C00419C}"/>
          </ac:spMkLst>
        </pc:spChg>
        <pc:spChg chg="del">
          <ac:chgData name="Norberto Oviedo Ugalde" userId="f6dd41cc-30ac-40c0-95f2-225f08fe1ba3" providerId="ADAL" clId="{C4F3F80D-7B57-4C8C-8F17-C2622580C446}" dt="2019-10-09T20:09:24.552" v="111" actId="478"/>
          <ac:spMkLst>
            <pc:docMk/>
            <pc:sldMk cId="1580782875" sldId="263"/>
            <ac:spMk id="33" creationId="{DFF5175F-9BD4-49ED-B282-38F3D41B37CC}"/>
          </ac:spMkLst>
        </pc:spChg>
        <pc:spChg chg="del mod">
          <ac:chgData name="Norberto Oviedo Ugalde" userId="f6dd41cc-30ac-40c0-95f2-225f08fe1ba3" providerId="ADAL" clId="{C4F3F80D-7B57-4C8C-8F17-C2622580C446}" dt="2019-10-09T20:09:20.118" v="108" actId="478"/>
          <ac:spMkLst>
            <pc:docMk/>
            <pc:sldMk cId="1580782875" sldId="263"/>
            <ac:spMk id="34" creationId="{CA5F01EF-715C-4EDA-B26B-C463A14ABE10}"/>
          </ac:spMkLst>
        </pc:spChg>
        <pc:spChg chg="del">
          <ac:chgData name="Norberto Oviedo Ugalde" userId="f6dd41cc-30ac-40c0-95f2-225f08fe1ba3" providerId="ADAL" clId="{C4F3F80D-7B57-4C8C-8F17-C2622580C446}" dt="2019-10-09T20:09:23.095" v="110" actId="478"/>
          <ac:spMkLst>
            <pc:docMk/>
            <pc:sldMk cId="1580782875" sldId="263"/>
            <ac:spMk id="35" creationId="{9AA15428-AAEB-47D6-A1F9-5B39D909EFB6}"/>
          </ac:spMkLst>
        </pc:spChg>
      </pc:sldChg>
      <pc:sldChg chg="del">
        <pc:chgData name="Norberto Oviedo Ugalde" userId="f6dd41cc-30ac-40c0-95f2-225f08fe1ba3" providerId="ADAL" clId="{C4F3F80D-7B57-4C8C-8F17-C2622580C446}" dt="2019-10-13T15:52:07.149" v="1202" actId="47"/>
        <pc:sldMkLst>
          <pc:docMk/>
          <pc:sldMk cId="1103812874" sldId="280"/>
        </pc:sldMkLst>
      </pc:sldChg>
      <pc:sldChg chg="del">
        <pc:chgData name="Norberto Oviedo Ugalde" userId="f6dd41cc-30ac-40c0-95f2-225f08fe1ba3" providerId="ADAL" clId="{C4F3F80D-7B57-4C8C-8F17-C2622580C446}" dt="2019-10-13T15:52:10.936" v="1203" actId="47"/>
        <pc:sldMkLst>
          <pc:docMk/>
          <pc:sldMk cId="3651876159" sldId="281"/>
        </pc:sldMkLst>
      </pc:sldChg>
      <pc:sldChg chg="addSp delSp modSp add delAnim modAnim">
        <pc:chgData name="Norberto Oviedo Ugalde" userId="f6dd41cc-30ac-40c0-95f2-225f08fe1ba3" providerId="ADAL" clId="{C4F3F80D-7B57-4C8C-8F17-C2622580C446}" dt="2019-10-13T15:55:50.302" v="1259" actId="1076"/>
        <pc:sldMkLst>
          <pc:docMk/>
          <pc:sldMk cId="512796899" sldId="282"/>
        </pc:sldMkLst>
        <pc:spChg chg="del">
          <ac:chgData name="Norberto Oviedo Ugalde" userId="f6dd41cc-30ac-40c0-95f2-225f08fe1ba3" providerId="ADAL" clId="{C4F3F80D-7B57-4C8C-8F17-C2622580C446}" dt="2019-10-09T20:18:11.963" v="215" actId="478"/>
          <ac:spMkLst>
            <pc:docMk/>
            <pc:sldMk cId="512796899" sldId="282"/>
            <ac:spMk id="2" creationId="{598E74DD-3F59-46E3-93A7-D2201A259090}"/>
          </ac:spMkLst>
        </pc:spChg>
        <pc:spChg chg="del">
          <ac:chgData name="Norberto Oviedo Ugalde" userId="f6dd41cc-30ac-40c0-95f2-225f08fe1ba3" providerId="ADAL" clId="{C4F3F80D-7B57-4C8C-8F17-C2622580C446}" dt="2019-10-09T20:18:15.225" v="216" actId="478"/>
          <ac:spMkLst>
            <pc:docMk/>
            <pc:sldMk cId="512796899" sldId="282"/>
            <ac:spMk id="3" creationId="{2AC55953-E183-4C50-A312-3882E35B9489}"/>
          </ac:spMkLst>
        </pc:spChg>
        <pc:spChg chg="add mod">
          <ac:chgData name="Norberto Oviedo Ugalde" userId="f6dd41cc-30ac-40c0-95f2-225f08fe1ba3" providerId="ADAL" clId="{C4F3F80D-7B57-4C8C-8F17-C2622580C446}" dt="2019-10-09T20:26:32.529" v="371" actId="1076"/>
          <ac:spMkLst>
            <pc:docMk/>
            <pc:sldMk cId="512796899" sldId="282"/>
            <ac:spMk id="4" creationId="{3CA453DC-643D-4D71-8F43-65E473003179}"/>
          </ac:spMkLst>
        </pc:spChg>
        <pc:spChg chg="mod">
          <ac:chgData name="Norberto Oviedo Ugalde" userId="f6dd41cc-30ac-40c0-95f2-225f08fe1ba3" providerId="ADAL" clId="{C4F3F80D-7B57-4C8C-8F17-C2622580C446}" dt="2019-10-09T20:39:50.154" v="488" actId="113"/>
          <ac:spMkLst>
            <pc:docMk/>
            <pc:sldMk cId="512796899" sldId="282"/>
            <ac:spMk id="10" creationId="{72CBDEA6-B37D-428F-9C3E-0C6FE3C7C407}"/>
          </ac:spMkLst>
        </pc:spChg>
        <pc:spChg chg="add del mod">
          <ac:chgData name="Norberto Oviedo Ugalde" userId="f6dd41cc-30ac-40c0-95f2-225f08fe1ba3" providerId="ADAL" clId="{C4F3F80D-7B57-4C8C-8F17-C2622580C446}" dt="2019-10-09T20:24:10.401" v="332" actId="478"/>
          <ac:spMkLst>
            <pc:docMk/>
            <pc:sldMk cId="512796899" sldId="282"/>
            <ac:spMk id="12" creationId="{66917B19-7118-4B33-ACA9-6A7A5BC25625}"/>
          </ac:spMkLst>
        </pc:spChg>
        <pc:spChg chg="add del mod">
          <ac:chgData name="Norberto Oviedo Ugalde" userId="f6dd41cc-30ac-40c0-95f2-225f08fe1ba3" providerId="ADAL" clId="{C4F3F80D-7B57-4C8C-8F17-C2622580C446}" dt="2019-10-09T20:24:07.168" v="331" actId="478"/>
          <ac:spMkLst>
            <pc:docMk/>
            <pc:sldMk cId="512796899" sldId="282"/>
            <ac:spMk id="13" creationId="{1E6CBEE1-5BD0-4447-80C7-1323B1A62804}"/>
          </ac:spMkLst>
        </pc:spChg>
        <pc:spChg chg="add mod">
          <ac:chgData name="Norberto Oviedo Ugalde" userId="f6dd41cc-30ac-40c0-95f2-225f08fe1ba3" providerId="ADAL" clId="{C4F3F80D-7B57-4C8C-8F17-C2622580C446}" dt="2019-10-09T20:28:28.587" v="418" actId="20577"/>
          <ac:spMkLst>
            <pc:docMk/>
            <pc:sldMk cId="512796899" sldId="282"/>
            <ac:spMk id="14" creationId="{42CF80E4-FBAD-4EBE-9180-7FD717E2141A}"/>
          </ac:spMkLst>
        </pc:spChg>
        <pc:spChg chg="add mod">
          <ac:chgData name="Norberto Oviedo Ugalde" userId="f6dd41cc-30ac-40c0-95f2-225f08fe1ba3" providerId="ADAL" clId="{C4F3F80D-7B57-4C8C-8F17-C2622580C446}" dt="2019-10-09T20:31:27.359" v="446" actId="1076"/>
          <ac:spMkLst>
            <pc:docMk/>
            <pc:sldMk cId="512796899" sldId="282"/>
            <ac:spMk id="15" creationId="{35A116A8-834D-4B96-976E-0D50E6DF865E}"/>
          </ac:spMkLst>
        </pc:spChg>
        <pc:spChg chg="add mod">
          <ac:chgData name="Norberto Oviedo Ugalde" userId="f6dd41cc-30ac-40c0-95f2-225f08fe1ba3" providerId="ADAL" clId="{C4F3F80D-7B57-4C8C-8F17-C2622580C446}" dt="2019-10-09T20:26:52.472" v="375" actId="1076"/>
          <ac:spMkLst>
            <pc:docMk/>
            <pc:sldMk cId="512796899" sldId="282"/>
            <ac:spMk id="16" creationId="{2D89CD37-DF5A-4E99-A071-796651AA68DE}"/>
          </ac:spMkLst>
        </pc:spChg>
        <pc:spChg chg="add mod">
          <ac:chgData name="Norberto Oviedo Ugalde" userId="f6dd41cc-30ac-40c0-95f2-225f08fe1ba3" providerId="ADAL" clId="{C4F3F80D-7B57-4C8C-8F17-C2622580C446}" dt="2019-10-09T20:38:12.019" v="476" actId="1076"/>
          <ac:spMkLst>
            <pc:docMk/>
            <pc:sldMk cId="512796899" sldId="282"/>
            <ac:spMk id="17" creationId="{87D17C32-A430-44BF-9C6B-6DC9634EA386}"/>
          </ac:spMkLst>
        </pc:spChg>
        <pc:spChg chg="add mod">
          <ac:chgData name="Norberto Oviedo Ugalde" userId="f6dd41cc-30ac-40c0-95f2-225f08fe1ba3" providerId="ADAL" clId="{C4F3F80D-7B57-4C8C-8F17-C2622580C446}" dt="2019-10-09T20:38:21.124" v="477" actId="1076"/>
          <ac:spMkLst>
            <pc:docMk/>
            <pc:sldMk cId="512796899" sldId="282"/>
            <ac:spMk id="18" creationId="{6D19E8CE-6E19-465E-A78F-E7E84FABDDF0}"/>
          </ac:spMkLst>
        </pc:spChg>
        <pc:spChg chg="add mod">
          <ac:chgData name="Norberto Oviedo Ugalde" userId="f6dd41cc-30ac-40c0-95f2-225f08fe1ba3" providerId="ADAL" clId="{C4F3F80D-7B57-4C8C-8F17-C2622580C446}" dt="2019-10-09T20:28:56.856" v="430" actId="1076"/>
          <ac:spMkLst>
            <pc:docMk/>
            <pc:sldMk cId="512796899" sldId="282"/>
            <ac:spMk id="19" creationId="{1F0F3269-CB6B-4EC8-B9C5-6B3BF43CA2C4}"/>
          </ac:spMkLst>
        </pc:spChg>
        <pc:spChg chg="add mod">
          <ac:chgData name="Norberto Oviedo Ugalde" userId="f6dd41cc-30ac-40c0-95f2-225f08fe1ba3" providerId="ADAL" clId="{C4F3F80D-7B57-4C8C-8F17-C2622580C446}" dt="2019-10-09T20:31:36.922" v="450" actId="20577"/>
          <ac:spMkLst>
            <pc:docMk/>
            <pc:sldMk cId="512796899" sldId="282"/>
            <ac:spMk id="20" creationId="{3863149E-7D31-4D2D-A177-47406F8E0962}"/>
          </ac:spMkLst>
        </pc:spChg>
        <pc:spChg chg="add del">
          <ac:chgData name="Norberto Oviedo Ugalde" userId="f6dd41cc-30ac-40c0-95f2-225f08fe1ba3" providerId="ADAL" clId="{C4F3F80D-7B57-4C8C-8F17-C2622580C446}" dt="2019-10-09T20:33:26.058" v="452" actId="478"/>
          <ac:spMkLst>
            <pc:docMk/>
            <pc:sldMk cId="512796899" sldId="282"/>
            <ac:spMk id="21" creationId="{AED84811-8918-46E6-9260-389C94E60DF4}"/>
          </ac:spMkLst>
        </pc:spChg>
        <pc:spChg chg="add mod">
          <ac:chgData name="Norberto Oviedo Ugalde" userId="f6dd41cc-30ac-40c0-95f2-225f08fe1ba3" providerId="ADAL" clId="{C4F3F80D-7B57-4C8C-8F17-C2622580C446}" dt="2019-10-09T21:09:50.475" v="719" actId="20577"/>
          <ac:spMkLst>
            <pc:docMk/>
            <pc:sldMk cId="512796899" sldId="282"/>
            <ac:spMk id="22" creationId="{B5E84106-6913-4144-AC19-5F0762DFB25C}"/>
          </ac:spMkLst>
        </pc:spChg>
        <pc:spChg chg="mod">
          <ac:chgData name="Norberto Oviedo Ugalde" userId="f6dd41cc-30ac-40c0-95f2-225f08fe1ba3" providerId="ADAL" clId="{C4F3F80D-7B57-4C8C-8F17-C2622580C446}" dt="2019-10-09T20:35:26.924" v="461" actId="1076"/>
          <ac:spMkLst>
            <pc:docMk/>
            <pc:sldMk cId="512796899" sldId="282"/>
            <ac:spMk id="24" creationId="{C60B96EF-67AE-4FDE-9082-B25A75478908}"/>
          </ac:spMkLst>
        </pc:spChg>
        <pc:spChg chg="mod">
          <ac:chgData name="Norberto Oviedo Ugalde" userId="f6dd41cc-30ac-40c0-95f2-225f08fe1ba3" providerId="ADAL" clId="{C4F3F80D-7B57-4C8C-8F17-C2622580C446}" dt="2019-10-09T20:37:09.900" v="469" actId="14100"/>
          <ac:spMkLst>
            <pc:docMk/>
            <pc:sldMk cId="512796899" sldId="282"/>
            <ac:spMk id="25" creationId="{C6F8BD0D-260E-496C-B7A7-59CCFE53CAC2}"/>
          </ac:spMkLst>
        </pc:spChg>
        <pc:spChg chg="add mod">
          <ac:chgData name="Norberto Oviedo Ugalde" userId="f6dd41cc-30ac-40c0-95f2-225f08fe1ba3" providerId="ADAL" clId="{C4F3F80D-7B57-4C8C-8F17-C2622580C446}" dt="2019-10-09T20:57:34.228" v="634" actId="20577"/>
          <ac:spMkLst>
            <pc:docMk/>
            <pc:sldMk cId="512796899" sldId="282"/>
            <ac:spMk id="26" creationId="{B7F0421B-8ABB-4FB0-B78E-12407BFF2BE2}"/>
          </ac:spMkLst>
        </pc:spChg>
        <pc:spChg chg="add mod">
          <ac:chgData name="Norberto Oviedo Ugalde" userId="f6dd41cc-30ac-40c0-95f2-225f08fe1ba3" providerId="ADAL" clId="{C4F3F80D-7B57-4C8C-8F17-C2622580C446}" dt="2019-10-09T20:57:21.612" v="631" actId="20577"/>
          <ac:spMkLst>
            <pc:docMk/>
            <pc:sldMk cId="512796899" sldId="282"/>
            <ac:spMk id="30" creationId="{979A4563-2FB5-4A28-B732-503DF3C90633}"/>
          </ac:spMkLst>
        </pc:spChg>
        <pc:spChg chg="add mod">
          <ac:chgData name="Norberto Oviedo Ugalde" userId="f6dd41cc-30ac-40c0-95f2-225f08fe1ba3" providerId="ADAL" clId="{C4F3F80D-7B57-4C8C-8F17-C2622580C446}" dt="2019-10-09T20:47:26.003" v="556" actId="14100"/>
          <ac:spMkLst>
            <pc:docMk/>
            <pc:sldMk cId="512796899" sldId="282"/>
            <ac:spMk id="31" creationId="{922A3F00-B7BF-4AA7-9A73-9E3EF6473EE1}"/>
          </ac:spMkLst>
        </pc:spChg>
        <pc:spChg chg="mod">
          <ac:chgData name="Norberto Oviedo Ugalde" userId="f6dd41cc-30ac-40c0-95f2-225f08fe1ba3" providerId="ADAL" clId="{C4F3F80D-7B57-4C8C-8F17-C2622580C446}" dt="2019-10-13T15:54:08.407" v="1232" actId="1076"/>
          <ac:spMkLst>
            <pc:docMk/>
            <pc:sldMk cId="512796899" sldId="282"/>
            <ac:spMk id="33" creationId="{C03DA926-7468-4674-8A60-363B5277ADBF}"/>
          </ac:spMkLst>
        </pc:spChg>
        <pc:spChg chg="mod">
          <ac:chgData name="Norberto Oviedo Ugalde" userId="f6dd41cc-30ac-40c0-95f2-225f08fe1ba3" providerId="ADAL" clId="{C4F3F80D-7B57-4C8C-8F17-C2622580C446}" dt="2019-10-13T15:55:19.316" v="1240" actId="20577"/>
          <ac:spMkLst>
            <pc:docMk/>
            <pc:sldMk cId="512796899" sldId="282"/>
            <ac:spMk id="34" creationId="{C2B92538-3258-4A7E-9B00-E01AD61FC991}"/>
          </ac:spMkLst>
        </pc:spChg>
        <pc:spChg chg="mod">
          <ac:chgData name="Norberto Oviedo Ugalde" userId="f6dd41cc-30ac-40c0-95f2-225f08fe1ba3" providerId="ADAL" clId="{C4F3F80D-7B57-4C8C-8F17-C2622580C446}" dt="2019-10-13T15:55:44.993" v="1258" actId="20577"/>
          <ac:spMkLst>
            <pc:docMk/>
            <pc:sldMk cId="512796899" sldId="282"/>
            <ac:spMk id="35" creationId="{AC464389-779F-4F79-A16D-0270C186DD35}"/>
          </ac:spMkLst>
        </pc:spChg>
        <pc:spChg chg="mod">
          <ac:chgData name="Norberto Oviedo Ugalde" userId="f6dd41cc-30ac-40c0-95f2-225f08fe1ba3" providerId="ADAL" clId="{C4F3F80D-7B57-4C8C-8F17-C2622580C446}" dt="2019-10-09T20:45:58.208" v="533" actId="14100"/>
          <ac:spMkLst>
            <pc:docMk/>
            <pc:sldMk cId="512796899" sldId="282"/>
            <ac:spMk id="41" creationId="{BB0DEDF5-A4CD-473D-BE21-4EC59CCF10A1}"/>
          </ac:spMkLst>
        </pc:spChg>
        <pc:spChg chg="mod">
          <ac:chgData name="Norberto Oviedo Ugalde" userId="f6dd41cc-30ac-40c0-95f2-225f08fe1ba3" providerId="ADAL" clId="{C4F3F80D-7B57-4C8C-8F17-C2622580C446}" dt="2019-10-09T20:46:06.824" v="535" actId="1076"/>
          <ac:spMkLst>
            <pc:docMk/>
            <pc:sldMk cId="512796899" sldId="282"/>
            <ac:spMk id="42" creationId="{0B0FEF7D-81B6-46A6-8E87-BB6423747E8D}"/>
          </ac:spMkLst>
        </pc:spChg>
        <pc:spChg chg="mod">
          <ac:chgData name="Norberto Oviedo Ugalde" userId="f6dd41cc-30ac-40c0-95f2-225f08fe1ba3" providerId="ADAL" clId="{C4F3F80D-7B57-4C8C-8F17-C2622580C446}" dt="2019-10-09T20:49:57.918" v="566" actId="14100"/>
          <ac:spMkLst>
            <pc:docMk/>
            <pc:sldMk cId="512796899" sldId="282"/>
            <ac:spMk id="44" creationId="{F04E766F-A857-48F2-AD5A-40C807B85CA7}"/>
          </ac:spMkLst>
        </pc:spChg>
        <pc:spChg chg="mod">
          <ac:chgData name="Norberto Oviedo Ugalde" userId="f6dd41cc-30ac-40c0-95f2-225f08fe1ba3" providerId="ADAL" clId="{C4F3F80D-7B57-4C8C-8F17-C2622580C446}" dt="2019-10-09T20:51:28.661" v="572" actId="1076"/>
          <ac:spMkLst>
            <pc:docMk/>
            <pc:sldMk cId="512796899" sldId="282"/>
            <ac:spMk id="47" creationId="{4CC29804-1FD6-474F-A764-5348C93720CE}"/>
          </ac:spMkLst>
        </pc:spChg>
        <pc:spChg chg="add mod">
          <ac:chgData name="Norberto Oviedo Ugalde" userId="f6dd41cc-30ac-40c0-95f2-225f08fe1ba3" providerId="ADAL" clId="{C4F3F80D-7B57-4C8C-8F17-C2622580C446}" dt="2019-10-09T20:54:35.867" v="607" actId="1076"/>
          <ac:spMkLst>
            <pc:docMk/>
            <pc:sldMk cId="512796899" sldId="282"/>
            <ac:spMk id="49" creationId="{CF52C292-0B41-4FBA-82C0-3150750A9B37}"/>
          </ac:spMkLst>
        </pc:spChg>
        <pc:spChg chg="add mod">
          <ac:chgData name="Norberto Oviedo Ugalde" userId="f6dd41cc-30ac-40c0-95f2-225f08fe1ba3" providerId="ADAL" clId="{C4F3F80D-7B57-4C8C-8F17-C2622580C446}" dt="2019-10-09T20:55:25.499" v="611" actId="20577"/>
          <ac:spMkLst>
            <pc:docMk/>
            <pc:sldMk cId="512796899" sldId="282"/>
            <ac:spMk id="50" creationId="{A59813B7-8DC3-444F-91AB-F04D6556CF16}"/>
          </ac:spMkLst>
        </pc:spChg>
        <pc:spChg chg="mod">
          <ac:chgData name="Norberto Oviedo Ugalde" userId="f6dd41cc-30ac-40c0-95f2-225f08fe1ba3" providerId="ADAL" clId="{C4F3F80D-7B57-4C8C-8F17-C2622580C446}" dt="2019-10-09T21:02:05.672" v="651" actId="14100"/>
          <ac:spMkLst>
            <pc:docMk/>
            <pc:sldMk cId="512796899" sldId="282"/>
            <ac:spMk id="52" creationId="{404D04D7-8A92-418A-9C51-DC9C99B17754}"/>
          </ac:spMkLst>
        </pc:spChg>
        <pc:spChg chg="mod">
          <ac:chgData name="Norberto Oviedo Ugalde" userId="f6dd41cc-30ac-40c0-95f2-225f08fe1ba3" providerId="ADAL" clId="{C4F3F80D-7B57-4C8C-8F17-C2622580C446}" dt="2019-10-09T21:02:00" v="650" actId="1076"/>
          <ac:spMkLst>
            <pc:docMk/>
            <pc:sldMk cId="512796899" sldId="282"/>
            <ac:spMk id="53" creationId="{6BAAA36B-22BE-46E7-ACEA-BC38C3513E53}"/>
          </ac:spMkLst>
        </pc:spChg>
        <pc:spChg chg="del">
          <ac:chgData name="Norberto Oviedo Ugalde" userId="f6dd41cc-30ac-40c0-95f2-225f08fe1ba3" providerId="ADAL" clId="{C4F3F80D-7B57-4C8C-8F17-C2622580C446}" dt="2019-10-09T21:01:25.434" v="637" actId="478"/>
          <ac:spMkLst>
            <pc:docMk/>
            <pc:sldMk cId="512796899" sldId="282"/>
            <ac:spMk id="54" creationId="{A0187A46-D8EE-4CC1-943D-301A61E33CE2}"/>
          </ac:spMkLst>
        </pc:spChg>
        <pc:spChg chg="add mod">
          <ac:chgData name="Norberto Oviedo Ugalde" userId="f6dd41cc-30ac-40c0-95f2-225f08fe1ba3" providerId="ADAL" clId="{C4F3F80D-7B57-4C8C-8F17-C2622580C446}" dt="2019-10-09T21:05:51.702" v="679" actId="1076"/>
          <ac:spMkLst>
            <pc:docMk/>
            <pc:sldMk cId="512796899" sldId="282"/>
            <ac:spMk id="55" creationId="{C1D389E9-E568-46E3-B062-281B9157760F}"/>
          </ac:spMkLst>
        </pc:spChg>
        <pc:spChg chg="add mod">
          <ac:chgData name="Norberto Oviedo Ugalde" userId="f6dd41cc-30ac-40c0-95f2-225f08fe1ba3" providerId="ADAL" clId="{C4F3F80D-7B57-4C8C-8F17-C2622580C446}" dt="2019-10-09T21:08:40.539" v="716" actId="20577"/>
          <ac:spMkLst>
            <pc:docMk/>
            <pc:sldMk cId="512796899" sldId="282"/>
            <ac:spMk id="56" creationId="{9249D09F-3F7D-4F13-8BA8-4990E4F4014A}"/>
          </ac:spMkLst>
        </pc:spChg>
        <pc:spChg chg="add del mod">
          <ac:chgData name="Norberto Oviedo Ugalde" userId="f6dd41cc-30ac-40c0-95f2-225f08fe1ba3" providerId="ADAL" clId="{C4F3F80D-7B57-4C8C-8F17-C2622580C446}" dt="2019-10-09T21:09:44.067" v="718" actId="478"/>
          <ac:spMkLst>
            <pc:docMk/>
            <pc:sldMk cId="512796899" sldId="282"/>
            <ac:spMk id="57" creationId="{85F119E8-B6A1-423D-9385-457931A4B35D}"/>
          </ac:spMkLst>
        </pc:spChg>
        <pc:spChg chg="del mod">
          <ac:chgData name="Norberto Oviedo Ugalde" userId="f6dd41cc-30ac-40c0-95f2-225f08fe1ba3" providerId="ADAL" clId="{C4F3F80D-7B57-4C8C-8F17-C2622580C446}" dt="2019-10-09T21:06:36.663" v="687" actId="478"/>
          <ac:spMkLst>
            <pc:docMk/>
            <pc:sldMk cId="512796899" sldId="282"/>
            <ac:spMk id="60" creationId="{11933E2A-740B-42E0-B8D9-849F23462C5B}"/>
          </ac:spMkLst>
        </pc:spChg>
        <pc:spChg chg="mod">
          <ac:chgData name="Norberto Oviedo Ugalde" userId="f6dd41cc-30ac-40c0-95f2-225f08fe1ba3" providerId="ADAL" clId="{C4F3F80D-7B57-4C8C-8F17-C2622580C446}" dt="2019-10-09T21:06:42.037" v="689" actId="1076"/>
          <ac:spMkLst>
            <pc:docMk/>
            <pc:sldMk cId="512796899" sldId="282"/>
            <ac:spMk id="61" creationId="{A64B9498-56DE-40FF-805E-63F53850FDBC}"/>
          </ac:spMkLst>
        </pc:spChg>
        <pc:spChg chg="add mod">
          <ac:chgData name="Norberto Oviedo Ugalde" userId="f6dd41cc-30ac-40c0-95f2-225f08fe1ba3" providerId="ADAL" clId="{C4F3F80D-7B57-4C8C-8F17-C2622580C446}" dt="2019-10-09T21:08:52.301" v="717" actId="1076"/>
          <ac:spMkLst>
            <pc:docMk/>
            <pc:sldMk cId="512796899" sldId="282"/>
            <ac:spMk id="62" creationId="{7A160AB3-FEA8-4DFD-B565-89E5E59624D1}"/>
          </ac:spMkLst>
        </pc:spChg>
        <pc:spChg chg="add mod">
          <ac:chgData name="Norberto Oviedo Ugalde" userId="f6dd41cc-30ac-40c0-95f2-225f08fe1ba3" providerId="ADAL" clId="{C4F3F80D-7B57-4C8C-8F17-C2622580C446}" dt="2019-10-09T21:12:19.460" v="757" actId="20577"/>
          <ac:spMkLst>
            <pc:docMk/>
            <pc:sldMk cId="512796899" sldId="282"/>
            <ac:spMk id="63" creationId="{0CE79719-DF27-40EB-8ED0-75A23FBE3CA8}"/>
          </ac:spMkLst>
        </pc:spChg>
        <pc:spChg chg="add del">
          <ac:chgData name="Norberto Oviedo Ugalde" userId="f6dd41cc-30ac-40c0-95f2-225f08fe1ba3" providerId="ADAL" clId="{C4F3F80D-7B57-4C8C-8F17-C2622580C446}" dt="2019-10-09T21:15:10.469" v="769" actId="478"/>
          <ac:spMkLst>
            <pc:docMk/>
            <pc:sldMk cId="512796899" sldId="282"/>
            <ac:spMk id="64" creationId="{D70B78CA-79CF-46DF-87C8-4AEFEFBDED9E}"/>
          </ac:spMkLst>
        </pc:spChg>
        <pc:spChg chg="add mod">
          <ac:chgData name="Norberto Oviedo Ugalde" userId="f6dd41cc-30ac-40c0-95f2-225f08fe1ba3" providerId="ADAL" clId="{C4F3F80D-7B57-4C8C-8F17-C2622580C446}" dt="2019-10-09T21:14:44.386" v="768" actId="1076"/>
          <ac:spMkLst>
            <pc:docMk/>
            <pc:sldMk cId="512796899" sldId="282"/>
            <ac:spMk id="65" creationId="{4356C2B8-A245-405C-98E3-C14494E95C4A}"/>
          </ac:spMkLst>
        </pc:spChg>
        <pc:spChg chg="add mod">
          <ac:chgData name="Norberto Oviedo Ugalde" userId="f6dd41cc-30ac-40c0-95f2-225f08fe1ba3" providerId="ADAL" clId="{C4F3F80D-7B57-4C8C-8F17-C2622580C446}" dt="2019-10-09T21:18:16.538" v="773" actId="20577"/>
          <ac:spMkLst>
            <pc:docMk/>
            <pc:sldMk cId="512796899" sldId="282"/>
            <ac:spMk id="66" creationId="{E014E0D2-5DE1-4267-B83E-F9A8D03AFD7C}"/>
          </ac:spMkLst>
        </pc:spChg>
        <pc:spChg chg="add mod">
          <ac:chgData name="Norberto Oviedo Ugalde" userId="f6dd41cc-30ac-40c0-95f2-225f08fe1ba3" providerId="ADAL" clId="{C4F3F80D-7B57-4C8C-8F17-C2622580C446}" dt="2019-10-09T21:20:21.927" v="801" actId="1076"/>
          <ac:spMkLst>
            <pc:docMk/>
            <pc:sldMk cId="512796899" sldId="282"/>
            <ac:spMk id="67" creationId="{E970F497-F117-4371-A217-FA5445E45F19}"/>
          </ac:spMkLst>
        </pc:spChg>
        <pc:spChg chg="mod">
          <ac:chgData name="Norberto Oviedo Ugalde" userId="f6dd41cc-30ac-40c0-95f2-225f08fe1ba3" providerId="ADAL" clId="{C4F3F80D-7B57-4C8C-8F17-C2622580C446}" dt="2019-10-09T21:22:32.438" v="853" actId="1076"/>
          <ac:spMkLst>
            <pc:docMk/>
            <pc:sldMk cId="512796899" sldId="282"/>
            <ac:spMk id="69" creationId="{EACFE374-2610-427A-A3CE-493048CA756F}"/>
          </ac:spMkLst>
        </pc:spChg>
        <pc:spChg chg="mod">
          <ac:chgData name="Norberto Oviedo Ugalde" userId="f6dd41cc-30ac-40c0-95f2-225f08fe1ba3" providerId="ADAL" clId="{C4F3F80D-7B57-4C8C-8F17-C2622580C446}" dt="2019-10-09T21:22:28.543" v="852" actId="1076"/>
          <ac:spMkLst>
            <pc:docMk/>
            <pc:sldMk cId="512796899" sldId="282"/>
            <ac:spMk id="70" creationId="{61FFD57C-0D86-4DB1-9702-11AB445FB609}"/>
          </ac:spMkLst>
        </pc:spChg>
        <pc:spChg chg="add mod">
          <ac:chgData name="Norberto Oviedo Ugalde" userId="f6dd41cc-30ac-40c0-95f2-225f08fe1ba3" providerId="ADAL" clId="{C4F3F80D-7B57-4C8C-8F17-C2622580C446}" dt="2019-10-09T21:23:28.542" v="858" actId="1076"/>
          <ac:spMkLst>
            <pc:docMk/>
            <pc:sldMk cId="512796899" sldId="282"/>
            <ac:spMk id="71" creationId="{04B4872D-BAC6-4E5A-A73C-1439DFE28C40}"/>
          </ac:spMkLst>
        </pc:spChg>
        <pc:grpChg chg="add del">
          <ac:chgData name="Norberto Oviedo Ugalde" userId="f6dd41cc-30ac-40c0-95f2-225f08fe1ba3" providerId="ADAL" clId="{C4F3F80D-7B57-4C8C-8F17-C2622580C446}" dt="2019-10-09T20:19:37.443" v="219" actId="478"/>
          <ac:grpSpMkLst>
            <pc:docMk/>
            <pc:sldMk cId="512796899" sldId="282"/>
            <ac:grpSpMk id="5" creationId="{54B5F758-83C9-41A6-A668-87B73181C4A3}"/>
          </ac:grpSpMkLst>
        </pc:grpChg>
        <pc:grpChg chg="add mod">
          <ac:chgData name="Norberto Oviedo Ugalde" userId="f6dd41cc-30ac-40c0-95f2-225f08fe1ba3" providerId="ADAL" clId="{C4F3F80D-7B57-4C8C-8F17-C2622580C446}" dt="2019-10-09T21:11:09.062" v="739" actId="1076"/>
          <ac:grpSpMkLst>
            <pc:docMk/>
            <pc:sldMk cId="512796899" sldId="282"/>
            <ac:grpSpMk id="8" creationId="{5E97634D-4374-482A-9563-EDBA2EA473F6}"/>
          </ac:grpSpMkLst>
        </pc:grpChg>
        <pc:grpChg chg="add mod">
          <ac:chgData name="Norberto Oviedo Ugalde" userId="f6dd41cc-30ac-40c0-95f2-225f08fe1ba3" providerId="ADAL" clId="{C4F3F80D-7B57-4C8C-8F17-C2622580C446}" dt="2019-10-09T20:37:14.804" v="470" actId="1076"/>
          <ac:grpSpMkLst>
            <pc:docMk/>
            <pc:sldMk cId="512796899" sldId="282"/>
            <ac:grpSpMk id="23" creationId="{C99231EE-2F5A-4E91-9394-B0BDF2C18572}"/>
          </ac:grpSpMkLst>
        </pc:grpChg>
        <pc:grpChg chg="add mod">
          <ac:chgData name="Norberto Oviedo Ugalde" userId="f6dd41cc-30ac-40c0-95f2-225f08fe1ba3" providerId="ADAL" clId="{C4F3F80D-7B57-4C8C-8F17-C2622580C446}" dt="2019-10-09T20:43:07.081" v="500" actId="1076"/>
          <ac:grpSpMkLst>
            <pc:docMk/>
            <pc:sldMk cId="512796899" sldId="282"/>
            <ac:grpSpMk id="27" creationId="{5C6D1113-B486-4C20-9F00-ED636C90C0D7}"/>
          </ac:grpSpMkLst>
        </pc:grpChg>
        <pc:grpChg chg="add mod">
          <ac:chgData name="Norberto Oviedo Ugalde" userId="f6dd41cc-30ac-40c0-95f2-225f08fe1ba3" providerId="ADAL" clId="{C4F3F80D-7B57-4C8C-8F17-C2622580C446}" dt="2019-10-13T15:55:50.302" v="1259" actId="1076"/>
          <ac:grpSpMkLst>
            <pc:docMk/>
            <pc:sldMk cId="512796899" sldId="282"/>
            <ac:grpSpMk id="32" creationId="{1631A929-8B98-4E03-B37D-621D3C357297}"/>
          </ac:grpSpMkLst>
        </pc:grpChg>
        <pc:grpChg chg="add del mod">
          <ac:chgData name="Norberto Oviedo Ugalde" userId="f6dd41cc-30ac-40c0-95f2-225f08fe1ba3" providerId="ADAL" clId="{C4F3F80D-7B57-4C8C-8F17-C2622580C446}" dt="2019-10-09T20:45:36.045" v="529"/>
          <ac:grpSpMkLst>
            <pc:docMk/>
            <pc:sldMk cId="512796899" sldId="282"/>
            <ac:grpSpMk id="36" creationId="{CD9D36B4-5F7D-4A03-9564-9644B1F1F8B6}"/>
          </ac:grpSpMkLst>
        </pc:grpChg>
        <pc:grpChg chg="add mod">
          <ac:chgData name="Norberto Oviedo Ugalde" userId="f6dd41cc-30ac-40c0-95f2-225f08fe1ba3" providerId="ADAL" clId="{C4F3F80D-7B57-4C8C-8F17-C2622580C446}" dt="2019-10-09T20:46:13.399" v="536" actId="1076"/>
          <ac:grpSpMkLst>
            <pc:docMk/>
            <pc:sldMk cId="512796899" sldId="282"/>
            <ac:grpSpMk id="40" creationId="{55D25C40-3C8E-4045-AE2A-21B84F5431AB}"/>
          </ac:grpSpMkLst>
        </pc:grpChg>
        <pc:grpChg chg="add mod">
          <ac:chgData name="Norberto Oviedo Ugalde" userId="f6dd41cc-30ac-40c0-95f2-225f08fe1ba3" providerId="ADAL" clId="{C4F3F80D-7B57-4C8C-8F17-C2622580C446}" dt="2019-10-09T20:49:50.630" v="565" actId="14100"/>
          <ac:grpSpMkLst>
            <pc:docMk/>
            <pc:sldMk cId="512796899" sldId="282"/>
            <ac:grpSpMk id="43" creationId="{0076D817-42F5-44E9-B0EF-699F5F6F4F05}"/>
          </ac:grpSpMkLst>
        </pc:grpChg>
        <pc:grpChg chg="add mod">
          <ac:chgData name="Norberto Oviedo Ugalde" userId="f6dd41cc-30ac-40c0-95f2-225f08fe1ba3" providerId="ADAL" clId="{C4F3F80D-7B57-4C8C-8F17-C2622580C446}" dt="2019-10-13T15:52:43.970" v="1204" actId="1076"/>
          <ac:grpSpMkLst>
            <pc:docMk/>
            <pc:sldMk cId="512796899" sldId="282"/>
            <ac:grpSpMk id="46" creationId="{6A3957FF-06BB-4366-A24F-BD58D7879277}"/>
          </ac:grpSpMkLst>
        </pc:grpChg>
        <pc:grpChg chg="add mod">
          <ac:chgData name="Norberto Oviedo Ugalde" userId="f6dd41cc-30ac-40c0-95f2-225f08fe1ba3" providerId="ADAL" clId="{C4F3F80D-7B57-4C8C-8F17-C2622580C446}" dt="2019-10-09T21:02:11.848" v="652" actId="1076"/>
          <ac:grpSpMkLst>
            <pc:docMk/>
            <pc:sldMk cId="512796899" sldId="282"/>
            <ac:grpSpMk id="51" creationId="{4AFA81BA-5B2A-49CF-A2B5-AF9660D3DD5D}"/>
          </ac:grpSpMkLst>
        </pc:grpChg>
        <pc:grpChg chg="add mod">
          <ac:chgData name="Norberto Oviedo Ugalde" userId="f6dd41cc-30ac-40c0-95f2-225f08fe1ba3" providerId="ADAL" clId="{C4F3F80D-7B57-4C8C-8F17-C2622580C446}" dt="2019-10-09T21:06:51.198" v="691" actId="1076"/>
          <ac:grpSpMkLst>
            <pc:docMk/>
            <pc:sldMk cId="512796899" sldId="282"/>
            <ac:grpSpMk id="58" creationId="{4C076C15-B9D3-4DAA-AC4C-8AB9DB470F62}"/>
          </ac:grpSpMkLst>
        </pc:grpChg>
        <pc:grpChg chg="add mod">
          <ac:chgData name="Norberto Oviedo Ugalde" userId="f6dd41cc-30ac-40c0-95f2-225f08fe1ba3" providerId="ADAL" clId="{C4F3F80D-7B57-4C8C-8F17-C2622580C446}" dt="2019-10-09T21:23:21.750" v="856" actId="1076"/>
          <ac:grpSpMkLst>
            <pc:docMk/>
            <pc:sldMk cId="512796899" sldId="282"/>
            <ac:grpSpMk id="68" creationId="{B40C8F3F-8AF0-4939-8EE0-B9FD98EE322A}"/>
          </ac:grpSpMkLst>
        </pc:grpChg>
      </pc:sldChg>
      <pc:sldChg chg="addSp delSp modSp add delAnim modAnim">
        <pc:chgData name="Norberto Oviedo Ugalde" userId="f6dd41cc-30ac-40c0-95f2-225f08fe1ba3" providerId="ADAL" clId="{C4F3F80D-7B57-4C8C-8F17-C2622580C446}" dt="2019-10-13T16:20:47.758" v="1264" actId="1076"/>
        <pc:sldMkLst>
          <pc:docMk/>
          <pc:sldMk cId="3948579350" sldId="283"/>
        </pc:sldMkLst>
        <pc:spChg chg="del">
          <ac:chgData name="Norberto Oviedo Ugalde" userId="f6dd41cc-30ac-40c0-95f2-225f08fe1ba3" providerId="ADAL" clId="{C4F3F80D-7B57-4C8C-8F17-C2622580C446}" dt="2019-10-09T21:23:36.747" v="860" actId="478"/>
          <ac:spMkLst>
            <pc:docMk/>
            <pc:sldMk cId="3948579350" sldId="283"/>
            <ac:spMk id="2" creationId="{C68ECBCD-E5A3-4F53-9F73-03D7265D8C24}"/>
          </ac:spMkLst>
        </pc:spChg>
        <pc:spChg chg="del">
          <ac:chgData name="Norberto Oviedo Ugalde" userId="f6dd41cc-30ac-40c0-95f2-225f08fe1ba3" providerId="ADAL" clId="{C4F3F80D-7B57-4C8C-8F17-C2622580C446}" dt="2019-10-09T21:23:38.490" v="861" actId="478"/>
          <ac:spMkLst>
            <pc:docMk/>
            <pc:sldMk cId="3948579350" sldId="283"/>
            <ac:spMk id="3" creationId="{B60DEC7E-DFAA-4716-8985-1A35E67F6D32}"/>
          </ac:spMkLst>
        </pc:spChg>
        <pc:spChg chg="add mod">
          <ac:chgData name="Norberto Oviedo Ugalde" userId="f6dd41cc-30ac-40c0-95f2-225f08fe1ba3" providerId="ADAL" clId="{C4F3F80D-7B57-4C8C-8F17-C2622580C446}" dt="2019-10-09T21:24:24.900" v="870" actId="1076"/>
          <ac:spMkLst>
            <pc:docMk/>
            <pc:sldMk cId="3948579350" sldId="283"/>
            <ac:spMk id="7" creationId="{D8C39BAF-6968-40A3-807D-5F09CCC0C928}"/>
          </ac:spMkLst>
        </pc:spChg>
        <pc:spChg chg="add mod">
          <ac:chgData name="Norberto Oviedo Ugalde" userId="f6dd41cc-30ac-40c0-95f2-225f08fe1ba3" providerId="ADAL" clId="{C4F3F80D-7B57-4C8C-8F17-C2622580C446}" dt="2019-10-09T21:30:54.057" v="919" actId="1076"/>
          <ac:spMkLst>
            <pc:docMk/>
            <pc:sldMk cId="3948579350" sldId="283"/>
            <ac:spMk id="8" creationId="{A404BAB8-DBA5-400B-BB9D-F3191C991F77}"/>
          </ac:spMkLst>
        </pc:spChg>
        <pc:spChg chg="add del mod">
          <ac:chgData name="Norberto Oviedo Ugalde" userId="f6dd41cc-30ac-40c0-95f2-225f08fe1ba3" providerId="ADAL" clId="{C4F3F80D-7B57-4C8C-8F17-C2622580C446}" dt="2019-10-09T21:29:03.126" v="884" actId="478"/>
          <ac:spMkLst>
            <pc:docMk/>
            <pc:sldMk cId="3948579350" sldId="283"/>
            <ac:spMk id="9" creationId="{47BD9F3D-CF28-41A5-BA60-12064D68A517}"/>
          </ac:spMkLst>
        </pc:spChg>
        <pc:spChg chg="add mod">
          <ac:chgData name="Norberto Oviedo Ugalde" userId="f6dd41cc-30ac-40c0-95f2-225f08fe1ba3" providerId="ADAL" clId="{C4F3F80D-7B57-4C8C-8F17-C2622580C446}" dt="2019-10-09T21:30:50.225" v="918" actId="1076"/>
          <ac:spMkLst>
            <pc:docMk/>
            <pc:sldMk cId="3948579350" sldId="283"/>
            <ac:spMk id="10" creationId="{D89E898D-74A0-481D-8730-72D9CDC4732D}"/>
          </ac:spMkLst>
        </pc:spChg>
        <pc:spChg chg="add mod">
          <ac:chgData name="Norberto Oviedo Ugalde" userId="f6dd41cc-30ac-40c0-95f2-225f08fe1ba3" providerId="ADAL" clId="{C4F3F80D-7B57-4C8C-8F17-C2622580C446}" dt="2019-10-09T21:30:57.817" v="920" actId="1076"/>
          <ac:spMkLst>
            <pc:docMk/>
            <pc:sldMk cId="3948579350" sldId="283"/>
            <ac:spMk id="11" creationId="{438EEDAD-9BF5-4E49-A962-0D3E5296EADF}"/>
          </ac:spMkLst>
        </pc:spChg>
        <pc:spChg chg="add mod">
          <ac:chgData name="Norberto Oviedo Ugalde" userId="f6dd41cc-30ac-40c0-95f2-225f08fe1ba3" providerId="ADAL" clId="{C4F3F80D-7B57-4C8C-8F17-C2622580C446}" dt="2019-10-09T21:31:01.425" v="921" actId="1076"/>
          <ac:spMkLst>
            <pc:docMk/>
            <pc:sldMk cId="3948579350" sldId="283"/>
            <ac:spMk id="12" creationId="{44486524-BBE4-4556-9817-049E6F9CB1AB}"/>
          </ac:spMkLst>
        </pc:spChg>
        <pc:spChg chg="add del">
          <ac:chgData name="Norberto Oviedo Ugalde" userId="f6dd41cc-30ac-40c0-95f2-225f08fe1ba3" providerId="ADAL" clId="{C4F3F80D-7B57-4C8C-8F17-C2622580C446}" dt="2019-10-09T21:39:03.359" v="961" actId="478"/>
          <ac:spMkLst>
            <pc:docMk/>
            <pc:sldMk cId="3948579350" sldId="283"/>
            <ac:spMk id="13" creationId="{BDCC336F-51D3-4BC0-92AC-EF41F058C4C0}"/>
          </ac:spMkLst>
        </pc:spChg>
        <pc:spChg chg="add del">
          <ac:chgData name="Norberto Oviedo Ugalde" userId="f6dd41cc-30ac-40c0-95f2-225f08fe1ba3" providerId="ADAL" clId="{C4F3F80D-7B57-4C8C-8F17-C2622580C446}" dt="2019-10-09T21:39:04.608" v="962" actId="478"/>
          <ac:spMkLst>
            <pc:docMk/>
            <pc:sldMk cId="3948579350" sldId="283"/>
            <ac:spMk id="14" creationId="{3B59ACD8-9A83-414B-ADA7-5852DEA07B0C}"/>
          </ac:spMkLst>
        </pc:spChg>
        <pc:spChg chg="add del">
          <ac:chgData name="Norberto Oviedo Ugalde" userId="f6dd41cc-30ac-40c0-95f2-225f08fe1ba3" providerId="ADAL" clId="{C4F3F80D-7B57-4C8C-8F17-C2622580C446}" dt="2019-10-09T21:39:05.705" v="963" actId="478"/>
          <ac:spMkLst>
            <pc:docMk/>
            <pc:sldMk cId="3948579350" sldId="283"/>
            <ac:spMk id="15" creationId="{0B55A091-785B-43A9-AD48-4562764F859E}"/>
          </ac:spMkLst>
        </pc:spChg>
        <pc:spChg chg="mod topLvl">
          <ac:chgData name="Norberto Oviedo Ugalde" userId="f6dd41cc-30ac-40c0-95f2-225f08fe1ba3" providerId="ADAL" clId="{C4F3F80D-7B57-4C8C-8F17-C2622580C446}" dt="2019-10-09T21:49:37.192" v="1019" actId="1076"/>
          <ac:spMkLst>
            <pc:docMk/>
            <pc:sldMk cId="3948579350" sldId="283"/>
            <ac:spMk id="17" creationId="{2BA0DC6D-BDF5-4FE7-9673-B07F43CD600D}"/>
          </ac:spMkLst>
        </pc:spChg>
        <pc:spChg chg="del topLvl">
          <ac:chgData name="Norberto Oviedo Ugalde" userId="f6dd41cc-30ac-40c0-95f2-225f08fe1ba3" providerId="ADAL" clId="{C4F3F80D-7B57-4C8C-8F17-C2622580C446}" dt="2019-10-09T21:36:22.936" v="927" actId="478"/>
          <ac:spMkLst>
            <pc:docMk/>
            <pc:sldMk cId="3948579350" sldId="283"/>
            <ac:spMk id="18" creationId="{B9EE31FD-581B-4744-8F92-83D4062F882A}"/>
          </ac:spMkLst>
        </pc:spChg>
        <pc:spChg chg="add mod">
          <ac:chgData name="Norberto Oviedo Ugalde" userId="f6dd41cc-30ac-40c0-95f2-225f08fe1ba3" providerId="ADAL" clId="{C4F3F80D-7B57-4C8C-8F17-C2622580C446}" dt="2019-10-09T21:38:47.206" v="957" actId="1076"/>
          <ac:spMkLst>
            <pc:docMk/>
            <pc:sldMk cId="3948579350" sldId="283"/>
            <ac:spMk id="19" creationId="{4B11F88B-E45D-4B05-8C3F-B6CC04B29819}"/>
          </ac:spMkLst>
        </pc:spChg>
        <pc:spChg chg="add mod">
          <ac:chgData name="Norberto Oviedo Ugalde" userId="f6dd41cc-30ac-40c0-95f2-225f08fe1ba3" providerId="ADAL" clId="{C4F3F80D-7B57-4C8C-8F17-C2622580C446}" dt="2019-10-09T21:50:01.936" v="1020" actId="1076"/>
          <ac:spMkLst>
            <pc:docMk/>
            <pc:sldMk cId="3948579350" sldId="283"/>
            <ac:spMk id="24" creationId="{B96B79DE-9206-43F4-9E72-BF14BB2994EC}"/>
          </ac:spMkLst>
        </pc:spChg>
        <pc:spChg chg="add mod">
          <ac:chgData name="Norberto Oviedo Ugalde" userId="f6dd41cc-30ac-40c0-95f2-225f08fe1ba3" providerId="ADAL" clId="{C4F3F80D-7B57-4C8C-8F17-C2622580C446}" dt="2019-10-09T21:46:09.315" v="990" actId="207"/>
          <ac:spMkLst>
            <pc:docMk/>
            <pc:sldMk cId="3948579350" sldId="283"/>
            <ac:spMk id="25" creationId="{BDDB3B21-7B29-491D-8081-D18E1966D92E}"/>
          </ac:spMkLst>
        </pc:spChg>
        <pc:spChg chg="add mod">
          <ac:chgData name="Norberto Oviedo Ugalde" userId="f6dd41cc-30ac-40c0-95f2-225f08fe1ba3" providerId="ADAL" clId="{C4F3F80D-7B57-4C8C-8F17-C2622580C446}" dt="2019-10-09T21:48:08.329" v="1001" actId="1076"/>
          <ac:spMkLst>
            <pc:docMk/>
            <pc:sldMk cId="3948579350" sldId="283"/>
            <ac:spMk id="26" creationId="{530A0EC9-5B7D-4F39-9E66-2A23BFA9F25B}"/>
          </ac:spMkLst>
        </pc:spChg>
        <pc:spChg chg="add mod">
          <ac:chgData name="Norberto Oviedo Ugalde" userId="f6dd41cc-30ac-40c0-95f2-225f08fe1ba3" providerId="ADAL" clId="{C4F3F80D-7B57-4C8C-8F17-C2622580C446}" dt="2019-10-09T21:51:09.322" v="1033" actId="164"/>
          <ac:spMkLst>
            <pc:docMk/>
            <pc:sldMk cId="3948579350" sldId="283"/>
            <ac:spMk id="27" creationId="{986AD2AB-FB30-4215-81F6-1FD0C2232359}"/>
          </ac:spMkLst>
        </pc:spChg>
        <pc:spChg chg="mod">
          <ac:chgData name="Norberto Oviedo Ugalde" userId="f6dd41cc-30ac-40c0-95f2-225f08fe1ba3" providerId="ADAL" clId="{C4F3F80D-7B57-4C8C-8F17-C2622580C446}" dt="2019-10-09T22:00:54.078" v="1147" actId="20577"/>
          <ac:spMkLst>
            <pc:docMk/>
            <pc:sldMk cId="3948579350" sldId="283"/>
            <ac:spMk id="33" creationId="{0DA6F6FC-6D9A-4762-A3CB-3A81951A52B1}"/>
          </ac:spMkLst>
        </pc:spChg>
        <pc:spChg chg="add mod">
          <ac:chgData name="Norberto Oviedo Ugalde" userId="f6dd41cc-30ac-40c0-95f2-225f08fe1ba3" providerId="ADAL" clId="{C4F3F80D-7B57-4C8C-8F17-C2622580C446}" dt="2019-10-09T21:55:29.269" v="1068" actId="1076"/>
          <ac:spMkLst>
            <pc:docMk/>
            <pc:sldMk cId="3948579350" sldId="283"/>
            <ac:spMk id="35" creationId="{3B54EDE6-D4DB-421C-B573-89372069566B}"/>
          </ac:spMkLst>
        </pc:spChg>
        <pc:spChg chg="add mod">
          <ac:chgData name="Norberto Oviedo Ugalde" userId="f6dd41cc-30ac-40c0-95f2-225f08fe1ba3" providerId="ADAL" clId="{C4F3F80D-7B57-4C8C-8F17-C2622580C446}" dt="2019-10-09T21:57:22.508" v="1108" actId="14100"/>
          <ac:spMkLst>
            <pc:docMk/>
            <pc:sldMk cId="3948579350" sldId="283"/>
            <ac:spMk id="36" creationId="{96BF55B6-1D19-4C58-866B-DF7E7A6ADE36}"/>
          </ac:spMkLst>
        </pc:spChg>
        <pc:spChg chg="add mod">
          <ac:chgData name="Norberto Oviedo Ugalde" userId="f6dd41cc-30ac-40c0-95f2-225f08fe1ba3" providerId="ADAL" clId="{C4F3F80D-7B57-4C8C-8F17-C2622580C446}" dt="2019-10-09T21:58:17.003" v="1121" actId="20577"/>
          <ac:spMkLst>
            <pc:docMk/>
            <pc:sldMk cId="3948579350" sldId="283"/>
            <ac:spMk id="37" creationId="{66083AD5-AF61-492B-8C43-641BD56AA71A}"/>
          </ac:spMkLst>
        </pc:spChg>
        <pc:spChg chg="add mod">
          <ac:chgData name="Norberto Oviedo Ugalde" userId="f6dd41cc-30ac-40c0-95f2-225f08fe1ba3" providerId="ADAL" clId="{C4F3F80D-7B57-4C8C-8F17-C2622580C446}" dt="2019-10-09T21:59:31.515" v="1124" actId="1076"/>
          <ac:spMkLst>
            <pc:docMk/>
            <pc:sldMk cId="3948579350" sldId="283"/>
            <ac:spMk id="38" creationId="{AEAAA6F4-F83F-4DDE-8CFC-D0259D782EB8}"/>
          </ac:spMkLst>
        </pc:spChg>
        <pc:spChg chg="mod topLvl">
          <ac:chgData name="Norberto Oviedo Ugalde" userId="f6dd41cc-30ac-40c0-95f2-225f08fe1ba3" providerId="ADAL" clId="{C4F3F80D-7B57-4C8C-8F17-C2622580C446}" dt="2019-10-09T22:01:08.795" v="1150" actId="1076"/>
          <ac:spMkLst>
            <pc:docMk/>
            <pc:sldMk cId="3948579350" sldId="283"/>
            <ac:spMk id="40" creationId="{3D2D8930-13D0-480E-B308-F235FC10CCA0}"/>
          </ac:spMkLst>
        </pc:spChg>
        <pc:spChg chg="del mod topLvl">
          <ac:chgData name="Norberto Oviedo Ugalde" userId="f6dd41cc-30ac-40c0-95f2-225f08fe1ba3" providerId="ADAL" clId="{C4F3F80D-7B57-4C8C-8F17-C2622580C446}" dt="2019-10-09T22:00:01.128" v="1130" actId="478"/>
          <ac:spMkLst>
            <pc:docMk/>
            <pc:sldMk cId="3948579350" sldId="283"/>
            <ac:spMk id="43" creationId="{FE3C5D5B-E141-4E56-9AA7-C737C02D82F5}"/>
          </ac:spMkLst>
        </pc:spChg>
        <pc:spChg chg="add mod">
          <ac:chgData name="Norberto Oviedo Ugalde" userId="f6dd41cc-30ac-40c0-95f2-225f08fe1ba3" providerId="ADAL" clId="{C4F3F80D-7B57-4C8C-8F17-C2622580C446}" dt="2019-10-09T22:01:20.601" v="1152" actId="1076"/>
          <ac:spMkLst>
            <pc:docMk/>
            <pc:sldMk cId="3948579350" sldId="283"/>
            <ac:spMk id="44" creationId="{EF3261FC-E9CD-47FE-BEE6-363E45A506F2}"/>
          </ac:spMkLst>
        </pc:spChg>
        <pc:spChg chg="add mod">
          <ac:chgData name="Norberto Oviedo Ugalde" userId="f6dd41cc-30ac-40c0-95f2-225f08fe1ba3" providerId="ADAL" clId="{C4F3F80D-7B57-4C8C-8F17-C2622580C446}" dt="2019-10-13T16:20:47.758" v="1264" actId="1076"/>
          <ac:spMkLst>
            <pc:docMk/>
            <pc:sldMk cId="3948579350" sldId="283"/>
            <ac:spMk id="45" creationId="{74434E2A-346D-4B85-8702-E0885227BAEC}"/>
          </ac:spMkLst>
        </pc:spChg>
        <pc:spChg chg="mod">
          <ac:chgData name="Norberto Oviedo Ugalde" userId="f6dd41cc-30ac-40c0-95f2-225f08fe1ba3" providerId="ADAL" clId="{C4F3F80D-7B57-4C8C-8F17-C2622580C446}" dt="2019-10-09T22:03:46.634" v="1190" actId="1076"/>
          <ac:spMkLst>
            <pc:docMk/>
            <pc:sldMk cId="3948579350" sldId="283"/>
            <ac:spMk id="47" creationId="{47F5ECFE-C938-435A-9E98-B4FD6873746C}"/>
          </ac:spMkLst>
        </pc:spChg>
        <pc:spChg chg="mod">
          <ac:chgData name="Norberto Oviedo Ugalde" userId="f6dd41cc-30ac-40c0-95f2-225f08fe1ba3" providerId="ADAL" clId="{C4F3F80D-7B57-4C8C-8F17-C2622580C446}" dt="2019-10-09T22:04:01.934" v="1193" actId="14100"/>
          <ac:spMkLst>
            <pc:docMk/>
            <pc:sldMk cId="3948579350" sldId="283"/>
            <ac:spMk id="48" creationId="{C707E0A5-1B5A-4CDE-8F03-CA8B27DD8F27}"/>
          </ac:spMkLst>
        </pc:spChg>
        <pc:grpChg chg="add mod">
          <ac:chgData name="Norberto Oviedo Ugalde" userId="f6dd41cc-30ac-40c0-95f2-225f08fe1ba3" providerId="ADAL" clId="{C4F3F80D-7B57-4C8C-8F17-C2622580C446}" dt="2019-10-09T21:24:22.156" v="869" actId="1076"/>
          <ac:grpSpMkLst>
            <pc:docMk/>
            <pc:sldMk cId="3948579350" sldId="283"/>
            <ac:grpSpMk id="4" creationId="{0F81D6A0-BE8F-419D-841B-4C691AF6F17E}"/>
          </ac:grpSpMkLst>
        </pc:grpChg>
        <pc:grpChg chg="add del mod">
          <ac:chgData name="Norberto Oviedo Ugalde" userId="f6dd41cc-30ac-40c0-95f2-225f08fe1ba3" providerId="ADAL" clId="{C4F3F80D-7B57-4C8C-8F17-C2622580C446}" dt="2019-10-09T21:36:22.936" v="927" actId="478"/>
          <ac:grpSpMkLst>
            <pc:docMk/>
            <pc:sldMk cId="3948579350" sldId="283"/>
            <ac:grpSpMk id="16" creationId="{77D666DF-99AD-4B2D-956C-34B1A272706D}"/>
          </ac:grpSpMkLst>
        </pc:grpChg>
        <pc:grpChg chg="add mod">
          <ac:chgData name="Norberto Oviedo Ugalde" userId="f6dd41cc-30ac-40c0-95f2-225f08fe1ba3" providerId="ADAL" clId="{C4F3F80D-7B57-4C8C-8F17-C2622580C446}" dt="2019-10-09T21:38:50.861" v="959" actId="1076"/>
          <ac:grpSpMkLst>
            <pc:docMk/>
            <pc:sldMk cId="3948579350" sldId="283"/>
            <ac:grpSpMk id="20" creationId="{60B4C614-74C9-4B3F-9500-BE9465F278B4}"/>
          </ac:grpSpMkLst>
        </pc:grpChg>
        <pc:grpChg chg="add del">
          <ac:chgData name="Norberto Oviedo Ugalde" userId="f6dd41cc-30ac-40c0-95f2-225f08fe1ba3" providerId="ADAL" clId="{C4F3F80D-7B57-4C8C-8F17-C2622580C446}" dt="2019-10-09T21:50:08.038" v="1022"/>
          <ac:grpSpMkLst>
            <pc:docMk/>
            <pc:sldMk cId="3948579350" sldId="283"/>
            <ac:grpSpMk id="28" creationId="{5CA8E87A-D7C8-49EC-B116-83D1A276BC78}"/>
          </ac:grpSpMkLst>
        </pc:grpChg>
        <pc:grpChg chg="add mod">
          <ac:chgData name="Norberto Oviedo Ugalde" userId="f6dd41cc-30ac-40c0-95f2-225f08fe1ba3" providerId="ADAL" clId="{C4F3F80D-7B57-4C8C-8F17-C2622580C446}" dt="2019-10-09T22:00:54.078" v="1147" actId="20577"/>
          <ac:grpSpMkLst>
            <pc:docMk/>
            <pc:sldMk cId="3948579350" sldId="283"/>
            <ac:grpSpMk id="31" creationId="{D76B5333-3144-458C-BB4A-8166BA905245}"/>
          </ac:grpSpMkLst>
        </pc:grpChg>
        <pc:grpChg chg="add mod">
          <ac:chgData name="Norberto Oviedo Ugalde" userId="f6dd41cc-30ac-40c0-95f2-225f08fe1ba3" providerId="ADAL" clId="{C4F3F80D-7B57-4C8C-8F17-C2622580C446}" dt="2019-10-09T22:00:54.078" v="1147" actId="20577"/>
          <ac:grpSpMkLst>
            <pc:docMk/>
            <pc:sldMk cId="3948579350" sldId="283"/>
            <ac:grpSpMk id="34" creationId="{7ED08216-AA8D-4701-B19B-A7AA1C3575E7}"/>
          </ac:grpSpMkLst>
        </pc:grpChg>
        <pc:grpChg chg="add del mod">
          <ac:chgData name="Norberto Oviedo Ugalde" userId="f6dd41cc-30ac-40c0-95f2-225f08fe1ba3" providerId="ADAL" clId="{C4F3F80D-7B57-4C8C-8F17-C2622580C446}" dt="2019-10-09T22:00:01.128" v="1130" actId="478"/>
          <ac:grpSpMkLst>
            <pc:docMk/>
            <pc:sldMk cId="3948579350" sldId="283"/>
            <ac:grpSpMk id="39" creationId="{086D4D85-3444-49CF-B6A6-FC684C7F9058}"/>
          </ac:grpSpMkLst>
        </pc:grpChg>
        <pc:grpChg chg="del mod">
          <ac:chgData name="Norberto Oviedo Ugalde" userId="f6dd41cc-30ac-40c0-95f2-225f08fe1ba3" providerId="ADAL" clId="{C4F3F80D-7B57-4C8C-8F17-C2622580C446}" dt="2019-10-09T21:59:55.975" v="1128" actId="478"/>
          <ac:grpSpMkLst>
            <pc:docMk/>
            <pc:sldMk cId="3948579350" sldId="283"/>
            <ac:grpSpMk id="41" creationId="{4EEB6E49-763E-45DB-89E3-2B79648DCB00}"/>
          </ac:grpSpMkLst>
        </pc:grpChg>
        <pc:grpChg chg="add mod">
          <ac:chgData name="Norberto Oviedo Ugalde" userId="f6dd41cc-30ac-40c0-95f2-225f08fe1ba3" providerId="ADAL" clId="{C4F3F80D-7B57-4C8C-8F17-C2622580C446}" dt="2019-10-09T22:04:05.953" v="1194" actId="14100"/>
          <ac:grpSpMkLst>
            <pc:docMk/>
            <pc:sldMk cId="3948579350" sldId="283"/>
            <ac:grpSpMk id="46" creationId="{16CD05B7-CC76-498C-8BC0-05BB507C8FFD}"/>
          </ac:grpSpMkLst>
        </pc:grpChg>
        <pc:cxnChg chg="mod">
          <ac:chgData name="Norberto Oviedo Ugalde" userId="f6dd41cc-30ac-40c0-95f2-225f08fe1ba3" providerId="ADAL" clId="{C4F3F80D-7B57-4C8C-8F17-C2622580C446}" dt="2019-10-09T21:38:12.173" v="948" actId="14100"/>
          <ac:cxnSpMkLst>
            <pc:docMk/>
            <pc:sldMk cId="3948579350" sldId="283"/>
            <ac:cxnSpMk id="21" creationId="{67567B83-8292-4630-A778-128FC68BB3B7}"/>
          </ac:cxnSpMkLst>
        </pc:cxnChg>
        <pc:cxnChg chg="del">
          <ac:chgData name="Norberto Oviedo Ugalde" userId="f6dd41cc-30ac-40c0-95f2-225f08fe1ba3" providerId="ADAL" clId="{C4F3F80D-7B57-4C8C-8F17-C2622580C446}" dt="2019-10-09T21:59:55.975" v="1128" actId="478"/>
          <ac:cxnSpMkLst>
            <pc:docMk/>
            <pc:sldMk cId="3948579350" sldId="283"/>
            <ac:cxnSpMk id="42" creationId="{D9C9A2BE-9DE5-4F45-A61E-DA17D06A3ADD}"/>
          </ac:cxnSpMkLst>
        </pc:cxnChg>
      </pc:sldChg>
    </pc:docChg>
  </pc:docChgLst>
  <pc:docChgLst>
    <pc:chgData name="Norberto Oviedo Ugalde" userId="f6dd41cc-30ac-40c0-95f2-225f08fe1ba3" providerId="ADAL" clId="{CEAC3009-B541-422C-8261-348B9114FFEC}"/>
    <pc:docChg chg="undo custSel delSld modSld">
      <pc:chgData name="Norberto Oviedo Ugalde" userId="f6dd41cc-30ac-40c0-95f2-225f08fe1ba3" providerId="ADAL" clId="{CEAC3009-B541-422C-8261-348B9114FFEC}" dt="2019-04-12T17:33:48.296" v="1287"/>
      <pc:docMkLst>
        <pc:docMk/>
      </pc:docMkLst>
      <pc:sldChg chg="modSp">
        <pc:chgData name="Norberto Oviedo Ugalde" userId="f6dd41cc-30ac-40c0-95f2-225f08fe1ba3" providerId="ADAL" clId="{CEAC3009-B541-422C-8261-348B9114FFEC}" dt="2019-04-12T15:51:20.279" v="679" actId="255"/>
        <pc:sldMkLst>
          <pc:docMk/>
          <pc:sldMk cId="173496091" sldId="260"/>
        </pc:sldMkLst>
        <pc:spChg chg="mod">
          <ac:chgData name="Norberto Oviedo Ugalde" userId="f6dd41cc-30ac-40c0-95f2-225f08fe1ba3" providerId="ADAL" clId="{CEAC3009-B541-422C-8261-348B9114FFEC}" dt="2019-04-12T15:51:20.279" v="679" actId="255"/>
          <ac:spMkLst>
            <pc:docMk/>
            <pc:sldMk cId="173496091" sldId="260"/>
            <ac:spMk id="2" creationId="{00000000-0000-0000-0000-000000000000}"/>
          </ac:spMkLst>
        </pc:spChg>
      </pc:sldChg>
      <pc:sldChg chg="addSp delSp modSp delAnim modAnim">
        <pc:chgData name="Norberto Oviedo Ugalde" userId="f6dd41cc-30ac-40c0-95f2-225f08fe1ba3" providerId="ADAL" clId="{CEAC3009-B541-422C-8261-348B9114FFEC}" dt="2019-04-12T15:33:18.552" v="656" actId="1076"/>
        <pc:sldMkLst>
          <pc:docMk/>
          <pc:sldMk cId="1580782875" sldId="263"/>
        </pc:sldMkLst>
        <pc:spChg chg="mod">
          <ac:chgData name="Norberto Oviedo Ugalde" userId="f6dd41cc-30ac-40c0-95f2-225f08fe1ba3" providerId="ADAL" clId="{CEAC3009-B541-422C-8261-348B9114FFEC}" dt="2019-04-09T23:22:56.045" v="40" actId="20577"/>
          <ac:spMkLst>
            <pc:docMk/>
            <pc:sldMk cId="1580782875" sldId="263"/>
            <ac:spMk id="4" creationId="{A548BF85-4EEA-478B-9D8B-3BE696C73E25}"/>
          </ac:spMkLst>
        </pc:spChg>
        <pc:spChg chg="del mod">
          <ac:chgData name="Norberto Oviedo Ugalde" userId="f6dd41cc-30ac-40c0-95f2-225f08fe1ba3" providerId="ADAL" clId="{CEAC3009-B541-422C-8261-348B9114FFEC}" dt="2019-04-10T00:07:40.206" v="167" actId="478"/>
          <ac:spMkLst>
            <pc:docMk/>
            <pc:sldMk cId="1580782875" sldId="263"/>
            <ac:spMk id="5" creationId="{7ADA8232-A8B3-4C94-A3B1-B69D8DAF6EF4}"/>
          </ac:spMkLst>
        </pc:spChg>
        <pc:spChg chg="mod">
          <ac:chgData name="Norberto Oviedo Ugalde" userId="f6dd41cc-30ac-40c0-95f2-225f08fe1ba3" providerId="ADAL" clId="{CEAC3009-B541-422C-8261-348B9114FFEC}" dt="2019-04-10T00:01:16.029" v="147" actId="20577"/>
          <ac:spMkLst>
            <pc:docMk/>
            <pc:sldMk cId="1580782875" sldId="263"/>
            <ac:spMk id="12" creationId="{80A55989-0688-497D-9D03-5C300B380510}"/>
          </ac:spMkLst>
        </pc:spChg>
        <pc:spChg chg="del">
          <ac:chgData name="Norberto Oviedo Ugalde" userId="f6dd41cc-30ac-40c0-95f2-225f08fe1ba3" providerId="ADAL" clId="{CEAC3009-B541-422C-8261-348B9114FFEC}" dt="2019-04-10T00:00:57.173" v="123" actId="478"/>
          <ac:spMkLst>
            <pc:docMk/>
            <pc:sldMk cId="1580782875" sldId="263"/>
            <ac:spMk id="13" creationId="{3C59C93E-7391-426F-B77A-847077E0CF3F}"/>
          </ac:spMkLst>
        </pc:spChg>
        <pc:spChg chg="mod">
          <ac:chgData name="Norberto Oviedo Ugalde" userId="f6dd41cc-30ac-40c0-95f2-225f08fe1ba3" providerId="ADAL" clId="{CEAC3009-B541-422C-8261-348B9114FFEC}" dt="2019-04-12T13:37:14.941" v="302" actId="1076"/>
          <ac:spMkLst>
            <pc:docMk/>
            <pc:sldMk cId="1580782875" sldId="263"/>
            <ac:spMk id="15" creationId="{755384E8-4633-43C8-8145-E97D0C474724}"/>
          </ac:spMkLst>
        </pc:spChg>
        <pc:spChg chg="add mod">
          <ac:chgData name="Norberto Oviedo Ugalde" userId="f6dd41cc-30ac-40c0-95f2-225f08fe1ba3" providerId="ADAL" clId="{CEAC3009-B541-422C-8261-348B9114FFEC}" dt="2019-04-12T13:37:12.021" v="301" actId="1076"/>
          <ac:spMkLst>
            <pc:docMk/>
            <pc:sldMk cId="1580782875" sldId="263"/>
            <ac:spMk id="16" creationId="{A6193F2C-280C-47ED-9986-E964F446141E}"/>
          </ac:spMkLst>
        </pc:spChg>
        <pc:spChg chg="add mod">
          <ac:chgData name="Norberto Oviedo Ugalde" userId="f6dd41cc-30ac-40c0-95f2-225f08fe1ba3" providerId="ADAL" clId="{CEAC3009-B541-422C-8261-348B9114FFEC}" dt="2019-04-12T13:37:01.197" v="299" actId="1076"/>
          <ac:spMkLst>
            <pc:docMk/>
            <pc:sldMk cId="1580782875" sldId="263"/>
            <ac:spMk id="17" creationId="{AC78896D-DA37-4FA4-952D-1AAFAFAB3D25}"/>
          </ac:spMkLst>
        </pc:spChg>
        <pc:spChg chg="add mod">
          <ac:chgData name="Norberto Oviedo Ugalde" userId="f6dd41cc-30ac-40c0-95f2-225f08fe1ba3" providerId="ADAL" clId="{CEAC3009-B541-422C-8261-348B9114FFEC}" dt="2019-04-12T15:33:18.552" v="656" actId="1076"/>
          <ac:spMkLst>
            <pc:docMk/>
            <pc:sldMk cId="1580782875" sldId="263"/>
            <ac:spMk id="18" creationId="{16F517CE-9065-462C-AA3C-3E153C08701D}"/>
          </ac:spMkLst>
        </pc:spChg>
        <pc:spChg chg="del">
          <ac:chgData name="Norberto Oviedo Ugalde" userId="f6dd41cc-30ac-40c0-95f2-225f08fe1ba3" providerId="ADAL" clId="{CEAC3009-B541-422C-8261-348B9114FFEC}" dt="2019-04-10T00:07:38.966" v="166" actId="478"/>
          <ac:spMkLst>
            <pc:docMk/>
            <pc:sldMk cId="1580782875" sldId="263"/>
            <ac:spMk id="20" creationId="{440956CD-C48F-45BB-87EA-5EA259C57010}"/>
          </ac:spMkLst>
        </pc:spChg>
        <pc:spChg chg="del mod">
          <ac:chgData name="Norberto Oviedo Ugalde" userId="f6dd41cc-30ac-40c0-95f2-225f08fe1ba3" providerId="ADAL" clId="{CEAC3009-B541-422C-8261-348B9114FFEC}" dt="2019-04-09T23:57:31.883" v="44" actId="478"/>
          <ac:spMkLst>
            <pc:docMk/>
            <pc:sldMk cId="1580782875" sldId="263"/>
            <ac:spMk id="21" creationId="{4542E617-67BF-4FA1-B7B2-6039C4E21C43}"/>
          </ac:spMkLst>
        </pc:spChg>
        <pc:spChg chg="mod">
          <ac:chgData name="Norberto Oviedo Ugalde" userId="f6dd41cc-30ac-40c0-95f2-225f08fe1ba3" providerId="ADAL" clId="{CEAC3009-B541-422C-8261-348B9114FFEC}" dt="2019-04-10T00:01:28.133" v="149" actId="20577"/>
          <ac:spMkLst>
            <pc:docMk/>
            <pc:sldMk cId="1580782875" sldId="263"/>
            <ac:spMk id="22" creationId="{CB28078B-F0A8-488C-94C7-A09B4EAA48E7}"/>
          </ac:spMkLst>
        </pc:spChg>
        <pc:spChg chg="add mod">
          <ac:chgData name="Norberto Oviedo Ugalde" userId="f6dd41cc-30ac-40c0-95f2-225f08fe1ba3" providerId="ADAL" clId="{CEAC3009-B541-422C-8261-348B9114FFEC}" dt="2019-04-10T00:09:19.912" v="187" actId="1076"/>
          <ac:spMkLst>
            <pc:docMk/>
            <pc:sldMk cId="1580782875" sldId="263"/>
            <ac:spMk id="23" creationId="{81C30C23-D85D-4E06-B341-5A64BC2FF97E}"/>
          </ac:spMkLst>
        </pc:spChg>
        <pc:spChg chg="add mod">
          <ac:chgData name="Norberto Oviedo Ugalde" userId="f6dd41cc-30ac-40c0-95f2-225f08fe1ba3" providerId="ADAL" clId="{CEAC3009-B541-422C-8261-348B9114FFEC}" dt="2019-04-10T00:09:29.576" v="190" actId="1076"/>
          <ac:spMkLst>
            <pc:docMk/>
            <pc:sldMk cId="1580782875" sldId="263"/>
            <ac:spMk id="24" creationId="{D078D24C-A76C-4355-B268-1EB3F1E4FF4C}"/>
          </ac:spMkLst>
        </pc:spChg>
        <pc:spChg chg="add mod">
          <ac:chgData name="Norberto Oviedo Ugalde" userId="f6dd41cc-30ac-40c0-95f2-225f08fe1ba3" providerId="ADAL" clId="{CEAC3009-B541-422C-8261-348B9114FFEC}" dt="2019-04-10T00:09:25.312" v="189" actId="1076"/>
          <ac:spMkLst>
            <pc:docMk/>
            <pc:sldMk cId="1580782875" sldId="263"/>
            <ac:spMk id="25" creationId="{85C42437-81D4-4414-AFF7-AC5F65DDCE5F}"/>
          </ac:spMkLst>
        </pc:spChg>
        <pc:spChg chg="add mod">
          <ac:chgData name="Norberto Oviedo Ugalde" userId="f6dd41cc-30ac-40c0-95f2-225f08fe1ba3" providerId="ADAL" clId="{CEAC3009-B541-422C-8261-348B9114FFEC}" dt="2019-04-10T00:01:22.278" v="148" actId="1076"/>
          <ac:spMkLst>
            <pc:docMk/>
            <pc:sldMk cId="1580782875" sldId="263"/>
            <ac:spMk id="26" creationId="{E175F5ED-26BB-43D1-8523-34CE4C8ACE18}"/>
          </ac:spMkLst>
        </pc:spChg>
        <pc:spChg chg="mod">
          <ac:chgData name="Norberto Oviedo Ugalde" userId="f6dd41cc-30ac-40c0-95f2-225f08fe1ba3" providerId="ADAL" clId="{CEAC3009-B541-422C-8261-348B9114FFEC}" dt="2019-04-10T00:09:10.280" v="184" actId="1076"/>
          <ac:spMkLst>
            <pc:docMk/>
            <pc:sldMk cId="1580782875" sldId="263"/>
            <ac:spMk id="27" creationId="{2ECD41B4-2413-4709-9127-DC2D3D8AB61A}"/>
          </ac:spMkLst>
        </pc:spChg>
        <pc:spChg chg="del mod">
          <ac:chgData name="Norberto Oviedo Ugalde" userId="f6dd41cc-30ac-40c0-95f2-225f08fe1ba3" providerId="ADAL" clId="{CEAC3009-B541-422C-8261-348B9114FFEC}" dt="2019-04-10T00:07:43.101" v="169" actId="478"/>
          <ac:spMkLst>
            <pc:docMk/>
            <pc:sldMk cId="1580782875" sldId="263"/>
            <ac:spMk id="28" creationId="{8C0814E4-D1BD-4348-8FDA-6AD3B982AE39}"/>
          </ac:spMkLst>
        </pc:spChg>
        <pc:spChg chg="del mod">
          <ac:chgData name="Norberto Oviedo Ugalde" userId="f6dd41cc-30ac-40c0-95f2-225f08fe1ba3" providerId="ADAL" clId="{CEAC3009-B541-422C-8261-348B9114FFEC}" dt="2019-04-10T00:07:44.781" v="170" actId="478"/>
          <ac:spMkLst>
            <pc:docMk/>
            <pc:sldMk cId="1580782875" sldId="263"/>
            <ac:spMk id="30" creationId="{864DCCCB-25F7-46D5-96D4-CE6A260BD16F}"/>
          </ac:spMkLst>
        </pc:spChg>
        <pc:spChg chg="add mod">
          <ac:chgData name="Norberto Oviedo Ugalde" userId="f6dd41cc-30ac-40c0-95f2-225f08fe1ba3" providerId="ADAL" clId="{CEAC3009-B541-422C-8261-348B9114FFEC}" dt="2019-04-12T13:34:00.996" v="256" actId="1076"/>
          <ac:spMkLst>
            <pc:docMk/>
            <pc:sldMk cId="1580782875" sldId="263"/>
            <ac:spMk id="31" creationId="{33DAE21A-134B-4C3B-BD8D-E2E39C00419C}"/>
          </ac:spMkLst>
        </pc:spChg>
        <pc:spChg chg="add del mod">
          <ac:chgData name="Norberto Oviedo Ugalde" userId="f6dd41cc-30ac-40c0-95f2-225f08fe1ba3" providerId="ADAL" clId="{CEAC3009-B541-422C-8261-348B9114FFEC}" dt="2019-04-10T00:07:50.132" v="172" actId="478"/>
          <ac:spMkLst>
            <pc:docMk/>
            <pc:sldMk cId="1580782875" sldId="263"/>
            <ac:spMk id="32" creationId="{274D72D9-7A46-4A5E-B0EC-DC34EE663366}"/>
          </ac:spMkLst>
        </pc:spChg>
        <pc:spChg chg="add mod">
          <ac:chgData name="Norberto Oviedo Ugalde" userId="f6dd41cc-30ac-40c0-95f2-225f08fe1ba3" providerId="ADAL" clId="{CEAC3009-B541-422C-8261-348B9114FFEC}" dt="2019-04-12T13:34:14.503" v="258" actId="1076"/>
          <ac:spMkLst>
            <pc:docMk/>
            <pc:sldMk cId="1580782875" sldId="263"/>
            <ac:spMk id="33" creationId="{DFF5175F-9BD4-49ED-B282-38F3D41B37CC}"/>
          </ac:spMkLst>
        </pc:spChg>
        <pc:spChg chg="add mod">
          <ac:chgData name="Norberto Oviedo Ugalde" userId="f6dd41cc-30ac-40c0-95f2-225f08fe1ba3" providerId="ADAL" clId="{CEAC3009-B541-422C-8261-348B9114FFEC}" dt="2019-04-12T13:37:05.454" v="300" actId="1076"/>
          <ac:spMkLst>
            <pc:docMk/>
            <pc:sldMk cId="1580782875" sldId="263"/>
            <ac:spMk id="34" creationId="{CA5F01EF-715C-4EDA-B26B-C463A14ABE10}"/>
          </ac:spMkLst>
        </pc:spChg>
        <pc:spChg chg="add mod">
          <ac:chgData name="Norberto Oviedo Ugalde" userId="f6dd41cc-30ac-40c0-95f2-225f08fe1ba3" providerId="ADAL" clId="{CEAC3009-B541-422C-8261-348B9114FFEC}" dt="2019-04-12T13:34:19.759" v="259" actId="1076"/>
          <ac:spMkLst>
            <pc:docMk/>
            <pc:sldMk cId="1580782875" sldId="263"/>
            <ac:spMk id="35" creationId="{9AA15428-AAEB-47D6-A1F9-5B39D909EFB6}"/>
          </ac:spMkLst>
        </pc:spChg>
        <pc:grpChg chg="del mod">
          <ac:chgData name="Norberto Oviedo Ugalde" userId="f6dd41cc-30ac-40c0-95f2-225f08fe1ba3" providerId="ADAL" clId="{CEAC3009-B541-422C-8261-348B9114FFEC}" dt="2019-04-10T00:07:41.262" v="168" actId="478"/>
          <ac:grpSpMkLst>
            <pc:docMk/>
            <pc:sldMk cId="1580782875" sldId="263"/>
            <ac:grpSpMk id="3" creationId="{2C33BC9A-04EB-486A-B4C5-9EC0F0BC7BDC}"/>
          </ac:grpSpMkLst>
        </pc:grpChg>
        <pc:grpChg chg="del mod">
          <ac:chgData name="Norberto Oviedo Ugalde" userId="f6dd41cc-30ac-40c0-95f2-225f08fe1ba3" providerId="ADAL" clId="{CEAC3009-B541-422C-8261-348B9114FFEC}" dt="2019-04-10T00:07:46.130" v="171" actId="478"/>
          <ac:grpSpMkLst>
            <pc:docMk/>
            <pc:sldMk cId="1580782875" sldId="263"/>
            <ac:grpSpMk id="17" creationId="{9A857BC6-752C-48EB-8189-2259D56B734C}"/>
          </ac:grpSpMkLst>
        </pc:grpChg>
      </pc:sldChg>
      <pc:sldChg chg="addSp delSp modSp modAnim">
        <pc:chgData name="Norberto Oviedo Ugalde" userId="f6dd41cc-30ac-40c0-95f2-225f08fe1ba3" providerId="ADAL" clId="{CEAC3009-B541-422C-8261-348B9114FFEC}" dt="2019-04-12T16:51:04.928" v="1020"/>
        <pc:sldMkLst>
          <pc:docMk/>
          <pc:sldMk cId="1103812874" sldId="280"/>
        </pc:sldMkLst>
        <pc:spChg chg="add mod">
          <ac:chgData name="Norberto Oviedo Ugalde" userId="f6dd41cc-30ac-40c0-95f2-225f08fe1ba3" providerId="ADAL" clId="{CEAC3009-B541-422C-8261-348B9114FFEC}" dt="2019-04-12T13:53:42.197" v="384" actId="1076"/>
          <ac:spMkLst>
            <pc:docMk/>
            <pc:sldMk cId="1103812874" sldId="280"/>
            <ac:spMk id="2" creationId="{9694A332-BF6B-467A-A5BC-23235D15342C}"/>
          </ac:spMkLst>
        </pc:spChg>
        <pc:spChg chg="del">
          <ac:chgData name="Norberto Oviedo Ugalde" userId="f6dd41cc-30ac-40c0-95f2-225f08fe1ba3" providerId="ADAL" clId="{CEAC3009-B541-422C-8261-348B9114FFEC}" dt="2019-04-10T00:16:14.938" v="224" actId="478"/>
          <ac:spMkLst>
            <pc:docMk/>
            <pc:sldMk cId="1103812874" sldId="280"/>
            <ac:spMk id="8" creationId="{BB8CD0B8-F01B-434A-B782-B424DAA243F6}"/>
          </ac:spMkLst>
        </pc:spChg>
        <pc:spChg chg="del">
          <ac:chgData name="Norberto Oviedo Ugalde" userId="f6dd41cc-30ac-40c0-95f2-225f08fe1ba3" providerId="ADAL" clId="{CEAC3009-B541-422C-8261-348B9114FFEC}" dt="2019-04-10T00:16:16.831" v="225" actId="478"/>
          <ac:spMkLst>
            <pc:docMk/>
            <pc:sldMk cId="1103812874" sldId="280"/>
            <ac:spMk id="11" creationId="{7469D791-290A-4ACC-86A0-006943C849D2}"/>
          </ac:spMkLst>
        </pc:spChg>
        <pc:spChg chg="add mod">
          <ac:chgData name="Norberto Oviedo Ugalde" userId="f6dd41cc-30ac-40c0-95f2-225f08fe1ba3" providerId="ADAL" clId="{CEAC3009-B541-422C-8261-348B9114FFEC}" dt="2019-04-12T13:55:52.894" v="394" actId="1076"/>
          <ac:spMkLst>
            <pc:docMk/>
            <pc:sldMk cId="1103812874" sldId="280"/>
            <ac:spMk id="13" creationId="{C749907F-1520-44A1-8DFA-2B3A1898D10B}"/>
          </ac:spMkLst>
        </pc:spChg>
        <pc:spChg chg="add mod">
          <ac:chgData name="Norberto Oviedo Ugalde" userId="f6dd41cc-30ac-40c0-95f2-225f08fe1ba3" providerId="ADAL" clId="{CEAC3009-B541-422C-8261-348B9114FFEC}" dt="2019-04-12T14:48:22.708" v="467" actId="1076"/>
          <ac:spMkLst>
            <pc:docMk/>
            <pc:sldMk cId="1103812874" sldId="280"/>
            <ac:spMk id="14" creationId="{C99892F9-DA7E-4145-B6E6-131609578E88}"/>
          </ac:spMkLst>
        </pc:spChg>
        <pc:spChg chg="add mod">
          <ac:chgData name="Norberto Oviedo Ugalde" userId="f6dd41cc-30ac-40c0-95f2-225f08fe1ba3" providerId="ADAL" clId="{CEAC3009-B541-422C-8261-348B9114FFEC}" dt="2019-04-12T13:57:25.442" v="402" actId="14100"/>
          <ac:spMkLst>
            <pc:docMk/>
            <pc:sldMk cId="1103812874" sldId="280"/>
            <ac:spMk id="15" creationId="{4BDB24F0-6F2F-4750-9ACF-2E38DEA12E74}"/>
          </ac:spMkLst>
        </pc:spChg>
        <pc:spChg chg="add mod">
          <ac:chgData name="Norberto Oviedo Ugalde" userId="f6dd41cc-30ac-40c0-95f2-225f08fe1ba3" providerId="ADAL" clId="{CEAC3009-B541-422C-8261-348B9114FFEC}" dt="2019-04-12T13:53:56.670" v="386" actId="1076"/>
          <ac:spMkLst>
            <pc:docMk/>
            <pc:sldMk cId="1103812874" sldId="280"/>
            <ac:spMk id="17" creationId="{C15A3C02-C977-4FE9-B50B-854BA79C82CC}"/>
          </ac:spMkLst>
        </pc:spChg>
        <pc:spChg chg="add mod">
          <ac:chgData name="Norberto Oviedo Ugalde" userId="f6dd41cc-30ac-40c0-95f2-225f08fe1ba3" providerId="ADAL" clId="{CEAC3009-B541-422C-8261-348B9114FFEC}" dt="2019-04-12T13:56:37.876" v="398" actId="1076"/>
          <ac:spMkLst>
            <pc:docMk/>
            <pc:sldMk cId="1103812874" sldId="280"/>
            <ac:spMk id="18" creationId="{2C29885B-9E94-452F-A37D-94E61419BC69}"/>
          </ac:spMkLst>
        </pc:spChg>
        <pc:spChg chg="del">
          <ac:chgData name="Norberto Oviedo Ugalde" userId="f6dd41cc-30ac-40c0-95f2-225f08fe1ba3" providerId="ADAL" clId="{CEAC3009-B541-422C-8261-348B9114FFEC}" dt="2019-04-10T00:16:07.279" v="218" actId="478"/>
          <ac:spMkLst>
            <pc:docMk/>
            <pc:sldMk cId="1103812874" sldId="280"/>
            <ac:spMk id="18" creationId="{FAB82133-312A-401F-804A-13CF242F8B98}"/>
          </ac:spMkLst>
        </pc:spChg>
        <pc:spChg chg="mod">
          <ac:chgData name="Norberto Oviedo Ugalde" userId="f6dd41cc-30ac-40c0-95f2-225f08fe1ba3" providerId="ADAL" clId="{CEAC3009-B541-422C-8261-348B9114FFEC}" dt="2019-04-12T14:01:05.858" v="435" actId="1076"/>
          <ac:spMkLst>
            <pc:docMk/>
            <pc:sldMk cId="1103812874" sldId="280"/>
            <ac:spMk id="19" creationId="{2FABB34C-B72C-461E-A852-984A1994A634}"/>
          </ac:spMkLst>
        </pc:spChg>
        <pc:spChg chg="add mod">
          <ac:chgData name="Norberto Oviedo Ugalde" userId="f6dd41cc-30ac-40c0-95f2-225f08fe1ba3" providerId="ADAL" clId="{CEAC3009-B541-422C-8261-348B9114FFEC}" dt="2019-04-12T13:57:38.188" v="404" actId="1076"/>
          <ac:spMkLst>
            <pc:docMk/>
            <pc:sldMk cId="1103812874" sldId="280"/>
            <ac:spMk id="20" creationId="{79023C7C-2EDE-4559-8E53-9CC4965572F9}"/>
          </ac:spMkLst>
        </pc:spChg>
        <pc:spChg chg="add mod">
          <ac:chgData name="Norberto Oviedo Ugalde" userId="f6dd41cc-30ac-40c0-95f2-225f08fe1ba3" providerId="ADAL" clId="{CEAC3009-B541-422C-8261-348B9114FFEC}" dt="2019-04-12T13:58:15.395" v="416" actId="20577"/>
          <ac:spMkLst>
            <pc:docMk/>
            <pc:sldMk cId="1103812874" sldId="280"/>
            <ac:spMk id="21" creationId="{5C11D6AC-3015-4C3D-9857-BDFC9C4FF251}"/>
          </ac:spMkLst>
        </pc:spChg>
        <pc:spChg chg="del mod">
          <ac:chgData name="Norberto Oviedo Ugalde" userId="f6dd41cc-30ac-40c0-95f2-225f08fe1ba3" providerId="ADAL" clId="{CEAC3009-B541-422C-8261-348B9114FFEC}" dt="2019-04-12T14:02:21.611" v="458" actId="478"/>
          <ac:spMkLst>
            <pc:docMk/>
            <pc:sldMk cId="1103812874" sldId="280"/>
            <ac:spMk id="22" creationId="{3B558971-00A4-4CC4-BEDE-13A5D8345197}"/>
          </ac:spMkLst>
        </pc:spChg>
        <pc:spChg chg="add mod">
          <ac:chgData name="Norberto Oviedo Ugalde" userId="f6dd41cc-30ac-40c0-95f2-225f08fe1ba3" providerId="ADAL" clId="{CEAC3009-B541-422C-8261-348B9114FFEC}" dt="2019-04-10T00:16:30.179" v="229" actId="1076"/>
          <ac:spMkLst>
            <pc:docMk/>
            <pc:sldMk cId="1103812874" sldId="280"/>
            <ac:spMk id="23" creationId="{B341C6DF-6097-4391-8C56-5D2662F09F8E}"/>
          </ac:spMkLst>
        </pc:spChg>
        <pc:spChg chg="add mod">
          <ac:chgData name="Norberto Oviedo Ugalde" userId="f6dd41cc-30ac-40c0-95f2-225f08fe1ba3" providerId="ADAL" clId="{CEAC3009-B541-422C-8261-348B9114FFEC}" dt="2019-04-12T14:58:01.672" v="483" actId="1076"/>
          <ac:spMkLst>
            <pc:docMk/>
            <pc:sldMk cId="1103812874" sldId="280"/>
            <ac:spMk id="24" creationId="{352C9843-3FF1-4AB4-A66E-2E5D48D25AD9}"/>
          </ac:spMkLst>
        </pc:spChg>
        <pc:spChg chg="add mod">
          <ac:chgData name="Norberto Oviedo Ugalde" userId="f6dd41cc-30ac-40c0-95f2-225f08fe1ba3" providerId="ADAL" clId="{CEAC3009-B541-422C-8261-348B9114FFEC}" dt="2019-04-12T14:02:01.298" v="454" actId="1076"/>
          <ac:spMkLst>
            <pc:docMk/>
            <pc:sldMk cId="1103812874" sldId="280"/>
            <ac:spMk id="25" creationId="{5A0BF561-E08E-470D-8F86-69F1516E4454}"/>
          </ac:spMkLst>
        </pc:spChg>
        <pc:spChg chg="del">
          <ac:chgData name="Norberto Oviedo Ugalde" userId="f6dd41cc-30ac-40c0-95f2-225f08fe1ba3" providerId="ADAL" clId="{CEAC3009-B541-422C-8261-348B9114FFEC}" dt="2019-04-10T00:16:04.839" v="216" actId="478"/>
          <ac:spMkLst>
            <pc:docMk/>
            <pc:sldMk cId="1103812874" sldId="280"/>
            <ac:spMk id="25" creationId="{F8C3252F-C79D-4C1C-96B7-9921E949BD95}"/>
          </ac:spMkLst>
        </pc:spChg>
        <pc:spChg chg="del">
          <ac:chgData name="Norberto Oviedo Ugalde" userId="f6dd41cc-30ac-40c0-95f2-225f08fe1ba3" providerId="ADAL" clId="{CEAC3009-B541-422C-8261-348B9114FFEC}" dt="2019-04-10T00:16:05.932" v="217" actId="478"/>
          <ac:spMkLst>
            <pc:docMk/>
            <pc:sldMk cId="1103812874" sldId="280"/>
            <ac:spMk id="26" creationId="{0B33C3DE-EB14-468F-BE8E-093CB39E9C73}"/>
          </ac:spMkLst>
        </pc:spChg>
        <pc:spChg chg="add mod">
          <ac:chgData name="Norberto Oviedo Ugalde" userId="f6dd41cc-30ac-40c0-95f2-225f08fe1ba3" providerId="ADAL" clId="{CEAC3009-B541-422C-8261-348B9114FFEC}" dt="2019-04-12T14:58:16.519" v="484" actId="1076"/>
          <ac:spMkLst>
            <pc:docMk/>
            <pc:sldMk cId="1103812874" sldId="280"/>
            <ac:spMk id="26" creationId="{FCE9A41D-E229-4403-BC32-342AD6DAFE2C}"/>
          </ac:spMkLst>
        </pc:spChg>
        <pc:spChg chg="add del">
          <ac:chgData name="Norberto Oviedo Ugalde" userId="f6dd41cc-30ac-40c0-95f2-225f08fe1ba3" providerId="ADAL" clId="{CEAC3009-B541-422C-8261-348B9114FFEC}" dt="2019-04-12T14:47:57.314" v="463"/>
          <ac:spMkLst>
            <pc:docMk/>
            <pc:sldMk cId="1103812874" sldId="280"/>
            <ac:spMk id="27" creationId="{53BDD8A0-2136-47D5-9038-2109D620DA8A}"/>
          </ac:spMkLst>
        </pc:spChg>
        <pc:spChg chg="del">
          <ac:chgData name="Norberto Oviedo Ugalde" userId="f6dd41cc-30ac-40c0-95f2-225f08fe1ba3" providerId="ADAL" clId="{CEAC3009-B541-422C-8261-348B9114FFEC}" dt="2019-04-10T00:16:13.996" v="223" actId="478"/>
          <ac:spMkLst>
            <pc:docMk/>
            <pc:sldMk cId="1103812874" sldId="280"/>
            <ac:spMk id="27" creationId="{5B7543BF-54EA-472B-A185-1516A7FCD2AC}"/>
          </ac:spMkLst>
        </pc:spChg>
        <pc:spChg chg="del">
          <ac:chgData name="Norberto Oviedo Ugalde" userId="f6dd41cc-30ac-40c0-95f2-225f08fe1ba3" providerId="ADAL" clId="{CEAC3009-B541-422C-8261-348B9114FFEC}" dt="2019-04-10T00:16:13.035" v="222" actId="478"/>
          <ac:spMkLst>
            <pc:docMk/>
            <pc:sldMk cId="1103812874" sldId="280"/>
            <ac:spMk id="28" creationId="{29377CE8-A9B1-4F4F-9BD6-CF7C4521476E}"/>
          </ac:spMkLst>
        </pc:spChg>
        <pc:spChg chg="add del">
          <ac:chgData name="Norberto Oviedo Ugalde" userId="f6dd41cc-30ac-40c0-95f2-225f08fe1ba3" providerId="ADAL" clId="{CEAC3009-B541-422C-8261-348B9114FFEC}" dt="2019-04-12T14:48:06.882" v="465"/>
          <ac:spMkLst>
            <pc:docMk/>
            <pc:sldMk cId="1103812874" sldId="280"/>
            <ac:spMk id="28" creationId="{AD49E3F9-4F0C-45A0-994B-7CED87046146}"/>
          </ac:spMkLst>
        </pc:spChg>
        <pc:spChg chg="del">
          <ac:chgData name="Norberto Oviedo Ugalde" userId="f6dd41cc-30ac-40c0-95f2-225f08fe1ba3" providerId="ADAL" clId="{CEAC3009-B541-422C-8261-348B9114FFEC}" dt="2019-04-10T00:16:03.377" v="215" actId="478"/>
          <ac:spMkLst>
            <pc:docMk/>
            <pc:sldMk cId="1103812874" sldId="280"/>
            <ac:spMk id="29" creationId="{62796672-A107-466C-A203-1719C0C11FEE}"/>
          </ac:spMkLst>
        </pc:spChg>
        <pc:spChg chg="add mod">
          <ac:chgData name="Norberto Oviedo Ugalde" userId="f6dd41cc-30ac-40c0-95f2-225f08fe1ba3" providerId="ADAL" clId="{CEAC3009-B541-422C-8261-348B9114FFEC}" dt="2019-04-12T14:48:41.805" v="468" actId="1076"/>
          <ac:spMkLst>
            <pc:docMk/>
            <pc:sldMk cId="1103812874" sldId="280"/>
            <ac:spMk id="29" creationId="{79ED3B6C-0DCE-4901-82D5-53A939C0932B}"/>
          </ac:spMkLst>
        </pc:spChg>
        <pc:spChg chg="add mod">
          <ac:chgData name="Norberto Oviedo Ugalde" userId="f6dd41cc-30ac-40c0-95f2-225f08fe1ba3" providerId="ADAL" clId="{CEAC3009-B541-422C-8261-348B9114FFEC}" dt="2019-04-10T00:16:30.179" v="229" actId="1076"/>
          <ac:spMkLst>
            <pc:docMk/>
            <pc:sldMk cId="1103812874" sldId="280"/>
            <ac:spMk id="30" creationId="{A2CAC558-ADC4-4C63-A906-85D2B7E1F1C4}"/>
          </ac:spMkLst>
        </pc:spChg>
        <pc:spChg chg="mod">
          <ac:chgData name="Norberto Oviedo Ugalde" userId="f6dd41cc-30ac-40c0-95f2-225f08fe1ba3" providerId="ADAL" clId="{CEAC3009-B541-422C-8261-348B9114FFEC}" dt="2019-04-12T13:54:02.406" v="387" actId="1076"/>
          <ac:spMkLst>
            <pc:docMk/>
            <pc:sldMk cId="1103812874" sldId="280"/>
            <ac:spMk id="31" creationId="{B516A887-A6EC-40C0-AA80-9C6B43EA1849}"/>
          </ac:spMkLst>
        </pc:spChg>
        <pc:spChg chg="add mod">
          <ac:chgData name="Norberto Oviedo Ugalde" userId="f6dd41cc-30ac-40c0-95f2-225f08fe1ba3" providerId="ADAL" clId="{CEAC3009-B541-422C-8261-348B9114FFEC}" dt="2019-04-10T00:16:30.179" v="229" actId="1076"/>
          <ac:spMkLst>
            <pc:docMk/>
            <pc:sldMk cId="1103812874" sldId="280"/>
            <ac:spMk id="32" creationId="{99AF21B8-86DC-468E-B27C-C36AFB966CD8}"/>
          </ac:spMkLst>
        </pc:spChg>
        <pc:spChg chg="add mod">
          <ac:chgData name="Norberto Oviedo Ugalde" userId="f6dd41cc-30ac-40c0-95f2-225f08fe1ba3" providerId="ADAL" clId="{CEAC3009-B541-422C-8261-348B9114FFEC}" dt="2019-04-10T00:16:30.179" v="229" actId="1076"/>
          <ac:spMkLst>
            <pc:docMk/>
            <pc:sldMk cId="1103812874" sldId="280"/>
            <ac:spMk id="33" creationId="{651A5C6F-10E3-4AF5-86DB-92325BA4CFD8}"/>
          </ac:spMkLst>
        </pc:spChg>
        <pc:spChg chg="mod">
          <ac:chgData name="Norberto Oviedo Ugalde" userId="f6dd41cc-30ac-40c0-95f2-225f08fe1ba3" providerId="ADAL" clId="{CEAC3009-B541-422C-8261-348B9114FFEC}" dt="2019-04-12T13:53:27.878" v="382" actId="1076"/>
          <ac:spMkLst>
            <pc:docMk/>
            <pc:sldMk cId="1103812874" sldId="280"/>
            <ac:spMk id="34" creationId="{A22618EA-6805-47C1-8109-A789D3C75D1B}"/>
          </ac:spMkLst>
        </pc:spChg>
        <pc:spChg chg="add mod">
          <ac:chgData name="Norberto Oviedo Ugalde" userId="f6dd41cc-30ac-40c0-95f2-225f08fe1ba3" providerId="ADAL" clId="{CEAC3009-B541-422C-8261-348B9114FFEC}" dt="2019-04-12T14:56:21.096" v="475" actId="1076"/>
          <ac:spMkLst>
            <pc:docMk/>
            <pc:sldMk cId="1103812874" sldId="280"/>
            <ac:spMk id="35" creationId="{693F0E1E-9ADB-4688-802C-7B431187AE38}"/>
          </ac:spMkLst>
        </pc:spChg>
        <pc:spChg chg="del">
          <ac:chgData name="Norberto Oviedo Ugalde" userId="f6dd41cc-30ac-40c0-95f2-225f08fe1ba3" providerId="ADAL" clId="{CEAC3009-B541-422C-8261-348B9114FFEC}" dt="2019-04-10T00:16:22.091" v="227" actId="478"/>
          <ac:spMkLst>
            <pc:docMk/>
            <pc:sldMk cId="1103812874" sldId="280"/>
            <ac:spMk id="35" creationId="{F774092E-BE07-4878-A1DE-FA59F0CF78C1}"/>
          </ac:spMkLst>
        </pc:spChg>
        <pc:spChg chg="add mod">
          <ac:chgData name="Norberto Oviedo Ugalde" userId="f6dd41cc-30ac-40c0-95f2-225f08fe1ba3" providerId="ADAL" clId="{CEAC3009-B541-422C-8261-348B9114FFEC}" dt="2019-04-10T00:16:30.179" v="229" actId="1076"/>
          <ac:spMkLst>
            <pc:docMk/>
            <pc:sldMk cId="1103812874" sldId="280"/>
            <ac:spMk id="36" creationId="{C13EAD7D-3D38-4F98-8057-53125310B444}"/>
          </ac:spMkLst>
        </pc:spChg>
        <pc:spChg chg="add mod">
          <ac:chgData name="Norberto Oviedo Ugalde" userId="f6dd41cc-30ac-40c0-95f2-225f08fe1ba3" providerId="ADAL" clId="{CEAC3009-B541-422C-8261-348B9114FFEC}" dt="2019-04-12T13:58:08.525" v="412" actId="20577"/>
          <ac:spMkLst>
            <pc:docMk/>
            <pc:sldMk cId="1103812874" sldId="280"/>
            <ac:spMk id="37" creationId="{C64A791F-DE63-4384-930D-3C3E84364963}"/>
          </ac:spMkLst>
        </pc:spChg>
        <pc:spChg chg="add mod">
          <ac:chgData name="Norberto Oviedo Ugalde" userId="f6dd41cc-30ac-40c0-95f2-225f08fe1ba3" providerId="ADAL" clId="{CEAC3009-B541-422C-8261-348B9114FFEC}" dt="2019-04-12T14:56:34.456" v="478" actId="1076"/>
          <ac:spMkLst>
            <pc:docMk/>
            <pc:sldMk cId="1103812874" sldId="280"/>
            <ac:spMk id="38" creationId="{DA74E4F4-268B-495A-879B-411F13381B85}"/>
          </ac:spMkLst>
        </pc:spChg>
        <pc:spChg chg="add mod">
          <ac:chgData name="Norberto Oviedo Ugalde" userId="f6dd41cc-30ac-40c0-95f2-225f08fe1ba3" providerId="ADAL" clId="{CEAC3009-B541-422C-8261-348B9114FFEC}" dt="2019-04-12T15:05:57.723" v="523" actId="113"/>
          <ac:spMkLst>
            <pc:docMk/>
            <pc:sldMk cId="1103812874" sldId="280"/>
            <ac:spMk id="42" creationId="{7294357B-DB0C-4F91-876C-84154FF70097}"/>
          </ac:spMkLst>
        </pc:spChg>
        <pc:spChg chg="add mod">
          <ac:chgData name="Norberto Oviedo Ugalde" userId="f6dd41cc-30ac-40c0-95f2-225f08fe1ba3" providerId="ADAL" clId="{CEAC3009-B541-422C-8261-348B9114FFEC}" dt="2019-04-12T15:21:11.583" v="565" actId="1076"/>
          <ac:spMkLst>
            <pc:docMk/>
            <pc:sldMk cId="1103812874" sldId="280"/>
            <ac:spMk id="59" creationId="{ADE69BD1-0D31-4171-A18B-74535EFEB20F}"/>
          </ac:spMkLst>
        </pc:spChg>
        <pc:spChg chg="add mod">
          <ac:chgData name="Norberto Oviedo Ugalde" userId="f6dd41cc-30ac-40c0-95f2-225f08fe1ba3" providerId="ADAL" clId="{CEAC3009-B541-422C-8261-348B9114FFEC}" dt="2019-04-12T15:21:44.061" v="576" actId="20577"/>
          <ac:spMkLst>
            <pc:docMk/>
            <pc:sldMk cId="1103812874" sldId="280"/>
            <ac:spMk id="60" creationId="{5BA0E2FE-3C62-45B8-8D5E-64161EB6FDD1}"/>
          </ac:spMkLst>
        </pc:spChg>
        <pc:spChg chg="add mod">
          <ac:chgData name="Norberto Oviedo Ugalde" userId="f6dd41cc-30ac-40c0-95f2-225f08fe1ba3" providerId="ADAL" clId="{CEAC3009-B541-422C-8261-348B9114FFEC}" dt="2019-04-12T15:28:46.585" v="632" actId="1076"/>
          <ac:spMkLst>
            <pc:docMk/>
            <pc:sldMk cId="1103812874" sldId="280"/>
            <ac:spMk id="61" creationId="{84EA31AB-2DD3-418C-A5B6-20D1D743020A}"/>
          </ac:spMkLst>
        </pc:spChg>
        <pc:spChg chg="add mod">
          <ac:chgData name="Norberto Oviedo Ugalde" userId="f6dd41cc-30ac-40c0-95f2-225f08fe1ba3" providerId="ADAL" clId="{CEAC3009-B541-422C-8261-348B9114FFEC}" dt="2019-04-12T15:29:52.712" v="644" actId="1076"/>
          <ac:spMkLst>
            <pc:docMk/>
            <pc:sldMk cId="1103812874" sldId="280"/>
            <ac:spMk id="62" creationId="{22F61C24-7F40-40B1-94D6-85E61C5BB638}"/>
          </ac:spMkLst>
        </pc:spChg>
        <pc:spChg chg="add mod">
          <ac:chgData name="Norberto Oviedo Ugalde" userId="f6dd41cc-30ac-40c0-95f2-225f08fe1ba3" providerId="ADAL" clId="{CEAC3009-B541-422C-8261-348B9114FFEC}" dt="2019-04-12T15:29:45.329" v="642" actId="1076"/>
          <ac:spMkLst>
            <pc:docMk/>
            <pc:sldMk cId="1103812874" sldId="280"/>
            <ac:spMk id="63" creationId="{378217F6-337C-4D69-81EB-B1D9D567CDC1}"/>
          </ac:spMkLst>
        </pc:spChg>
        <pc:spChg chg="add mod">
          <ac:chgData name="Norberto Oviedo Ugalde" userId="f6dd41cc-30ac-40c0-95f2-225f08fe1ba3" providerId="ADAL" clId="{CEAC3009-B541-422C-8261-348B9114FFEC}" dt="2019-04-12T15:41:44.408" v="676" actId="1076"/>
          <ac:spMkLst>
            <pc:docMk/>
            <pc:sldMk cId="1103812874" sldId="280"/>
            <ac:spMk id="64" creationId="{D0B69DB2-376D-4EC2-91BB-B73640CE7352}"/>
          </ac:spMkLst>
        </pc:spChg>
        <pc:spChg chg="add mod">
          <ac:chgData name="Norberto Oviedo Ugalde" userId="f6dd41cc-30ac-40c0-95f2-225f08fe1ba3" providerId="ADAL" clId="{CEAC3009-B541-422C-8261-348B9114FFEC}" dt="2019-04-12T15:41:15.566" v="661" actId="1076"/>
          <ac:spMkLst>
            <pc:docMk/>
            <pc:sldMk cId="1103812874" sldId="280"/>
            <ac:spMk id="65" creationId="{F3106BA9-246E-4530-85D2-A604761A6B4F}"/>
          </ac:spMkLst>
        </pc:spChg>
        <pc:spChg chg="add">
          <ac:chgData name="Norberto Oviedo Ugalde" userId="f6dd41cc-30ac-40c0-95f2-225f08fe1ba3" providerId="ADAL" clId="{CEAC3009-B541-422C-8261-348B9114FFEC}" dt="2019-04-12T16:51:04.928" v="1020"/>
          <ac:spMkLst>
            <pc:docMk/>
            <pc:sldMk cId="1103812874" sldId="280"/>
            <ac:spMk id="66" creationId="{59C408C6-2339-4DE2-80C3-4AAAA528705D}"/>
          </ac:spMkLst>
        </pc:spChg>
        <pc:grpChg chg="del">
          <ac:chgData name="Norberto Oviedo Ugalde" userId="f6dd41cc-30ac-40c0-95f2-225f08fe1ba3" providerId="ADAL" clId="{CEAC3009-B541-422C-8261-348B9114FFEC}" dt="2019-04-10T00:16:18.673" v="226" actId="478"/>
          <ac:grpSpMkLst>
            <pc:docMk/>
            <pc:sldMk cId="1103812874" sldId="280"/>
            <ac:grpSpMk id="2" creationId="{BB2C09E1-4189-480E-9B55-FAF71B822EEF}"/>
          </ac:grpSpMkLst>
        </pc:grpChg>
        <pc:grpChg chg="del">
          <ac:chgData name="Norberto Oviedo Ugalde" userId="f6dd41cc-30ac-40c0-95f2-225f08fe1ba3" providerId="ADAL" clId="{CEAC3009-B541-422C-8261-348B9114FFEC}" dt="2019-04-10T00:16:12.179" v="221" actId="478"/>
          <ac:grpSpMkLst>
            <pc:docMk/>
            <pc:sldMk cId="1103812874" sldId="280"/>
            <ac:grpSpMk id="20" creationId="{DB1EBA6F-3AFD-4273-ACB6-5C04AAB1728B}"/>
          </ac:grpSpMkLst>
        </pc:grpChg>
        <pc:grpChg chg="add mod">
          <ac:chgData name="Norberto Oviedo Ugalde" userId="f6dd41cc-30ac-40c0-95f2-225f08fe1ba3" providerId="ADAL" clId="{CEAC3009-B541-422C-8261-348B9114FFEC}" dt="2019-04-12T15:02:20.733" v="504" actId="1076"/>
          <ac:grpSpMkLst>
            <pc:docMk/>
            <pc:sldMk cId="1103812874" sldId="280"/>
            <ac:grpSpMk id="39" creationId="{D54533D3-75A4-4A14-9899-01953F6F1C12}"/>
          </ac:grpSpMkLst>
        </pc:grpChg>
        <pc:grpChg chg="add mod">
          <ac:chgData name="Norberto Oviedo Ugalde" userId="f6dd41cc-30ac-40c0-95f2-225f08fe1ba3" providerId="ADAL" clId="{CEAC3009-B541-422C-8261-348B9114FFEC}" dt="2019-04-12T15:17:20.954" v="561" actId="1076"/>
          <ac:grpSpMkLst>
            <pc:docMk/>
            <pc:sldMk cId="1103812874" sldId="280"/>
            <ac:grpSpMk id="44" creationId="{00A38EE2-A7C0-4761-80BB-4B884C73EB44}"/>
          </ac:grpSpMkLst>
        </pc:grpChg>
        <pc:cxnChg chg="add mod">
          <ac:chgData name="Norberto Oviedo Ugalde" userId="f6dd41cc-30ac-40c0-95f2-225f08fe1ba3" providerId="ADAL" clId="{CEAC3009-B541-422C-8261-348B9114FFEC}" dt="2019-04-12T15:02:35.916" v="506" actId="208"/>
          <ac:cxnSpMkLst>
            <pc:docMk/>
            <pc:sldMk cId="1103812874" sldId="280"/>
            <ac:cxnSpMk id="4" creationId="{524834C5-232A-4E3E-A291-BF8C6F1EB9C1}"/>
          </ac:cxnSpMkLst>
        </pc:cxnChg>
        <pc:cxnChg chg="add mod">
          <ac:chgData name="Norberto Oviedo Ugalde" userId="f6dd41cc-30ac-40c0-95f2-225f08fe1ba3" providerId="ADAL" clId="{CEAC3009-B541-422C-8261-348B9114FFEC}" dt="2019-04-12T15:17:29.352" v="562" actId="1076"/>
          <ac:cxnSpMkLst>
            <pc:docMk/>
            <pc:sldMk cId="1103812874" sldId="280"/>
            <ac:cxnSpMk id="43" creationId="{E9C977A9-B3BE-45F4-B84F-3BF0DE86E640}"/>
          </ac:cxnSpMkLst>
        </pc:cxnChg>
      </pc:sldChg>
      <pc:sldChg chg="del">
        <pc:chgData name="Norberto Oviedo Ugalde" userId="f6dd41cc-30ac-40c0-95f2-225f08fe1ba3" providerId="ADAL" clId="{CEAC3009-B541-422C-8261-348B9114FFEC}" dt="2019-04-12T15:43:05.091" v="678" actId="2696"/>
        <pc:sldMkLst>
          <pc:docMk/>
          <pc:sldMk cId="3200384808" sldId="281"/>
        </pc:sldMkLst>
      </pc:sldChg>
      <pc:sldChg chg="addSp delSp modSp delAnim modAnim">
        <pc:chgData name="Norberto Oviedo Ugalde" userId="f6dd41cc-30ac-40c0-95f2-225f08fe1ba3" providerId="ADAL" clId="{CEAC3009-B541-422C-8261-348B9114FFEC}" dt="2019-04-12T17:33:48.296" v="1287"/>
        <pc:sldMkLst>
          <pc:docMk/>
          <pc:sldMk cId="3651876159" sldId="281"/>
        </pc:sldMkLst>
        <pc:spChg chg="mod">
          <ac:chgData name="Norberto Oviedo Ugalde" userId="f6dd41cc-30ac-40c0-95f2-225f08fe1ba3" providerId="ADAL" clId="{CEAC3009-B541-422C-8261-348B9114FFEC}" dt="2019-04-12T16:14:51.613" v="771" actId="164"/>
          <ac:spMkLst>
            <pc:docMk/>
            <pc:sldMk cId="3651876159" sldId="281"/>
            <ac:spMk id="2" creationId="{9694A332-BF6B-467A-A5BC-23235D15342C}"/>
          </ac:spMkLst>
        </pc:spChg>
        <pc:spChg chg="mod">
          <ac:chgData name="Norberto Oviedo Ugalde" userId="f6dd41cc-30ac-40c0-95f2-225f08fe1ba3" providerId="ADAL" clId="{CEAC3009-B541-422C-8261-348B9114FFEC}" dt="2019-04-12T16:15:13.677" v="776" actId="20577"/>
          <ac:spMkLst>
            <pc:docMk/>
            <pc:sldMk cId="3651876159" sldId="281"/>
            <ac:spMk id="7" creationId="{BD4C8609-8BC5-434D-B8DB-AAB8097BA01F}"/>
          </ac:spMkLst>
        </pc:spChg>
        <pc:spChg chg="mod">
          <ac:chgData name="Norberto Oviedo Ugalde" userId="f6dd41cc-30ac-40c0-95f2-225f08fe1ba3" providerId="ADAL" clId="{CEAC3009-B541-422C-8261-348B9114FFEC}" dt="2019-04-12T16:36:38.639" v="920" actId="1076"/>
          <ac:spMkLst>
            <pc:docMk/>
            <pc:sldMk cId="3651876159" sldId="281"/>
            <ac:spMk id="13" creationId="{C749907F-1520-44A1-8DFA-2B3A1898D10B}"/>
          </ac:spMkLst>
        </pc:spChg>
        <pc:spChg chg="mod">
          <ac:chgData name="Norberto Oviedo Ugalde" userId="f6dd41cc-30ac-40c0-95f2-225f08fe1ba3" providerId="ADAL" clId="{CEAC3009-B541-422C-8261-348B9114FFEC}" dt="2019-04-12T16:15:34.211" v="780" actId="1076"/>
          <ac:spMkLst>
            <pc:docMk/>
            <pc:sldMk cId="3651876159" sldId="281"/>
            <ac:spMk id="14" creationId="{C99892F9-DA7E-4145-B6E6-131609578E88}"/>
          </ac:spMkLst>
        </pc:spChg>
        <pc:spChg chg="del mod">
          <ac:chgData name="Norberto Oviedo Ugalde" userId="f6dd41cc-30ac-40c0-95f2-225f08fe1ba3" providerId="ADAL" clId="{CEAC3009-B541-422C-8261-348B9114FFEC}" dt="2019-04-12T16:40:13.449" v="936" actId="478"/>
          <ac:spMkLst>
            <pc:docMk/>
            <pc:sldMk cId="3651876159" sldId="281"/>
            <ac:spMk id="15" creationId="{4BDB24F0-6F2F-4750-9ACF-2E38DEA12E74}"/>
          </ac:spMkLst>
        </pc:spChg>
        <pc:spChg chg="mod">
          <ac:chgData name="Norberto Oviedo Ugalde" userId="f6dd41cc-30ac-40c0-95f2-225f08fe1ba3" providerId="ADAL" clId="{CEAC3009-B541-422C-8261-348B9114FFEC}" dt="2019-04-12T16:14:58.979" v="772" actId="164"/>
          <ac:spMkLst>
            <pc:docMk/>
            <pc:sldMk cId="3651876159" sldId="281"/>
            <ac:spMk id="17" creationId="{C15A3C02-C977-4FE9-B50B-854BA79C82CC}"/>
          </ac:spMkLst>
        </pc:spChg>
        <pc:spChg chg="mod">
          <ac:chgData name="Norberto Oviedo Ugalde" userId="f6dd41cc-30ac-40c0-95f2-225f08fe1ba3" providerId="ADAL" clId="{CEAC3009-B541-422C-8261-348B9114FFEC}" dt="2019-04-12T16:16:02.709" v="787" actId="1076"/>
          <ac:spMkLst>
            <pc:docMk/>
            <pc:sldMk cId="3651876159" sldId="281"/>
            <ac:spMk id="18" creationId="{2C29885B-9E94-452F-A37D-94E61419BC69}"/>
          </ac:spMkLst>
        </pc:spChg>
        <pc:spChg chg="mod">
          <ac:chgData name="Norberto Oviedo Ugalde" userId="f6dd41cc-30ac-40c0-95f2-225f08fe1ba3" providerId="ADAL" clId="{CEAC3009-B541-422C-8261-348B9114FFEC}" dt="2019-04-12T16:25:58.834" v="886" actId="1076"/>
          <ac:spMkLst>
            <pc:docMk/>
            <pc:sldMk cId="3651876159" sldId="281"/>
            <ac:spMk id="19" creationId="{2FABB34C-B72C-461E-A852-984A1994A634}"/>
          </ac:spMkLst>
        </pc:spChg>
        <pc:spChg chg="mod">
          <ac:chgData name="Norberto Oviedo Ugalde" userId="f6dd41cc-30ac-40c0-95f2-225f08fe1ba3" providerId="ADAL" clId="{CEAC3009-B541-422C-8261-348B9114FFEC}" dt="2019-04-12T16:23:40.817" v="866" actId="1076"/>
          <ac:spMkLst>
            <pc:docMk/>
            <pc:sldMk cId="3651876159" sldId="281"/>
            <ac:spMk id="20" creationId="{79023C7C-2EDE-4559-8E53-9CC4965572F9}"/>
          </ac:spMkLst>
        </pc:spChg>
        <pc:spChg chg="mod">
          <ac:chgData name="Norberto Oviedo Ugalde" userId="f6dd41cc-30ac-40c0-95f2-225f08fe1ba3" providerId="ADAL" clId="{CEAC3009-B541-422C-8261-348B9114FFEC}" dt="2019-04-12T16:16:24.595" v="795" actId="1076"/>
          <ac:spMkLst>
            <pc:docMk/>
            <pc:sldMk cId="3651876159" sldId="281"/>
            <ac:spMk id="21" creationId="{5C11D6AC-3015-4C3D-9857-BDFC9C4FF251}"/>
          </ac:spMkLst>
        </pc:spChg>
        <pc:spChg chg="mod">
          <ac:chgData name="Norberto Oviedo Ugalde" userId="f6dd41cc-30ac-40c0-95f2-225f08fe1ba3" providerId="ADAL" clId="{CEAC3009-B541-422C-8261-348B9114FFEC}" dt="2019-04-12T16:22:21.033" v="858" actId="1076"/>
          <ac:spMkLst>
            <pc:docMk/>
            <pc:sldMk cId="3651876159" sldId="281"/>
            <ac:spMk id="24" creationId="{352C9843-3FF1-4AB4-A66E-2E5D48D25AD9}"/>
          </ac:spMkLst>
        </pc:spChg>
        <pc:spChg chg="del mod">
          <ac:chgData name="Norberto Oviedo Ugalde" userId="f6dd41cc-30ac-40c0-95f2-225f08fe1ba3" providerId="ADAL" clId="{CEAC3009-B541-422C-8261-348B9114FFEC}" dt="2019-04-12T16:24:49.350" v="871" actId="478"/>
          <ac:spMkLst>
            <pc:docMk/>
            <pc:sldMk cId="3651876159" sldId="281"/>
            <ac:spMk id="25" creationId="{5A0BF561-E08E-470D-8F86-69F1516E4454}"/>
          </ac:spMkLst>
        </pc:spChg>
        <pc:spChg chg="mod">
          <ac:chgData name="Norberto Oviedo Ugalde" userId="f6dd41cc-30ac-40c0-95f2-225f08fe1ba3" providerId="ADAL" clId="{CEAC3009-B541-422C-8261-348B9114FFEC}" dt="2019-04-12T16:22:43.913" v="860" actId="1076"/>
          <ac:spMkLst>
            <pc:docMk/>
            <pc:sldMk cId="3651876159" sldId="281"/>
            <ac:spMk id="26" creationId="{FCE9A41D-E229-4403-BC32-342AD6DAFE2C}"/>
          </ac:spMkLst>
        </pc:spChg>
        <pc:spChg chg="mod">
          <ac:chgData name="Norberto Oviedo Ugalde" userId="f6dd41cc-30ac-40c0-95f2-225f08fe1ba3" providerId="ADAL" clId="{CEAC3009-B541-422C-8261-348B9114FFEC}" dt="2019-04-12T16:18:13.682" v="804" actId="1076"/>
          <ac:spMkLst>
            <pc:docMk/>
            <pc:sldMk cId="3651876159" sldId="281"/>
            <ac:spMk id="29" creationId="{79ED3B6C-0DCE-4901-82D5-53A939C0932B}"/>
          </ac:spMkLst>
        </pc:spChg>
        <pc:spChg chg="mod">
          <ac:chgData name="Norberto Oviedo Ugalde" userId="f6dd41cc-30ac-40c0-95f2-225f08fe1ba3" providerId="ADAL" clId="{CEAC3009-B541-422C-8261-348B9114FFEC}" dt="2019-04-12T16:14:58.979" v="772" actId="164"/>
          <ac:spMkLst>
            <pc:docMk/>
            <pc:sldMk cId="3651876159" sldId="281"/>
            <ac:spMk id="31" creationId="{B516A887-A6EC-40C0-AA80-9C6B43EA1849}"/>
          </ac:spMkLst>
        </pc:spChg>
        <pc:spChg chg="mod">
          <ac:chgData name="Norberto Oviedo Ugalde" userId="f6dd41cc-30ac-40c0-95f2-225f08fe1ba3" providerId="ADAL" clId="{CEAC3009-B541-422C-8261-348B9114FFEC}" dt="2019-04-12T16:14:51.613" v="771" actId="164"/>
          <ac:spMkLst>
            <pc:docMk/>
            <pc:sldMk cId="3651876159" sldId="281"/>
            <ac:spMk id="34" creationId="{A22618EA-6805-47C1-8109-A789D3C75D1B}"/>
          </ac:spMkLst>
        </pc:spChg>
        <pc:spChg chg="del mod">
          <ac:chgData name="Norberto Oviedo Ugalde" userId="f6dd41cc-30ac-40c0-95f2-225f08fe1ba3" providerId="ADAL" clId="{CEAC3009-B541-422C-8261-348B9114FFEC}" dt="2019-04-12T16:48:18.585" v="995" actId="478"/>
          <ac:spMkLst>
            <pc:docMk/>
            <pc:sldMk cId="3651876159" sldId="281"/>
            <ac:spMk id="35" creationId="{693F0E1E-9ADB-4688-802C-7B431187AE38}"/>
          </ac:spMkLst>
        </pc:spChg>
        <pc:spChg chg="mod">
          <ac:chgData name="Norberto Oviedo Ugalde" userId="f6dd41cc-30ac-40c0-95f2-225f08fe1ba3" providerId="ADAL" clId="{CEAC3009-B541-422C-8261-348B9114FFEC}" dt="2019-04-12T16:20:40.129" v="844" actId="14100"/>
          <ac:spMkLst>
            <pc:docMk/>
            <pc:sldMk cId="3651876159" sldId="281"/>
            <ac:spMk id="37" creationId="{C64A791F-DE63-4384-930D-3C3E84364963}"/>
          </ac:spMkLst>
        </pc:spChg>
        <pc:spChg chg="mod">
          <ac:chgData name="Norberto Oviedo Ugalde" userId="f6dd41cc-30ac-40c0-95f2-225f08fe1ba3" providerId="ADAL" clId="{CEAC3009-B541-422C-8261-348B9114FFEC}" dt="2019-04-12T16:16:30.299" v="796" actId="1076"/>
          <ac:spMkLst>
            <pc:docMk/>
            <pc:sldMk cId="3651876159" sldId="281"/>
            <ac:spMk id="38" creationId="{DA74E4F4-268B-495A-879B-411F13381B85}"/>
          </ac:spMkLst>
        </pc:spChg>
        <pc:spChg chg="mod">
          <ac:chgData name="Norberto Oviedo Ugalde" userId="f6dd41cc-30ac-40c0-95f2-225f08fe1ba3" providerId="ADAL" clId="{CEAC3009-B541-422C-8261-348B9114FFEC}" dt="2019-04-12T16:23:26.053" v="863" actId="14100"/>
          <ac:spMkLst>
            <pc:docMk/>
            <pc:sldMk cId="3651876159" sldId="281"/>
            <ac:spMk id="42" creationId="{7294357B-DB0C-4F91-876C-84154FF70097}"/>
          </ac:spMkLst>
        </pc:spChg>
        <pc:spChg chg="add mod">
          <ac:chgData name="Norberto Oviedo Ugalde" userId="f6dd41cc-30ac-40c0-95f2-225f08fe1ba3" providerId="ADAL" clId="{CEAC3009-B541-422C-8261-348B9114FFEC}" dt="2019-04-12T16:16:52.762" v="802" actId="1076"/>
          <ac:spMkLst>
            <pc:docMk/>
            <pc:sldMk cId="3651876159" sldId="281"/>
            <ac:spMk id="47" creationId="{62E52AAF-7BF6-4DD3-A179-2663559E7E16}"/>
          </ac:spMkLst>
        </pc:spChg>
        <pc:spChg chg="add mod">
          <ac:chgData name="Norberto Oviedo Ugalde" userId="f6dd41cc-30ac-40c0-95f2-225f08fe1ba3" providerId="ADAL" clId="{CEAC3009-B541-422C-8261-348B9114FFEC}" dt="2019-04-12T17:11:50.751" v="1160" actId="1076"/>
          <ac:spMkLst>
            <pc:docMk/>
            <pc:sldMk cId="3651876159" sldId="281"/>
            <ac:spMk id="48" creationId="{F245E33F-FAA9-4115-BBEE-79FB92A3B8F1}"/>
          </ac:spMkLst>
        </pc:spChg>
        <pc:spChg chg="add mod">
          <ac:chgData name="Norberto Oviedo Ugalde" userId="f6dd41cc-30ac-40c0-95f2-225f08fe1ba3" providerId="ADAL" clId="{CEAC3009-B541-422C-8261-348B9114FFEC}" dt="2019-04-12T16:26:04.314" v="887" actId="1076"/>
          <ac:spMkLst>
            <pc:docMk/>
            <pc:sldMk cId="3651876159" sldId="281"/>
            <ac:spMk id="49" creationId="{D95003D1-105D-495D-A4EB-DE1FE51B99D3}"/>
          </ac:spMkLst>
        </pc:spChg>
        <pc:spChg chg="add mod">
          <ac:chgData name="Norberto Oviedo Ugalde" userId="f6dd41cc-30ac-40c0-95f2-225f08fe1ba3" providerId="ADAL" clId="{CEAC3009-B541-422C-8261-348B9114FFEC}" dt="2019-04-12T16:43:22.425" v="980" actId="207"/>
          <ac:spMkLst>
            <pc:docMk/>
            <pc:sldMk cId="3651876159" sldId="281"/>
            <ac:spMk id="50" creationId="{04DA9FB8-EA50-4421-BA93-5B96887BC943}"/>
          </ac:spMkLst>
        </pc:spChg>
        <pc:spChg chg="mod">
          <ac:chgData name="Norberto Oviedo Ugalde" userId="f6dd41cc-30ac-40c0-95f2-225f08fe1ba3" providerId="ADAL" clId="{CEAC3009-B541-422C-8261-348B9114FFEC}" dt="2019-04-12T16:47:26.723" v="994" actId="1076"/>
          <ac:spMkLst>
            <pc:docMk/>
            <pc:sldMk cId="3651876159" sldId="281"/>
            <ac:spMk id="52" creationId="{1473FF85-5AF6-432C-BA1D-AC722E95E994}"/>
          </ac:spMkLst>
        </pc:spChg>
        <pc:spChg chg="mod topLvl">
          <ac:chgData name="Norberto Oviedo Ugalde" userId="f6dd41cc-30ac-40c0-95f2-225f08fe1ba3" providerId="ADAL" clId="{CEAC3009-B541-422C-8261-348B9114FFEC}" dt="2019-04-12T17:10:19.918" v="1150" actId="1076"/>
          <ac:spMkLst>
            <pc:docMk/>
            <pc:sldMk cId="3651876159" sldId="281"/>
            <ac:spMk id="55" creationId="{3176B3A9-123B-4761-8BB8-333B61E2A8B4}"/>
          </ac:spMkLst>
        </pc:spChg>
        <pc:spChg chg="del topLvl">
          <ac:chgData name="Norberto Oviedo Ugalde" userId="f6dd41cc-30ac-40c0-95f2-225f08fe1ba3" providerId="ADAL" clId="{CEAC3009-B541-422C-8261-348B9114FFEC}" dt="2019-04-12T16:49:08.093" v="998" actId="478"/>
          <ac:spMkLst>
            <pc:docMk/>
            <pc:sldMk cId="3651876159" sldId="281"/>
            <ac:spMk id="56" creationId="{AE6E32B4-D138-45DC-8240-967BD56DC92F}"/>
          </ac:spMkLst>
        </pc:spChg>
        <pc:spChg chg="add del">
          <ac:chgData name="Norberto Oviedo Ugalde" userId="f6dd41cc-30ac-40c0-95f2-225f08fe1ba3" providerId="ADAL" clId="{CEAC3009-B541-422C-8261-348B9114FFEC}" dt="2019-04-12T16:51:00.113" v="1019"/>
          <ac:spMkLst>
            <pc:docMk/>
            <pc:sldMk cId="3651876159" sldId="281"/>
            <ac:spMk id="57" creationId="{8B016744-C977-443D-BFE4-7B869454507D}"/>
          </ac:spMkLst>
        </pc:spChg>
        <pc:spChg chg="add mod">
          <ac:chgData name="Norberto Oviedo Ugalde" userId="f6dd41cc-30ac-40c0-95f2-225f08fe1ba3" providerId="ADAL" clId="{CEAC3009-B541-422C-8261-348B9114FFEC}" dt="2019-04-12T17:24:23.120" v="1206" actId="20577"/>
          <ac:spMkLst>
            <pc:docMk/>
            <pc:sldMk cId="3651876159" sldId="281"/>
            <ac:spMk id="58" creationId="{37A62BE9-C42F-40AF-ADAE-9AF28738BBF8}"/>
          </ac:spMkLst>
        </pc:spChg>
        <pc:spChg chg="mod">
          <ac:chgData name="Norberto Oviedo Ugalde" userId="f6dd41cc-30ac-40c0-95f2-225f08fe1ba3" providerId="ADAL" clId="{CEAC3009-B541-422C-8261-348B9114FFEC}" dt="2019-04-12T16:15:25.715" v="778" actId="1076"/>
          <ac:spMkLst>
            <pc:docMk/>
            <pc:sldMk cId="3651876159" sldId="281"/>
            <ac:spMk id="59" creationId="{ADE69BD1-0D31-4171-A18B-74535EFEB20F}"/>
          </ac:spMkLst>
        </pc:spChg>
        <pc:spChg chg="mod">
          <ac:chgData name="Norberto Oviedo Ugalde" userId="f6dd41cc-30ac-40c0-95f2-225f08fe1ba3" providerId="ADAL" clId="{CEAC3009-B541-422C-8261-348B9114FFEC}" dt="2019-04-12T16:20:15.281" v="834" actId="1076"/>
          <ac:spMkLst>
            <pc:docMk/>
            <pc:sldMk cId="3651876159" sldId="281"/>
            <ac:spMk id="60" creationId="{5BA0E2FE-3C62-45B8-8D5E-64161EB6FDD1}"/>
          </ac:spMkLst>
        </pc:spChg>
        <pc:spChg chg="mod">
          <ac:chgData name="Norberto Oviedo Ugalde" userId="f6dd41cc-30ac-40c0-95f2-225f08fe1ba3" providerId="ADAL" clId="{CEAC3009-B541-422C-8261-348B9114FFEC}" dt="2019-04-12T16:32:55.210" v="913" actId="14100"/>
          <ac:spMkLst>
            <pc:docMk/>
            <pc:sldMk cId="3651876159" sldId="281"/>
            <ac:spMk id="61" creationId="{84EA31AB-2DD3-418C-A5B6-20D1D743020A}"/>
          </ac:spMkLst>
        </pc:spChg>
        <pc:spChg chg="mod">
          <ac:chgData name="Norberto Oviedo Ugalde" userId="f6dd41cc-30ac-40c0-95f2-225f08fe1ba3" providerId="ADAL" clId="{CEAC3009-B541-422C-8261-348B9114FFEC}" dt="2019-04-12T16:31:36.427" v="908" actId="164"/>
          <ac:spMkLst>
            <pc:docMk/>
            <pc:sldMk cId="3651876159" sldId="281"/>
            <ac:spMk id="62" creationId="{22F61C24-7F40-40B1-94D6-85E61C5BB638}"/>
          </ac:spMkLst>
        </pc:spChg>
        <pc:spChg chg="mod">
          <ac:chgData name="Norberto Oviedo Ugalde" userId="f6dd41cc-30ac-40c0-95f2-225f08fe1ba3" providerId="ADAL" clId="{CEAC3009-B541-422C-8261-348B9114FFEC}" dt="2019-04-12T16:31:36.427" v="908" actId="164"/>
          <ac:spMkLst>
            <pc:docMk/>
            <pc:sldMk cId="3651876159" sldId="281"/>
            <ac:spMk id="63" creationId="{378217F6-337C-4D69-81EB-B1D9D567CDC1}"/>
          </ac:spMkLst>
        </pc:spChg>
        <pc:spChg chg="mod">
          <ac:chgData name="Norberto Oviedo Ugalde" userId="f6dd41cc-30ac-40c0-95f2-225f08fe1ba3" providerId="ADAL" clId="{CEAC3009-B541-422C-8261-348B9114FFEC}" dt="2019-04-12T16:23:35.734" v="865" actId="14100"/>
          <ac:spMkLst>
            <pc:docMk/>
            <pc:sldMk cId="3651876159" sldId="281"/>
            <ac:spMk id="64" creationId="{D0B69DB2-376D-4EC2-91BB-B73640CE7352}"/>
          </ac:spMkLst>
        </pc:spChg>
        <pc:spChg chg="mod">
          <ac:chgData name="Norberto Oviedo Ugalde" userId="f6dd41cc-30ac-40c0-95f2-225f08fe1ba3" providerId="ADAL" clId="{CEAC3009-B541-422C-8261-348B9114FFEC}" dt="2019-04-12T16:19:33.601" v="819" actId="1076"/>
          <ac:spMkLst>
            <pc:docMk/>
            <pc:sldMk cId="3651876159" sldId="281"/>
            <ac:spMk id="65" creationId="{F3106BA9-246E-4530-85D2-A604761A6B4F}"/>
          </ac:spMkLst>
        </pc:spChg>
        <pc:spChg chg="add mod">
          <ac:chgData name="Norberto Oviedo Ugalde" userId="f6dd41cc-30ac-40c0-95f2-225f08fe1ba3" providerId="ADAL" clId="{CEAC3009-B541-422C-8261-348B9114FFEC}" dt="2019-04-12T17:25:57.475" v="1227" actId="1076"/>
          <ac:spMkLst>
            <pc:docMk/>
            <pc:sldMk cId="3651876159" sldId="281"/>
            <ac:spMk id="66" creationId="{329F0663-3C1D-4D02-B738-A819B2ECF24B}"/>
          </ac:spMkLst>
        </pc:spChg>
        <pc:spChg chg="add mod">
          <ac:chgData name="Norberto Oviedo Ugalde" userId="f6dd41cc-30ac-40c0-95f2-225f08fe1ba3" providerId="ADAL" clId="{CEAC3009-B541-422C-8261-348B9114FFEC}" dt="2019-04-12T17:00:30.922" v="1083" actId="164"/>
          <ac:spMkLst>
            <pc:docMk/>
            <pc:sldMk cId="3651876159" sldId="281"/>
            <ac:spMk id="68" creationId="{54609085-BD46-468A-9180-502ED454B98D}"/>
          </ac:spMkLst>
        </pc:spChg>
        <pc:spChg chg="add del">
          <ac:chgData name="Norberto Oviedo Ugalde" userId="f6dd41cc-30ac-40c0-95f2-225f08fe1ba3" providerId="ADAL" clId="{CEAC3009-B541-422C-8261-348B9114FFEC}" dt="2019-04-12T16:57:56.533" v="1057" actId="478"/>
          <ac:spMkLst>
            <pc:docMk/>
            <pc:sldMk cId="3651876159" sldId="281"/>
            <ac:spMk id="70" creationId="{4A78B146-EB2C-4778-B83F-089D5FB2D444}"/>
          </ac:spMkLst>
        </pc:spChg>
        <pc:spChg chg="add mod">
          <ac:chgData name="Norberto Oviedo Ugalde" userId="f6dd41cc-30ac-40c0-95f2-225f08fe1ba3" providerId="ADAL" clId="{CEAC3009-B541-422C-8261-348B9114FFEC}" dt="2019-04-12T17:00:30.922" v="1083" actId="164"/>
          <ac:spMkLst>
            <pc:docMk/>
            <pc:sldMk cId="3651876159" sldId="281"/>
            <ac:spMk id="71" creationId="{60FBA91F-4641-43DB-AE14-2AFF024674C6}"/>
          </ac:spMkLst>
        </pc:spChg>
        <pc:spChg chg="add mod">
          <ac:chgData name="Norberto Oviedo Ugalde" userId="f6dd41cc-30ac-40c0-95f2-225f08fe1ba3" providerId="ADAL" clId="{CEAC3009-B541-422C-8261-348B9114FFEC}" dt="2019-04-12T17:00:46.935" v="1085" actId="1076"/>
          <ac:spMkLst>
            <pc:docMk/>
            <pc:sldMk cId="3651876159" sldId="281"/>
            <ac:spMk id="72" creationId="{D2DC9B8A-9505-4ACF-9D60-80C2A12D0B9E}"/>
          </ac:spMkLst>
        </pc:spChg>
        <pc:spChg chg="add mod">
          <ac:chgData name="Norberto Oviedo Ugalde" userId="f6dd41cc-30ac-40c0-95f2-225f08fe1ba3" providerId="ADAL" clId="{CEAC3009-B541-422C-8261-348B9114FFEC}" dt="2019-04-12T17:25:51.489" v="1226" actId="1076"/>
          <ac:spMkLst>
            <pc:docMk/>
            <pc:sldMk cId="3651876159" sldId="281"/>
            <ac:spMk id="73" creationId="{A0923BF8-D1E9-4585-9A65-4A767332EA94}"/>
          </ac:spMkLst>
        </pc:spChg>
        <pc:spChg chg="mod">
          <ac:chgData name="Norberto Oviedo Ugalde" userId="f6dd41cc-30ac-40c0-95f2-225f08fe1ba3" providerId="ADAL" clId="{CEAC3009-B541-422C-8261-348B9114FFEC}" dt="2019-04-12T17:11:32.051" v="1158" actId="207"/>
          <ac:spMkLst>
            <pc:docMk/>
            <pc:sldMk cId="3651876159" sldId="281"/>
            <ac:spMk id="76" creationId="{489EB6F2-1FA5-4D68-A5BD-C49E798B748B}"/>
          </ac:spMkLst>
        </pc:spChg>
        <pc:spChg chg="mod">
          <ac:chgData name="Norberto Oviedo Ugalde" userId="f6dd41cc-30ac-40c0-95f2-225f08fe1ba3" providerId="ADAL" clId="{CEAC3009-B541-422C-8261-348B9114FFEC}" dt="2019-04-12T17:10:58.949" v="1157" actId="207"/>
          <ac:spMkLst>
            <pc:docMk/>
            <pc:sldMk cId="3651876159" sldId="281"/>
            <ac:spMk id="77" creationId="{30B8A3C3-C44D-458D-A56D-FD6698C216E1}"/>
          </ac:spMkLst>
        </pc:spChg>
        <pc:spChg chg="add del mod">
          <ac:chgData name="Norberto Oviedo Ugalde" userId="f6dd41cc-30ac-40c0-95f2-225f08fe1ba3" providerId="ADAL" clId="{CEAC3009-B541-422C-8261-348B9114FFEC}" dt="2019-04-12T17:17:22.868" v="1198" actId="478"/>
          <ac:spMkLst>
            <pc:docMk/>
            <pc:sldMk cId="3651876159" sldId="281"/>
            <ac:spMk id="84" creationId="{CCFE66D2-A308-4BCC-B3A8-91F99BC60AE5}"/>
          </ac:spMkLst>
        </pc:spChg>
        <pc:spChg chg="add mod">
          <ac:chgData name="Norberto Oviedo Ugalde" userId="f6dd41cc-30ac-40c0-95f2-225f08fe1ba3" providerId="ADAL" clId="{CEAC3009-B541-422C-8261-348B9114FFEC}" dt="2019-04-12T17:28:58.648" v="1245" actId="1076"/>
          <ac:spMkLst>
            <pc:docMk/>
            <pc:sldMk cId="3651876159" sldId="281"/>
            <ac:spMk id="85" creationId="{4AA66E58-81A3-4EB5-B9AB-38AA8D05A994}"/>
          </ac:spMkLst>
        </pc:spChg>
        <pc:spChg chg="add mod">
          <ac:chgData name="Norberto Oviedo Ugalde" userId="f6dd41cc-30ac-40c0-95f2-225f08fe1ba3" providerId="ADAL" clId="{CEAC3009-B541-422C-8261-348B9114FFEC}" dt="2019-04-12T17:31:55.725" v="1269" actId="20577"/>
          <ac:spMkLst>
            <pc:docMk/>
            <pc:sldMk cId="3651876159" sldId="281"/>
            <ac:spMk id="86" creationId="{0CD63046-1C17-4011-89C6-3313ADF00213}"/>
          </ac:spMkLst>
        </pc:spChg>
        <pc:spChg chg="add mod">
          <ac:chgData name="Norberto Oviedo Ugalde" userId="f6dd41cc-30ac-40c0-95f2-225f08fe1ba3" providerId="ADAL" clId="{CEAC3009-B541-422C-8261-348B9114FFEC}" dt="2019-04-12T17:29:51.320" v="1260" actId="1076"/>
          <ac:spMkLst>
            <pc:docMk/>
            <pc:sldMk cId="3651876159" sldId="281"/>
            <ac:spMk id="87" creationId="{0BD0FBDB-EB30-4187-92A9-78B780AF006C}"/>
          </ac:spMkLst>
        </pc:spChg>
        <pc:spChg chg="add mod">
          <ac:chgData name="Norberto Oviedo Ugalde" userId="f6dd41cc-30ac-40c0-95f2-225f08fe1ba3" providerId="ADAL" clId="{CEAC3009-B541-422C-8261-348B9114FFEC}" dt="2019-04-12T17:32:53.284" v="1275" actId="1076"/>
          <ac:spMkLst>
            <pc:docMk/>
            <pc:sldMk cId="3651876159" sldId="281"/>
            <ac:spMk id="88" creationId="{4E296A5E-4789-4EC6-B274-6AB228A607D9}"/>
          </ac:spMkLst>
        </pc:spChg>
        <pc:spChg chg="add mod">
          <ac:chgData name="Norberto Oviedo Ugalde" userId="f6dd41cc-30ac-40c0-95f2-225f08fe1ba3" providerId="ADAL" clId="{CEAC3009-B541-422C-8261-348B9114FFEC}" dt="2019-04-12T17:33:41.240" v="1286" actId="14100"/>
          <ac:spMkLst>
            <pc:docMk/>
            <pc:sldMk cId="3651876159" sldId="281"/>
            <ac:spMk id="89" creationId="{0346C5EE-641A-425B-82A3-4420F1D1C0B4}"/>
          </ac:spMkLst>
        </pc:spChg>
        <pc:grpChg chg="add mod">
          <ac:chgData name="Norberto Oviedo Ugalde" userId="f6dd41cc-30ac-40c0-95f2-225f08fe1ba3" providerId="ADAL" clId="{CEAC3009-B541-422C-8261-348B9114FFEC}" dt="2019-04-12T16:15:48.923" v="784" actId="1076"/>
          <ac:grpSpMkLst>
            <pc:docMk/>
            <pc:sldMk cId="3651876159" sldId="281"/>
            <ac:grpSpMk id="3" creationId="{8C548712-3EE9-44C2-ADD6-9441942F3988}"/>
          </ac:grpSpMkLst>
        </pc:grpChg>
        <pc:grpChg chg="add mod">
          <ac:chgData name="Norberto Oviedo Ugalde" userId="f6dd41cc-30ac-40c0-95f2-225f08fe1ba3" providerId="ADAL" clId="{CEAC3009-B541-422C-8261-348B9114FFEC}" dt="2019-04-12T16:22:26.450" v="859" actId="1076"/>
          <ac:grpSpMkLst>
            <pc:docMk/>
            <pc:sldMk cId="3651876159" sldId="281"/>
            <ac:grpSpMk id="5" creationId="{B241A4B8-9C75-4C94-A843-083FEFC8BE7B}"/>
          </ac:grpSpMkLst>
        </pc:grpChg>
        <pc:grpChg chg="add mod">
          <ac:chgData name="Norberto Oviedo Ugalde" userId="f6dd41cc-30ac-40c0-95f2-225f08fe1ba3" providerId="ADAL" clId="{CEAC3009-B541-422C-8261-348B9114FFEC}" dt="2019-04-12T16:39:21.206" v="929" actId="1076"/>
          <ac:grpSpMkLst>
            <pc:docMk/>
            <pc:sldMk cId="3651876159" sldId="281"/>
            <ac:grpSpMk id="6" creationId="{1FD6AE01-9064-4081-A49C-70AAEA9793C9}"/>
          </ac:grpSpMkLst>
        </pc:grpChg>
        <pc:grpChg chg="add mod">
          <ac:chgData name="Norberto Oviedo Ugalde" userId="f6dd41cc-30ac-40c0-95f2-225f08fe1ba3" providerId="ADAL" clId="{CEAC3009-B541-422C-8261-348B9114FFEC}" dt="2019-04-12T17:07:06.176" v="1139" actId="1076"/>
          <ac:grpSpMkLst>
            <pc:docMk/>
            <pc:sldMk cId="3651876159" sldId="281"/>
            <ac:grpSpMk id="8" creationId="{896FAE1A-29A1-4FC2-A59A-17D92C869FB6}"/>
          </ac:grpSpMkLst>
        </pc:grpChg>
        <pc:grpChg chg="del mod">
          <ac:chgData name="Norberto Oviedo Ugalde" userId="f6dd41cc-30ac-40c0-95f2-225f08fe1ba3" providerId="ADAL" clId="{CEAC3009-B541-422C-8261-348B9114FFEC}" dt="2019-04-12T16:40:03.214" v="931" actId="478"/>
          <ac:grpSpMkLst>
            <pc:docMk/>
            <pc:sldMk cId="3651876159" sldId="281"/>
            <ac:grpSpMk id="39" creationId="{D54533D3-75A4-4A14-9899-01953F6F1C12}"/>
          </ac:grpSpMkLst>
        </pc:grpChg>
        <pc:grpChg chg="del mod">
          <ac:chgData name="Norberto Oviedo Ugalde" userId="f6dd41cc-30ac-40c0-95f2-225f08fe1ba3" providerId="ADAL" clId="{CEAC3009-B541-422C-8261-348B9114FFEC}" dt="2019-04-12T16:40:06.580" v="934" actId="478"/>
          <ac:grpSpMkLst>
            <pc:docMk/>
            <pc:sldMk cId="3651876159" sldId="281"/>
            <ac:grpSpMk id="44" creationId="{00A38EE2-A7C0-4761-80BB-4B884C73EB44}"/>
          </ac:grpSpMkLst>
        </pc:grpChg>
        <pc:grpChg chg="add mod">
          <ac:chgData name="Norberto Oviedo Ugalde" userId="f6dd41cc-30ac-40c0-95f2-225f08fe1ba3" providerId="ADAL" clId="{CEAC3009-B541-422C-8261-348B9114FFEC}" dt="2019-04-12T16:45:30.749" v="991" actId="1076"/>
          <ac:grpSpMkLst>
            <pc:docMk/>
            <pc:sldMk cId="3651876159" sldId="281"/>
            <ac:grpSpMk id="51" creationId="{5A8D5630-54D5-44FE-989F-FDAEB0DF7A99}"/>
          </ac:grpSpMkLst>
        </pc:grpChg>
        <pc:grpChg chg="add del mod">
          <ac:chgData name="Norberto Oviedo Ugalde" userId="f6dd41cc-30ac-40c0-95f2-225f08fe1ba3" providerId="ADAL" clId="{CEAC3009-B541-422C-8261-348B9114FFEC}" dt="2019-04-12T16:49:08.093" v="998" actId="478"/>
          <ac:grpSpMkLst>
            <pc:docMk/>
            <pc:sldMk cId="3651876159" sldId="281"/>
            <ac:grpSpMk id="54" creationId="{9D582644-B121-4FD7-9CB1-6C7B07E16312}"/>
          </ac:grpSpMkLst>
        </pc:grpChg>
        <pc:grpChg chg="add mod">
          <ac:chgData name="Norberto Oviedo Ugalde" userId="f6dd41cc-30ac-40c0-95f2-225f08fe1ba3" providerId="ADAL" clId="{CEAC3009-B541-422C-8261-348B9114FFEC}" dt="2019-04-12T17:03:24.656" v="1108" actId="1076"/>
          <ac:grpSpMkLst>
            <pc:docMk/>
            <pc:sldMk cId="3651876159" sldId="281"/>
            <ac:grpSpMk id="74" creationId="{34B5E5C8-282B-49CE-A9CC-CB332260AD3D}"/>
          </ac:grpSpMkLst>
        </pc:grpChg>
        <pc:grpChg chg="add mod">
          <ac:chgData name="Norberto Oviedo Ugalde" userId="f6dd41cc-30ac-40c0-95f2-225f08fe1ba3" providerId="ADAL" clId="{CEAC3009-B541-422C-8261-348B9114FFEC}" dt="2019-04-12T17:10:37.437" v="1154" actId="1076"/>
          <ac:grpSpMkLst>
            <pc:docMk/>
            <pc:sldMk cId="3651876159" sldId="281"/>
            <ac:grpSpMk id="78" creationId="{CAD88A49-AE0E-4508-B529-91B23823EC45}"/>
          </ac:grpSpMkLst>
        </pc:grpChg>
        <pc:grpChg chg="add mod">
          <ac:chgData name="Norberto Oviedo Ugalde" userId="f6dd41cc-30ac-40c0-95f2-225f08fe1ba3" providerId="ADAL" clId="{CEAC3009-B541-422C-8261-348B9114FFEC}" dt="2019-04-12T17:10:50.311" v="1156" actId="1076"/>
          <ac:grpSpMkLst>
            <pc:docMk/>
            <pc:sldMk cId="3651876159" sldId="281"/>
            <ac:grpSpMk id="81" creationId="{B0791AFB-B36F-44FB-B4A3-4471F0CDFAAD}"/>
          </ac:grpSpMkLst>
        </pc:grpChg>
        <pc:cxnChg chg="del mod">
          <ac:chgData name="Norberto Oviedo Ugalde" userId="f6dd41cc-30ac-40c0-95f2-225f08fe1ba3" providerId="ADAL" clId="{CEAC3009-B541-422C-8261-348B9114FFEC}" dt="2019-04-12T16:40:04.595" v="932" actId="478"/>
          <ac:cxnSpMkLst>
            <pc:docMk/>
            <pc:sldMk cId="3651876159" sldId="281"/>
            <ac:cxnSpMk id="4" creationId="{524834C5-232A-4E3E-A291-BF8C6F1EB9C1}"/>
          </ac:cxnSpMkLst>
        </pc:cxnChg>
        <pc:cxnChg chg="del mod">
          <ac:chgData name="Norberto Oviedo Ugalde" userId="f6dd41cc-30ac-40c0-95f2-225f08fe1ba3" providerId="ADAL" clId="{CEAC3009-B541-422C-8261-348B9114FFEC}" dt="2019-04-12T16:40:05.624" v="933" actId="478"/>
          <ac:cxnSpMkLst>
            <pc:docMk/>
            <pc:sldMk cId="3651876159" sldId="281"/>
            <ac:cxnSpMk id="43" creationId="{E9C977A9-B3BE-45F4-B84F-3BF0DE86E640}"/>
          </ac:cxnSpMkLst>
        </pc:cxnChg>
        <pc:cxnChg chg="add mod">
          <ac:chgData name="Norberto Oviedo Ugalde" userId="f6dd41cc-30ac-40c0-95f2-225f08fe1ba3" providerId="ADAL" clId="{CEAC3009-B541-422C-8261-348B9114FFEC}" dt="2019-04-12T17:00:30.922" v="1083" actId="164"/>
          <ac:cxnSpMkLst>
            <pc:docMk/>
            <pc:sldMk cId="3651876159" sldId="281"/>
            <ac:cxnSpMk id="67" creationId="{6DFF863E-09F9-4DFB-ABCE-8835DA78EE1C}"/>
          </ac:cxnSpMkLst>
        </pc:cxnChg>
        <pc:cxnChg chg="add del">
          <ac:chgData name="Norberto Oviedo Ugalde" userId="f6dd41cc-30ac-40c0-95f2-225f08fe1ba3" providerId="ADAL" clId="{CEAC3009-B541-422C-8261-348B9114FFEC}" dt="2019-04-12T16:57:56.533" v="1057" actId="478"/>
          <ac:cxnSpMkLst>
            <pc:docMk/>
            <pc:sldMk cId="3651876159" sldId="281"/>
            <ac:cxnSpMk id="69" creationId="{3224E7FF-6748-41B0-AA07-09D0ED15AA5D}"/>
          </ac:cxnSpMkLst>
        </pc:cxnChg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4-09T13:50:30.629" idx="1">
    <p:pos x="10" y="10"/>
    <p:text/>
    <p:extLst>
      <p:ext uri="{C676402C-5697-4E1C-873F-D02D1690AC5C}">
        <p15:threadingInfo xmlns:p15="http://schemas.microsoft.com/office/powerpoint/2012/main" timeZoneBias="36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4D7D36-A37E-C04A-BDEF-32FA869F084B}" type="datetimeFigureOut">
              <a:rPr lang="es-ES_tradnl" smtClean="0"/>
              <a:t>13/10/2019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011D69-43E9-C04C-8657-0C491594E0F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08235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5997150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Portada (solo titul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7200" y="1122362"/>
            <a:ext cx="11277600" cy="5295371"/>
          </a:xfrm>
        </p:spPr>
        <p:txBody>
          <a:bodyPr anchor="ctr" anchorCtr="1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20296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MA-2105 Portada (titulo y subtitul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 anchor="t" anchorCtr="1"/>
          <a:lstStyle>
            <a:lvl1pPr marL="0" indent="0">
              <a:buNone/>
              <a:defRPr sz="2400">
                <a:solidFill>
                  <a:srgbClr val="666666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020622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Contenido (Bloque centrad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texto 9"/>
          <p:cNvSpPr>
            <a:spLocks noGrp="1"/>
          </p:cNvSpPr>
          <p:nvPr>
            <p:ph type="body" sz="quarter" idx="10"/>
          </p:nvPr>
        </p:nvSpPr>
        <p:spPr>
          <a:xfrm>
            <a:off x="423863" y="677334"/>
            <a:ext cx="11310937" cy="5739870"/>
          </a:xfrm>
          <a:prstGeom prst="rect">
            <a:avLst/>
          </a:prstGeom>
        </p:spPr>
        <p:txBody>
          <a:bodyPr wrap="square"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Tx/>
              <a:buNone/>
              <a:tabLst/>
              <a:defRPr baseline="0">
                <a:ln>
                  <a:noFill/>
                </a:ln>
              </a:defRPr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Contenido (dos bloqu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4867" y="674157"/>
            <a:ext cx="5511800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  <p:sp>
        <p:nvSpPr>
          <p:cNvPr id="11" name="Marcador de contenido 2"/>
          <p:cNvSpPr>
            <a:spLocks noGrp="1"/>
          </p:cNvSpPr>
          <p:nvPr>
            <p:ph idx="10"/>
          </p:nvPr>
        </p:nvSpPr>
        <p:spPr>
          <a:xfrm>
            <a:off x="6249409" y="674157"/>
            <a:ext cx="5485391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Contenido (con bloque lateral izq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4867" y="674157"/>
            <a:ext cx="3623733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  <p:sp>
        <p:nvSpPr>
          <p:cNvPr id="11" name="Marcador de contenido 2"/>
          <p:cNvSpPr>
            <a:spLocks noGrp="1"/>
          </p:cNvSpPr>
          <p:nvPr>
            <p:ph idx="10"/>
          </p:nvPr>
        </p:nvSpPr>
        <p:spPr>
          <a:xfrm>
            <a:off x="4354287" y="674157"/>
            <a:ext cx="7380514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Contenido (con bloque lateral d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4867" y="674157"/>
            <a:ext cx="7401076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  <p:sp>
        <p:nvSpPr>
          <p:cNvPr id="11" name="Marcador de contenido 2"/>
          <p:cNvSpPr>
            <a:spLocks noGrp="1"/>
          </p:cNvSpPr>
          <p:nvPr>
            <p:ph idx="10"/>
          </p:nvPr>
        </p:nvSpPr>
        <p:spPr>
          <a:xfrm>
            <a:off x="8142513" y="674157"/>
            <a:ext cx="3592287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Crédi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1778001"/>
            <a:ext cx="9144000" cy="4436530"/>
          </a:xfrm>
          <a:prstGeom prst="rect">
            <a:avLst/>
          </a:prstGeom>
        </p:spPr>
        <p:txBody>
          <a:bodyPr anchor="ctr" anchorCtr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dirty="0"/>
              <a:t>Haga clic para modificar el estilo de subtítulo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116839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1439333"/>
            <a:ext cx="10515600" cy="4927600"/>
          </a:xfrm>
          <a:prstGeom prst="rect">
            <a:avLst/>
          </a:prstGeom>
        </p:spPr>
        <p:txBody>
          <a:bodyPr vert="horz" wrap="square" lIns="91440" tIns="45720" rIns="91440" bIns="45720" rtlCol="0" anchor="ctr" anchorCtr="1">
            <a:normAutofit/>
          </a:bodyPr>
          <a:lstStyle/>
          <a:p>
            <a:r>
              <a:rPr lang="es-ES_tradnl" dirty="0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88857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7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150D39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9126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92" r:id="rId3"/>
    <p:sldLayoutId id="2147483693" r:id="rId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0626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6" Type="http://schemas.openxmlformats.org/officeDocument/2006/relationships/image" Target="../media/image12.png"/><Relationship Id="rId39" Type="http://schemas.openxmlformats.org/officeDocument/2006/relationships/image" Target="../media/image25.png"/><Relationship Id="rId3" Type="http://schemas.openxmlformats.org/officeDocument/2006/relationships/image" Target="../media/image6.png"/><Relationship Id="rId21" Type="http://schemas.openxmlformats.org/officeDocument/2006/relationships/image" Target="../media/image7.png"/><Relationship Id="rId34" Type="http://schemas.openxmlformats.org/officeDocument/2006/relationships/image" Target="../media/image190.png"/><Relationship Id="rId42" Type="http://schemas.openxmlformats.org/officeDocument/2006/relationships/image" Target="../media/image28.png"/><Relationship Id="rId25" Type="http://schemas.openxmlformats.org/officeDocument/2006/relationships/image" Target="../media/image11.png"/><Relationship Id="rId33" Type="http://schemas.openxmlformats.org/officeDocument/2006/relationships/image" Target="../media/image19.png"/><Relationship Id="rId38" Type="http://schemas.openxmlformats.org/officeDocument/2006/relationships/image" Target="../media/image24.png"/><Relationship Id="rId2" Type="http://schemas.openxmlformats.org/officeDocument/2006/relationships/image" Target="../media/image5.png"/><Relationship Id="rId20" Type="http://schemas.openxmlformats.org/officeDocument/2006/relationships/image" Target="../media/image23.png"/><Relationship Id="rId29" Type="http://schemas.openxmlformats.org/officeDocument/2006/relationships/image" Target="../media/image15.png"/><Relationship Id="rId41" Type="http://schemas.openxmlformats.org/officeDocument/2006/relationships/image" Target="../media/image27.png"/><Relationship Id="rId1" Type="http://schemas.openxmlformats.org/officeDocument/2006/relationships/slideLayout" Target="../slideLayouts/slideLayout4.xml"/><Relationship Id="rId24" Type="http://schemas.openxmlformats.org/officeDocument/2006/relationships/image" Target="../media/image10.png"/><Relationship Id="rId32" Type="http://schemas.openxmlformats.org/officeDocument/2006/relationships/image" Target="../media/image18.png"/><Relationship Id="rId37" Type="http://schemas.openxmlformats.org/officeDocument/2006/relationships/image" Target="../media/image22.png"/><Relationship Id="rId40" Type="http://schemas.openxmlformats.org/officeDocument/2006/relationships/image" Target="../media/image26.png"/><Relationship Id="rId45" Type="http://schemas.openxmlformats.org/officeDocument/2006/relationships/image" Target="../media/image31.png"/><Relationship Id="rId23" Type="http://schemas.openxmlformats.org/officeDocument/2006/relationships/image" Target="../media/image9.png"/><Relationship Id="rId28" Type="http://schemas.openxmlformats.org/officeDocument/2006/relationships/image" Target="../media/image14.png"/><Relationship Id="rId36" Type="http://schemas.openxmlformats.org/officeDocument/2006/relationships/image" Target="../media/image21.png"/><Relationship Id="rId31" Type="http://schemas.openxmlformats.org/officeDocument/2006/relationships/image" Target="../media/image17.png"/><Relationship Id="rId10" Type="http://schemas.openxmlformats.org/officeDocument/2006/relationships/image" Target="../media/image140.png"/><Relationship Id="rId44" Type="http://schemas.openxmlformats.org/officeDocument/2006/relationships/image" Target="../media/image30.png"/><Relationship Id="rId22" Type="http://schemas.openxmlformats.org/officeDocument/2006/relationships/image" Target="../media/image8.png"/><Relationship Id="rId27" Type="http://schemas.openxmlformats.org/officeDocument/2006/relationships/image" Target="../media/image13.png"/><Relationship Id="rId30" Type="http://schemas.openxmlformats.org/officeDocument/2006/relationships/image" Target="../media/image16.png"/><Relationship Id="rId35" Type="http://schemas.openxmlformats.org/officeDocument/2006/relationships/image" Target="../media/image20.png"/><Relationship Id="rId43" Type="http://schemas.openxmlformats.org/officeDocument/2006/relationships/image" Target="../media/image2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.png"/><Relationship Id="rId13" Type="http://schemas.openxmlformats.org/officeDocument/2006/relationships/image" Target="../media/image42.png"/><Relationship Id="rId18" Type="http://schemas.openxmlformats.org/officeDocument/2006/relationships/image" Target="../media/image47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12" Type="http://schemas.openxmlformats.org/officeDocument/2006/relationships/image" Target="../media/image41.png"/><Relationship Id="rId17" Type="http://schemas.openxmlformats.org/officeDocument/2006/relationships/image" Target="../media/image46.png"/><Relationship Id="rId2" Type="http://schemas.openxmlformats.org/officeDocument/2006/relationships/image" Target="../media/image32.png"/><Relationship Id="rId16" Type="http://schemas.openxmlformats.org/officeDocument/2006/relationships/image" Target="../media/image45.png"/><Relationship Id="rId20" Type="http://schemas.openxmlformats.org/officeDocument/2006/relationships/image" Target="../media/image4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6.png"/><Relationship Id="rId11" Type="http://schemas.openxmlformats.org/officeDocument/2006/relationships/image" Target="../media/image40.png"/><Relationship Id="rId5" Type="http://schemas.openxmlformats.org/officeDocument/2006/relationships/image" Target="../media/image35.png"/><Relationship Id="rId15" Type="http://schemas.openxmlformats.org/officeDocument/2006/relationships/image" Target="../media/image44.png"/><Relationship Id="rId10" Type="http://schemas.openxmlformats.org/officeDocument/2006/relationships/image" Target="../media/image39.png"/><Relationship Id="rId19" Type="http://schemas.openxmlformats.org/officeDocument/2006/relationships/image" Target="../media/image48.png"/><Relationship Id="rId4" Type="http://schemas.openxmlformats.org/officeDocument/2006/relationships/image" Target="../media/image34.png"/><Relationship Id="rId9" Type="http://schemas.openxmlformats.org/officeDocument/2006/relationships/image" Target="../media/image38.png"/><Relationship Id="rId14" Type="http://schemas.openxmlformats.org/officeDocument/2006/relationships/image" Target="../media/image4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7199" y="903997"/>
            <a:ext cx="11387797" cy="5295371"/>
          </a:xfrm>
        </p:spPr>
        <p:txBody>
          <a:bodyPr/>
          <a:lstStyle/>
          <a:p>
            <a:r>
              <a:rPr lang="es-ES_tradnl" sz="4800" dirty="0" err="1"/>
              <a:t>Ecuaci</a:t>
            </a:r>
            <a:r>
              <a:rPr lang="es-CR" sz="4800" dirty="0" err="1"/>
              <a:t>ón</a:t>
            </a:r>
            <a:r>
              <a:rPr lang="es-CR" sz="4800" dirty="0"/>
              <a:t> Integro-diferencial mediante Transformada de Laplace</a:t>
            </a:r>
            <a:br>
              <a:rPr lang="es-ES_tradnl" dirty="0"/>
            </a:br>
            <a:br>
              <a:rPr lang="es-ES_tradnl" dirty="0"/>
            </a:br>
            <a:br>
              <a:rPr lang="es-ES_tradnl" dirty="0"/>
            </a:br>
            <a:r>
              <a:rPr lang="es-ES_tradnl" sz="4800" dirty="0" err="1"/>
              <a:t>M.Sc</a:t>
            </a:r>
            <a:r>
              <a:rPr lang="es-ES_tradnl" sz="4800" dirty="0"/>
              <a:t>. Norberto Oviedo Ugalde</a:t>
            </a:r>
          </a:p>
        </p:txBody>
      </p:sp>
    </p:spTree>
    <p:extLst>
      <p:ext uri="{BB962C8B-B14F-4D97-AF65-F5344CB8AC3E}">
        <p14:creationId xmlns:p14="http://schemas.microsoft.com/office/powerpoint/2010/main" val="173496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A548BF85-4EEA-478B-9D8B-3BE696C73E25}"/>
              </a:ext>
            </a:extLst>
          </p:cNvPr>
          <p:cNvSpPr txBox="1"/>
          <p:nvPr/>
        </p:nvSpPr>
        <p:spPr>
          <a:xfrm>
            <a:off x="792394" y="686895"/>
            <a:ext cx="16818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R" sz="2800" b="1" dirty="0">
                <a:solidFill>
                  <a:schemeClr val="accent3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Ejercicio</a:t>
            </a:r>
            <a:endParaRPr lang="es-CR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0A55989-0688-497D-9D03-5C300B380510}"/>
              </a:ext>
            </a:extLst>
          </p:cNvPr>
          <p:cNvSpPr txBox="1"/>
          <p:nvPr/>
        </p:nvSpPr>
        <p:spPr>
          <a:xfrm>
            <a:off x="951657" y="1074321"/>
            <a:ext cx="107530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R" sz="2800" dirty="0"/>
          </a:p>
          <a:p>
            <a:r>
              <a:rPr lang="es-ES" sz="2800" dirty="0"/>
              <a:t>Utilice la transformada de Laplace para hallar la solución </a:t>
            </a:r>
            <a:r>
              <a:rPr lang="es-ES" sz="2800" i="1" dirty="0"/>
              <a:t>f(t)</a:t>
            </a:r>
            <a:r>
              <a:rPr lang="es-ES" sz="2800" dirty="0"/>
              <a:t>, de la </a:t>
            </a:r>
            <a:r>
              <a:rPr lang="es-ES" sz="2800" b="1" dirty="0"/>
              <a:t>ecuación  </a:t>
            </a:r>
            <a:r>
              <a:rPr lang="es-CR" sz="2800" b="1" dirty="0"/>
              <a:t>integro-diferencial</a:t>
            </a:r>
            <a:r>
              <a:rPr lang="es-CR" sz="2800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A6193F2C-280C-47ED-9986-E964F446141E}"/>
                  </a:ext>
                </a:extLst>
              </p:cNvPr>
              <p:cNvSpPr txBox="1"/>
              <p:nvPr/>
            </p:nvSpPr>
            <p:spPr>
              <a:xfrm>
                <a:off x="792394" y="2846742"/>
                <a:ext cx="10626053" cy="10536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sz="2800" b="1" i="1" dirty="0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trlP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CR" sz="2800" b="1" i="1" dirty="0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  <m:sup>
                          <m:r>
                            <a:rPr lang="es-CR" sz="2800" b="1" i="1" dirty="0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  <m:e>
                          <m:d>
                            <m:dPr>
                              <m:ctrlP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</m:d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𝒇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′(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𝒖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s-CR" sz="2800" b="1" i="1" dirty="0" smtClean="0">
                              <a:latin typeface="Cambria Math" panose="02040503050406030204" pitchFamily="18" charset="0"/>
                            </a:rPr>
                            <m:t>𝒅𝒖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e>
                      </m:nary>
                      <m:nary>
                        <m:naryPr>
                          <m:ctrlPr>
                            <a:rPr lang="en-US" sz="2800" b="1" i="1" dirty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CR" sz="2800" b="1" i="1" dirty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  <m:sup>
                          <m:r>
                            <a:rPr lang="es-CR" sz="2800" b="1" i="1" dirty="0"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  <m:e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</m:d>
                          <m:r>
                            <a:rPr lang="es-CR" sz="2800" b="1" i="1" dirty="0">
                              <a:latin typeface="Cambria Math" panose="02040503050406030204" pitchFamily="18" charset="0"/>
                            </a:rPr>
                            <m:t>𝒅𝒖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𝟐𝟎𝟏𝟗</m:t>
                              </m:r>
                            </m:sup>
                          </m:sSup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𝜹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A6193F2C-280C-47ED-9986-E964F44614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394" y="2846742"/>
                <a:ext cx="10626053" cy="10536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ángulo 1">
            <a:extLst>
              <a:ext uri="{FF2B5EF4-FFF2-40B4-BE49-F238E27FC236}">
                <a16:creationId xmlns:a16="http://schemas.microsoft.com/office/drawing/2014/main" id="{5830A13A-6182-424F-9D75-FE1DEF43FA82}"/>
              </a:ext>
            </a:extLst>
          </p:cNvPr>
          <p:cNvSpPr/>
          <p:nvPr/>
        </p:nvSpPr>
        <p:spPr>
          <a:xfrm>
            <a:off x="951657" y="4463271"/>
            <a:ext cx="44518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/>
              <a:t>si se conoce que </a:t>
            </a:r>
            <a:r>
              <a:rPr lang="es-ES" sz="2800" b="1" i="1" dirty="0"/>
              <a:t>f(0) = -1</a:t>
            </a:r>
            <a:r>
              <a:rPr lang="es-ES" sz="2800" dirty="0"/>
              <a:t>.</a:t>
            </a:r>
            <a:endParaRPr lang="es-CR" sz="2800" dirty="0"/>
          </a:p>
        </p:txBody>
      </p:sp>
    </p:spTree>
    <p:extLst>
      <p:ext uri="{BB962C8B-B14F-4D97-AF65-F5344CB8AC3E}">
        <p14:creationId xmlns:p14="http://schemas.microsoft.com/office/powerpoint/2010/main" val="1580782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3CA453DC-643D-4D71-8F43-65E473003179}"/>
                  </a:ext>
                </a:extLst>
              </p:cNvPr>
              <p:cNvSpPr txBox="1"/>
              <p:nvPr/>
            </p:nvSpPr>
            <p:spPr>
              <a:xfrm>
                <a:off x="0" y="1358250"/>
                <a:ext cx="175702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s-CR" sz="2800" b="1" i="1" dirty="0" smtClean="0">
                            <a:solidFill>
                              <a:schemeClr val="accent3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s-CR" sz="2800" b="1" i="1" dirty="0">
                            <a:solidFill>
                              <a:schemeClr val="accent3">
                                <a:lumMod val="50000"/>
                              </a:schemeClr>
                            </a:solidFill>
                            <a:latin typeface="Blackadder ITC" panose="04020505051007020D02" pitchFamily="82" charset="0"/>
                          </a:rPr>
                          <m:t>L</m:t>
                        </m:r>
                      </m:e>
                      <m:sup>
                        <m:r>
                          <a:rPr lang="en-US" sz="2800" b="1" i="1" dirty="0" smtClean="0">
                            <a:solidFill>
                              <a:schemeClr val="accent3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</m:sup>
                    </m:sSup>
                    <m:d>
                      <m:dPr>
                        <m:begChr m:val="{"/>
                        <m:endChr m:val="}"/>
                        <m:ctrlPr>
                          <a:rPr lang="es-CR" sz="2800" b="1" i="1" dirty="0">
                            <a:solidFill>
                              <a:schemeClr val="accent3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 dirty="0" smtClean="0">
                            <a:solidFill>
                              <a:schemeClr val="accent3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         </m:t>
                        </m:r>
                      </m:e>
                    </m:d>
                  </m:oMath>
                </a14:m>
                <a:r>
                  <a:rPr lang="es-419" sz="2800" i="1" kern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3CA453DC-643D-4D71-8F43-65E4730031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358250"/>
                <a:ext cx="1757020" cy="523220"/>
              </a:xfrm>
              <a:prstGeom prst="rect">
                <a:avLst/>
              </a:prstGeom>
              <a:blipFill>
                <a:blip r:embed="rId2"/>
                <a:stretch>
                  <a:fillRect l="-2778" b="-6977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upo 7">
            <a:extLst>
              <a:ext uri="{FF2B5EF4-FFF2-40B4-BE49-F238E27FC236}">
                <a16:creationId xmlns:a16="http://schemas.microsoft.com/office/drawing/2014/main" id="{5E97634D-4374-482A-9563-EDBA2EA473F6}"/>
              </a:ext>
            </a:extLst>
          </p:cNvPr>
          <p:cNvGrpSpPr/>
          <p:nvPr/>
        </p:nvGrpSpPr>
        <p:grpSpPr>
          <a:xfrm>
            <a:off x="3514040" y="3353753"/>
            <a:ext cx="5078838" cy="2359772"/>
            <a:chOff x="6830208" y="2928123"/>
            <a:chExt cx="5078838" cy="2359772"/>
          </a:xfrm>
        </p:grpSpPr>
        <p:sp>
          <p:nvSpPr>
            <p:cNvPr id="9" name="Bocadillo nube: nube 8">
              <a:extLst>
                <a:ext uri="{FF2B5EF4-FFF2-40B4-BE49-F238E27FC236}">
                  <a16:creationId xmlns:a16="http://schemas.microsoft.com/office/drawing/2014/main" id="{D886F5A9-6952-45C0-A5BB-59B5D952DCD5}"/>
                </a:ext>
              </a:extLst>
            </p:cNvPr>
            <p:cNvSpPr/>
            <p:nvPr/>
          </p:nvSpPr>
          <p:spPr>
            <a:xfrm>
              <a:off x="6872220" y="2928123"/>
              <a:ext cx="5036826" cy="2359772"/>
            </a:xfrm>
            <a:prstGeom prst="cloudCallout">
              <a:avLst>
                <a:gd name="adj1" fmla="val -7513"/>
                <a:gd name="adj2" fmla="val -108521"/>
              </a:avLst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C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CuadroTexto 9">
                  <a:extLst>
                    <a:ext uri="{FF2B5EF4-FFF2-40B4-BE49-F238E27FC236}">
                      <a16:creationId xmlns:a16="http://schemas.microsoft.com/office/drawing/2014/main" id="{72CBDEA6-B37D-428F-9C3E-0C6FE3C7C407}"/>
                    </a:ext>
                  </a:extLst>
                </p:cNvPr>
                <p:cNvSpPr txBox="1"/>
                <p:nvPr/>
              </p:nvSpPr>
              <p:spPr>
                <a:xfrm>
                  <a:off x="7270057" y="3257311"/>
                  <a:ext cx="4083846" cy="108690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ctrlPr>
                              <a:rPr lang="en-US" sz="2000" b="1" i="1" dirty="0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s-CR" sz="2000" b="1" i="1" dirty="0" smtClean="0"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  <m:sup>
                            <m:r>
                              <a:rPr lang="es-CR" sz="2000" b="1" i="1" dirty="0" smtClean="0">
                                <a:latin typeface="Cambria Math" panose="02040503050406030204" pitchFamily="18" charset="0"/>
                              </a:rPr>
                              <m:t>𝒕</m:t>
                            </m:r>
                          </m:sup>
                          <m:e>
                            <m:r>
                              <a:rPr lang="es-CR" sz="2000" b="1" i="1" dirty="0" smtClean="0">
                                <a:latin typeface="Cambria Math" panose="02040503050406030204" pitchFamily="18" charset="0"/>
                              </a:rPr>
                              <m:t>𝒇</m:t>
                            </m:r>
                            <m:d>
                              <m:dPr>
                                <m:ctrlPr>
                                  <a:rPr lang="es-CR" sz="2000" b="1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1" i="1" dirty="0" smtClean="0"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  <m:r>
                                  <a:rPr lang="en-US" sz="2000" b="1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s-CR" sz="2000" b="1" i="1" dirty="0" smtClean="0">
                                    <a:latin typeface="Cambria Math" panose="02040503050406030204" pitchFamily="18" charset="0"/>
                                  </a:rPr>
                                  <m:t>𝒖</m:t>
                                </m:r>
                              </m:e>
                            </m:d>
                            <m:r>
                              <a:rPr lang="es-CR" sz="2000" b="1" i="1" dirty="0" smtClean="0">
                                <a:latin typeface="Cambria Math" panose="02040503050406030204" pitchFamily="18" charset="0"/>
                              </a:rPr>
                              <m:t>𝒈</m:t>
                            </m:r>
                            <m:d>
                              <m:dPr>
                                <m:ctrlPr>
                                  <a:rPr lang="es-CR" sz="2000" b="1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CR" sz="2000" b="1" i="1" dirty="0" smtClean="0">
                                    <a:latin typeface="Cambria Math" panose="02040503050406030204" pitchFamily="18" charset="0"/>
                                  </a:rPr>
                                  <m:t>𝒖</m:t>
                                </m:r>
                              </m:e>
                            </m:d>
                            <m:r>
                              <a:rPr lang="es-CR" sz="2000" b="1" i="1" dirty="0" smtClean="0">
                                <a:latin typeface="Cambria Math" panose="02040503050406030204" pitchFamily="18" charset="0"/>
                              </a:rPr>
                              <m:t>𝒅𝒖</m:t>
                            </m:r>
                          </m:e>
                        </m:nary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b="1" i="1" dirty="0" smtClean="0"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sz="2000" b="1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1" i="1" dirty="0" smtClean="0"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</m:d>
                        <m:r>
                          <a:rPr lang="en-US" sz="2000" b="1" i="1" dirty="0" smtClean="0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sz="2000" b="1" i="1" dirty="0" smtClean="0">
                            <a:latin typeface="Cambria Math" panose="02040503050406030204" pitchFamily="18" charset="0"/>
                          </a:rPr>
                          <m:t>𝒈</m:t>
                        </m:r>
                        <m:d>
                          <m:dPr>
                            <m:ctrlPr>
                              <a:rPr lang="en-US" sz="2000" b="1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1" i="1" dirty="0" smtClean="0"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</m:d>
                      </m:oMath>
                    </m:oMathPara>
                  </a14:m>
                  <a:endParaRPr lang="en-US" sz="2000" b="1" i="1" dirty="0">
                    <a:latin typeface="Cambria Math" panose="02040503050406030204" pitchFamily="18" charset="0"/>
                  </a:endParaRPr>
                </a:p>
                <a:p>
                  <a:r>
                    <a:rPr lang="es-419" sz="2000" i="1" kern="1200" dirty="0">
                      <a:solidFill>
                        <a:schemeClr val="tx1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cs typeface="Arial" charset="0"/>
                    </a:rPr>
                    <a:t>    </a:t>
                  </a:r>
                </a:p>
              </p:txBody>
            </p:sp>
          </mc:Choice>
          <mc:Fallback xmlns="">
            <p:sp>
              <p:nvSpPr>
                <p:cNvPr id="10" name="CuadroTexto 9">
                  <a:extLst>
                    <a:ext uri="{FF2B5EF4-FFF2-40B4-BE49-F238E27FC236}">
                      <a16:creationId xmlns:a16="http://schemas.microsoft.com/office/drawing/2014/main" id="{72CBDEA6-B37D-428F-9C3E-0C6FE3C7C40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70057" y="3257311"/>
                  <a:ext cx="4083846" cy="1086901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C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CuadroTexto 10">
                  <a:extLst>
                    <a:ext uri="{FF2B5EF4-FFF2-40B4-BE49-F238E27FC236}">
                      <a16:creationId xmlns:a16="http://schemas.microsoft.com/office/drawing/2014/main" id="{03065430-582C-4082-B20E-7806F47235A9}"/>
                    </a:ext>
                  </a:extLst>
                </p:cNvPr>
                <p:cNvSpPr txBox="1"/>
                <p:nvPr/>
              </p:nvSpPr>
              <p:spPr>
                <a:xfrm>
                  <a:off x="6830208" y="4312220"/>
                  <a:ext cx="4712677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s-CR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s-CR" sz="2000" b="1" i="1" dirty="0">
                                <a:solidFill>
                                  <a:schemeClr val="tx1"/>
                                </a:solidFill>
                                <a:latin typeface="Blackadder ITC" panose="04020505051007020D02" pitchFamily="82" charset="0"/>
                              </a:rPr>
                              <m:t>L</m:t>
                            </m:r>
                          </m:e>
                          <m:sup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 </m:t>
                            </m:r>
                          </m:sup>
                        </m:sSup>
                        <m:d>
                          <m:dPr>
                            <m:begChr m:val="{"/>
                            <m:endChr m:val="}"/>
                            <m:ctrlPr>
                              <a:rPr lang="es-CR" sz="20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𝒇</m:t>
                            </m:r>
                            <m:d>
                              <m:dPr>
                                <m:ctrlPr>
                                  <a:rPr lang="en-US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e>
                            </m:d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∗</m:t>
                            </m:r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𝒈</m:t>
                            </m:r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) </m:t>
                            </m:r>
                          </m:e>
                        </m:d>
                        <m:r>
                          <a:rPr lang="en-US" sz="20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s-CR" sz="20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s-CR" sz="2000" b="1" i="1" dirty="0">
                                <a:solidFill>
                                  <a:schemeClr val="tx1"/>
                                </a:solidFill>
                                <a:latin typeface="Blackadder ITC" panose="04020505051007020D02" pitchFamily="82" charset="0"/>
                              </a:rPr>
                              <m:t>L</m:t>
                            </m:r>
                          </m:e>
                          <m:sup>
                            <m:r>
                              <a:rPr lang="en-US" sz="20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 </m:t>
                            </m:r>
                          </m:sup>
                        </m:sSup>
                        <m:d>
                          <m:dPr>
                            <m:begChr m:val="{"/>
                            <m:endChr m:val="}"/>
                            <m:ctrlPr>
                              <a:rPr lang="es-CR" sz="20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𝒇</m:t>
                            </m:r>
                            <m:d>
                              <m:dPr>
                                <m:ctrlPr>
                                  <a:rPr lang="en-US" sz="2000" b="1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1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e>
                            </m:d>
                          </m:e>
                        </m:d>
                        <m:r>
                          <a:rPr lang="en-US" sz="20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.</m:t>
                        </m:r>
                        <m:sSup>
                          <m:sSupPr>
                            <m:ctrlPr>
                              <a:rPr lang="es-CR" sz="20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s-CR" sz="2000" b="1" i="1" dirty="0">
                                <a:solidFill>
                                  <a:schemeClr val="tx1"/>
                                </a:solidFill>
                                <a:latin typeface="Blackadder ITC" panose="04020505051007020D02" pitchFamily="82" charset="0"/>
                              </a:rPr>
                              <m:t>L</m:t>
                            </m:r>
                          </m:e>
                          <m:sup>
                            <m:r>
                              <a:rPr lang="en-US" sz="20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 </m:t>
                            </m:r>
                          </m:sup>
                        </m:sSup>
                        <m:d>
                          <m:dPr>
                            <m:begChr m:val="{"/>
                            <m:endChr m:val="}"/>
                            <m:ctrlPr>
                              <a:rPr lang="es-CR" sz="20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𝒈</m:t>
                            </m:r>
                            <m:d>
                              <m:dPr>
                                <m:ctrlPr>
                                  <a:rPr lang="en-US" sz="2000" b="1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1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e>
                            </m:d>
                          </m:e>
                        </m:d>
                      </m:oMath>
                    </m:oMathPara>
                  </a14:m>
                  <a:endParaRPr lang="es-419" sz="2000" i="1" kern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charset="0"/>
                  </a:endParaRPr>
                </a:p>
              </p:txBody>
            </p:sp>
          </mc:Choice>
          <mc:Fallback xmlns="">
            <p:sp>
              <p:nvSpPr>
                <p:cNvPr id="87" name="CuadroTexto 86">
                  <a:extLst>
                    <a:ext uri="{FF2B5EF4-FFF2-40B4-BE49-F238E27FC236}">
                      <a16:creationId xmlns:a16="http://schemas.microsoft.com/office/drawing/2014/main" id="{ADC7D544-EEC0-4961-82E2-F647DE94DAF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30208" y="4312220"/>
                  <a:ext cx="4712677" cy="400110"/>
                </a:xfrm>
                <a:prstGeom prst="rect">
                  <a:avLst/>
                </a:prstGeom>
                <a:blipFill>
                  <a:blip r:embed="rId20"/>
                  <a:stretch>
                    <a:fillRect b="-18462"/>
                  </a:stretch>
                </a:blipFill>
              </p:spPr>
              <p:txBody>
                <a:bodyPr/>
                <a:lstStyle/>
                <a:p>
                  <a:r>
                    <a:rPr lang="es-C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42CF80E4-FBAD-4EBE-9180-7FD717E2141A}"/>
                  </a:ext>
                </a:extLst>
              </p:cNvPr>
              <p:cNvSpPr txBox="1"/>
              <p:nvPr/>
            </p:nvSpPr>
            <p:spPr>
              <a:xfrm>
                <a:off x="462328" y="1096640"/>
                <a:ext cx="11729672" cy="10536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sz="2800" b="1" i="1" dirty="0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  −     </m:t>
                      </m:r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  +      </m:t>
                      </m:r>
                      <m:nary>
                        <m:naryPr>
                          <m:ctrlP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CR" sz="2800" b="1" i="1" dirty="0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  <m:sup>
                          <m:r>
                            <a:rPr lang="es-CR" sz="2800" b="1" i="1" dirty="0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  <m:e>
                          <m:d>
                            <m:dPr>
                              <m:ctrlP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</m:d>
                          <m:sSup>
                            <m:sSupPr>
                              <m:ctrlP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</m:e>
                            <m:sup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</m:d>
                          <m:r>
                            <a:rPr lang="es-CR" sz="2800" b="1" i="1" dirty="0" smtClean="0">
                              <a:latin typeface="Cambria Math" panose="02040503050406030204" pitchFamily="18" charset="0"/>
                            </a:rPr>
                            <m:t>𝒅𝒖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 −</m:t>
                          </m:r>
                        </m:e>
                      </m:nary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    </m:t>
                      </m:r>
                      <m:nary>
                        <m:naryPr>
                          <m:ctrlPr>
                            <a:rPr lang="en-US" sz="2800" b="1" i="1" dirty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CR" sz="2800" b="1" i="1" dirty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  <m:sup>
                          <m:r>
                            <a:rPr lang="es-CR" sz="2800" b="1" i="1" dirty="0"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  <m:e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</m:d>
                          <m:r>
                            <a:rPr lang="es-CR" sz="2800" b="1" i="1" dirty="0">
                              <a:latin typeface="Cambria Math" panose="02040503050406030204" pitchFamily="18" charset="0"/>
                            </a:rPr>
                            <m:t>𝒅𝒖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 =    </m:t>
                          </m:r>
                          <m:sSup>
                            <m:sSupPr>
                              <m:ctrlP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𝟐𝟎𝟏𝟗</m:t>
                              </m:r>
                            </m:sup>
                          </m:sSup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𝜹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42CF80E4-FBAD-4EBE-9180-7FD717E214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328" y="1096640"/>
                <a:ext cx="11729672" cy="1053686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35A116A8-834D-4B96-976E-0D50E6DF865E}"/>
                  </a:ext>
                </a:extLst>
              </p:cNvPr>
              <p:cNvSpPr txBox="1"/>
              <p:nvPr/>
            </p:nvSpPr>
            <p:spPr>
              <a:xfrm>
                <a:off x="-62959" y="827784"/>
                <a:ext cx="105057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R" sz="2800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es-CR" sz="2800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35A116A8-834D-4B96-976E-0D50E6DF86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2959" y="827784"/>
                <a:ext cx="1050574" cy="52322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2D89CD37-DF5A-4E99-A071-796651AA68DE}"/>
                  </a:ext>
                </a:extLst>
              </p:cNvPr>
              <p:cNvSpPr txBox="1"/>
              <p:nvPr/>
            </p:nvSpPr>
            <p:spPr>
              <a:xfrm>
                <a:off x="1757020" y="1358250"/>
                <a:ext cx="175702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s-CR" sz="2800" b="1" i="1" dirty="0" smtClean="0">
                            <a:solidFill>
                              <a:schemeClr val="accent3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s-CR" sz="2800" b="1" i="1" dirty="0">
                            <a:solidFill>
                              <a:schemeClr val="accent3">
                                <a:lumMod val="50000"/>
                              </a:schemeClr>
                            </a:solidFill>
                            <a:latin typeface="Blackadder ITC" panose="04020505051007020D02" pitchFamily="82" charset="0"/>
                          </a:rPr>
                          <m:t>L</m:t>
                        </m:r>
                      </m:e>
                      <m:sup>
                        <m:r>
                          <a:rPr lang="en-US" sz="2800" b="1" i="1" dirty="0" smtClean="0">
                            <a:solidFill>
                              <a:schemeClr val="accent3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</m:sup>
                    </m:sSup>
                    <m:d>
                      <m:dPr>
                        <m:begChr m:val="{"/>
                        <m:endChr m:val="}"/>
                        <m:ctrlPr>
                          <a:rPr lang="es-CR" sz="2800" b="1" i="1" dirty="0">
                            <a:solidFill>
                              <a:schemeClr val="accent3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 dirty="0" smtClean="0">
                            <a:solidFill>
                              <a:schemeClr val="accent3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       </m:t>
                        </m:r>
                      </m:e>
                    </m:d>
                  </m:oMath>
                </a14:m>
                <a:r>
                  <a:rPr lang="es-419" sz="2800" i="1" kern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2D89CD37-DF5A-4E99-A071-796651AA68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7020" y="1358250"/>
                <a:ext cx="1757020" cy="523220"/>
              </a:xfrm>
              <a:prstGeom prst="rect">
                <a:avLst/>
              </a:prstGeom>
              <a:blipFill>
                <a:blip r:embed="rId23"/>
                <a:stretch>
                  <a:fillRect l="-2778" b="-6977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87D17C32-A430-44BF-9C6B-6DC9634EA386}"/>
                  </a:ext>
                </a:extLst>
              </p:cNvPr>
              <p:cNvSpPr txBox="1"/>
              <p:nvPr/>
            </p:nvSpPr>
            <p:spPr>
              <a:xfrm>
                <a:off x="3361985" y="1144475"/>
                <a:ext cx="3604212" cy="10534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s-CR" sz="2800" b="1" i="1" dirty="0" smtClean="0">
                            <a:solidFill>
                              <a:schemeClr val="accent3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s-CR" sz="2800" b="1" i="1" dirty="0">
                            <a:solidFill>
                              <a:schemeClr val="accent3">
                                <a:lumMod val="50000"/>
                              </a:schemeClr>
                            </a:solidFill>
                            <a:latin typeface="Blackadder ITC" panose="04020505051007020D02" pitchFamily="82" charset="0"/>
                          </a:rPr>
                          <m:t>L</m:t>
                        </m:r>
                      </m:e>
                      <m:sup>
                        <m:r>
                          <a:rPr lang="en-US" sz="2800" b="1" i="1" dirty="0" smtClean="0">
                            <a:solidFill>
                              <a:schemeClr val="accent3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</m:sup>
                    </m:sSup>
                    <m:d>
                      <m:dPr>
                        <m:begChr m:val="{"/>
                        <m:endChr m:val="}"/>
                        <m:ctrlPr>
                          <a:rPr lang="es-CR" sz="2800" b="1" i="1" dirty="0">
                            <a:solidFill>
                              <a:schemeClr val="accent3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800" b="1" i="1" dirty="0" smtClean="0">
                                <a:solidFill>
                                  <a:schemeClr val="accent3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2800" b="1" i="1" dirty="0" smtClean="0">
                                <a:solidFill>
                                  <a:schemeClr val="accent3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                          </m:t>
                            </m:r>
                          </m:e>
                          <m:e>
                            <m:r>
                              <a:rPr lang="en-US" sz="2800" b="1" i="1" dirty="0" smtClean="0">
                                <a:solidFill>
                                  <a:schemeClr val="accent3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                                  </m:t>
                            </m:r>
                          </m:e>
                          <m:e>
                            <m:r>
                              <a:rPr lang="en-US" sz="2800" b="1" i="1" dirty="0" smtClean="0">
                                <a:solidFill>
                                  <a:schemeClr val="accent3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    </m:t>
                            </m:r>
                          </m:e>
                        </m:eqArr>
                      </m:e>
                    </m:d>
                  </m:oMath>
                </a14:m>
                <a:r>
                  <a:rPr lang="es-419" sz="2800" i="1" kern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87D17C32-A430-44BF-9C6B-6DC9634EA3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1985" y="1144475"/>
                <a:ext cx="3604212" cy="1053494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6D19E8CE-6E19-465E-A78F-E7E84FABDDF0}"/>
                  </a:ext>
                </a:extLst>
              </p:cNvPr>
              <p:cNvSpPr txBox="1"/>
              <p:nvPr/>
            </p:nvSpPr>
            <p:spPr>
              <a:xfrm>
                <a:off x="6966197" y="1096640"/>
                <a:ext cx="2416368" cy="10534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s-CR" sz="2800" b="1" i="1" dirty="0" smtClean="0">
                            <a:solidFill>
                              <a:schemeClr val="accent3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s-CR" sz="2800" b="1" i="1" dirty="0">
                            <a:solidFill>
                              <a:schemeClr val="accent3">
                                <a:lumMod val="50000"/>
                              </a:schemeClr>
                            </a:solidFill>
                            <a:latin typeface="Blackadder ITC" panose="04020505051007020D02" pitchFamily="82" charset="0"/>
                          </a:rPr>
                          <m:t>L</m:t>
                        </m:r>
                      </m:e>
                      <m:sup>
                        <m:r>
                          <a:rPr lang="en-US" sz="2800" b="1" i="1" dirty="0" smtClean="0">
                            <a:solidFill>
                              <a:schemeClr val="accent3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</m:sup>
                    </m:sSup>
                    <m:d>
                      <m:dPr>
                        <m:begChr m:val="{"/>
                        <m:endChr m:val="}"/>
                        <m:ctrlPr>
                          <a:rPr lang="es-CR" sz="2800" b="1" i="1" dirty="0">
                            <a:solidFill>
                              <a:schemeClr val="accent3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800" b="1" i="1" dirty="0" smtClean="0">
                                <a:solidFill>
                                  <a:schemeClr val="accent3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2800" b="1" i="1" dirty="0" smtClean="0">
                                <a:solidFill>
                                  <a:schemeClr val="accent3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   </m:t>
                            </m:r>
                          </m:e>
                          <m:e>
                            <m:r>
                              <a:rPr lang="en-US" sz="2800" b="1" i="1" dirty="0" smtClean="0">
                                <a:solidFill>
                                  <a:schemeClr val="accent3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                  </m:t>
                            </m:r>
                          </m:e>
                          <m:e>
                            <m:r>
                              <a:rPr lang="en-US" sz="2800" b="1" i="1" dirty="0" smtClean="0">
                                <a:solidFill>
                                  <a:schemeClr val="accent3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       </m:t>
                            </m:r>
                          </m:e>
                        </m:eqArr>
                      </m:e>
                    </m:d>
                  </m:oMath>
                </a14:m>
                <a:r>
                  <a:rPr lang="es-419" sz="2800" i="1" kern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6D19E8CE-6E19-465E-A78F-E7E84FABDD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197" y="1096640"/>
                <a:ext cx="2416368" cy="1053494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1F0F3269-CB6B-4EC8-B9C5-6B3BF43CA2C4}"/>
                  </a:ext>
                </a:extLst>
              </p:cNvPr>
              <p:cNvSpPr txBox="1"/>
              <p:nvPr/>
            </p:nvSpPr>
            <p:spPr>
              <a:xfrm>
                <a:off x="9435744" y="1358250"/>
                <a:ext cx="264296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s-CR" sz="2800" b="1" i="1" dirty="0" smtClean="0">
                            <a:solidFill>
                              <a:schemeClr val="accent3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s-CR" sz="2800" b="1" i="1" dirty="0">
                            <a:solidFill>
                              <a:schemeClr val="accent3">
                                <a:lumMod val="50000"/>
                              </a:schemeClr>
                            </a:solidFill>
                            <a:latin typeface="Blackadder ITC" panose="04020505051007020D02" pitchFamily="82" charset="0"/>
                          </a:rPr>
                          <m:t>L</m:t>
                        </m:r>
                      </m:e>
                      <m:sup>
                        <m:r>
                          <a:rPr lang="en-US" sz="2800" b="1" i="1" dirty="0" smtClean="0">
                            <a:solidFill>
                              <a:schemeClr val="accent3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</m:sup>
                    </m:sSup>
                    <m:d>
                      <m:dPr>
                        <m:begChr m:val="{"/>
                        <m:endChr m:val="}"/>
                        <m:ctrlPr>
                          <a:rPr lang="es-CR" sz="2800" b="1" i="1" dirty="0">
                            <a:solidFill>
                              <a:schemeClr val="accent3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 dirty="0" smtClean="0">
                            <a:solidFill>
                              <a:schemeClr val="accent3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                        </m:t>
                        </m:r>
                      </m:e>
                    </m:d>
                  </m:oMath>
                </a14:m>
                <a:r>
                  <a:rPr lang="es-419" sz="2800" i="1" kern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1F0F3269-CB6B-4EC8-B9C5-6B3BF43CA2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5744" y="1358250"/>
                <a:ext cx="2642960" cy="523220"/>
              </a:xfrm>
              <a:prstGeom prst="rect">
                <a:avLst/>
              </a:prstGeom>
              <a:blipFill>
                <a:blip r:embed="rId26"/>
                <a:stretch>
                  <a:fillRect l="-2079" r="-1617" b="-6977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3863149E-7D31-4D2D-A177-47406F8E0962}"/>
                  </a:ext>
                </a:extLst>
              </p:cNvPr>
              <p:cNvSpPr txBox="1"/>
              <p:nvPr/>
            </p:nvSpPr>
            <p:spPr>
              <a:xfrm>
                <a:off x="-86312" y="1936359"/>
                <a:ext cx="105057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R" sz="2800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en-US" sz="2800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3863149E-7D31-4D2D-A177-47406F8E09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6312" y="1936359"/>
                <a:ext cx="1050574" cy="523220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ángulo 21">
                <a:extLst>
                  <a:ext uri="{FF2B5EF4-FFF2-40B4-BE49-F238E27FC236}">
                    <a16:creationId xmlns:a16="http://schemas.microsoft.com/office/drawing/2014/main" id="{B5E84106-6913-4144-AC19-5F0762DFB25C}"/>
                  </a:ext>
                </a:extLst>
              </p:cNvPr>
              <p:cNvSpPr/>
              <p:nvPr/>
            </p:nvSpPr>
            <p:spPr>
              <a:xfrm>
                <a:off x="251533" y="2568089"/>
                <a:ext cx="301097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𝒔</m:t>
                      </m:r>
                      <m:r>
                        <a:rPr lang="en-US" sz="2400" b="1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 </m:t>
                      </m:r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𝑭</m:t>
                      </m:r>
                      <m:d>
                        <m:dPr>
                          <m:ctrlPr>
                            <a:rPr lang="en-US" sz="24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𝒔</m:t>
                          </m:r>
                        </m:e>
                      </m:d>
                      <m:r>
                        <a:rPr lang="en-US" sz="2400" b="1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24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e>
                      </m:d>
                      <m:r>
                        <a:rPr lang="en-US" sz="2400" b="1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s-CR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Rectángulo 21">
                <a:extLst>
                  <a:ext uri="{FF2B5EF4-FFF2-40B4-BE49-F238E27FC236}">
                    <a16:creationId xmlns:a16="http://schemas.microsoft.com/office/drawing/2014/main" id="{B5E84106-6913-4144-AC19-5F0762DFB2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33" y="2568089"/>
                <a:ext cx="3010974" cy="461665"/>
              </a:xfrm>
              <a:prstGeom prst="rect">
                <a:avLst/>
              </a:prstGeom>
              <a:blipFill>
                <a:blip r:embed="rId28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" name="Grupo 22">
            <a:extLst>
              <a:ext uri="{FF2B5EF4-FFF2-40B4-BE49-F238E27FC236}">
                <a16:creationId xmlns:a16="http://schemas.microsoft.com/office/drawing/2014/main" id="{C99231EE-2F5A-4E91-9394-B0BDF2C18572}"/>
              </a:ext>
            </a:extLst>
          </p:cNvPr>
          <p:cNvGrpSpPr/>
          <p:nvPr/>
        </p:nvGrpSpPr>
        <p:grpSpPr>
          <a:xfrm>
            <a:off x="154959" y="1059214"/>
            <a:ext cx="1393457" cy="488293"/>
            <a:chOff x="1995223" y="886753"/>
            <a:chExt cx="562418" cy="565686"/>
          </a:xfrm>
        </p:grpSpPr>
        <p:sp>
          <p:nvSpPr>
            <p:cNvPr id="24" name="Flecha: hacia abajo 23">
              <a:extLst>
                <a:ext uri="{FF2B5EF4-FFF2-40B4-BE49-F238E27FC236}">
                  <a16:creationId xmlns:a16="http://schemas.microsoft.com/office/drawing/2014/main" id="{C60B96EF-67AE-4FDE-9082-B25A75478908}"/>
                </a:ext>
              </a:extLst>
            </p:cNvPr>
            <p:cNvSpPr/>
            <p:nvPr/>
          </p:nvSpPr>
          <p:spPr>
            <a:xfrm>
              <a:off x="2255893" y="886753"/>
              <a:ext cx="65783" cy="326588"/>
            </a:xfrm>
            <a:prstGeom prst="downArrow">
              <a:avLst/>
            </a:prstGeom>
            <a:solidFill>
              <a:schemeClr val="tx2">
                <a:lumMod val="5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s-CR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5" name="Abrir llave 24">
              <a:extLst>
                <a:ext uri="{FF2B5EF4-FFF2-40B4-BE49-F238E27FC236}">
                  <a16:creationId xmlns:a16="http://schemas.microsoft.com/office/drawing/2014/main" id="{C6F8BD0D-260E-496C-B7A7-59CCFE53CAC2}"/>
                </a:ext>
              </a:extLst>
            </p:cNvPr>
            <p:cNvSpPr/>
            <p:nvPr/>
          </p:nvSpPr>
          <p:spPr>
            <a:xfrm rot="5400000">
              <a:off x="2113138" y="1007936"/>
              <a:ext cx="326588" cy="562418"/>
            </a:xfrm>
            <a:prstGeom prst="leftBrace">
              <a:avLst>
                <a:gd name="adj1" fmla="val 65027"/>
                <a:gd name="adj2" fmla="val 47192"/>
              </a:avLst>
            </a:prstGeom>
            <a:noFill/>
            <a:ln w="28575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419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B7F0421B-8ABB-4FB0-B78E-12407BFF2BE2}"/>
                  </a:ext>
                </a:extLst>
              </p:cNvPr>
              <p:cNvSpPr txBox="1"/>
              <p:nvPr/>
            </p:nvSpPr>
            <p:spPr>
              <a:xfrm>
                <a:off x="3999933" y="2601927"/>
                <a:ext cx="26132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R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US" sz="240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nor/>
                            </m:rPr>
                            <a:rPr lang="en-US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m:rPr>
                              <m:nor/>
                            </m:rPr>
                            <a:rPr lang="es-CR" sz="2400" b="1" i="1" dirty="0">
                              <a:solidFill>
                                <a:schemeClr val="tx1"/>
                              </a:solidFill>
                              <a:latin typeface="Blackadder ITC" panose="04020505051007020D02" pitchFamily="82" charset="0"/>
                            </a:rPr>
                            <m:t>L</m:t>
                          </m:r>
                        </m:e>
                        <m:sup>
                          <m:r>
                            <a:rPr lang="en-US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</m:sup>
                      </m:sSup>
                      <m:d>
                        <m:dPr>
                          <m:begChr m:val="{"/>
                          <m:endChr m:val="}"/>
                          <m:ctrlPr>
                            <a:rPr lang="es-CR" sz="24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en-US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US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  <m:r>
                            <a:rPr lang="en-US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′(</m:t>
                          </m:r>
                          <m:r>
                            <a:rPr lang="en-US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en-US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 </m:t>
                          </m:r>
                        </m:e>
                      </m:d>
                    </m:oMath>
                  </m:oMathPara>
                </a14:m>
                <a:endParaRPr lang="es-419" sz="24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B7F0421B-8ABB-4FB0-B78E-12407BFF2B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933" y="2601927"/>
                <a:ext cx="2613235" cy="461665"/>
              </a:xfrm>
              <a:prstGeom prst="rect">
                <a:avLst/>
              </a:prstGeom>
              <a:blipFill>
                <a:blip r:embed="rId29"/>
                <a:stretch>
                  <a:fillRect b="-21053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7" name="Grupo 26">
            <a:extLst>
              <a:ext uri="{FF2B5EF4-FFF2-40B4-BE49-F238E27FC236}">
                <a16:creationId xmlns:a16="http://schemas.microsoft.com/office/drawing/2014/main" id="{5C6D1113-B486-4C20-9F00-ED636C90C0D7}"/>
              </a:ext>
            </a:extLst>
          </p:cNvPr>
          <p:cNvGrpSpPr/>
          <p:nvPr/>
        </p:nvGrpSpPr>
        <p:grpSpPr>
          <a:xfrm>
            <a:off x="1827544" y="1068280"/>
            <a:ext cx="1393457" cy="488293"/>
            <a:chOff x="1995223" y="886753"/>
            <a:chExt cx="562418" cy="565686"/>
          </a:xfrm>
        </p:grpSpPr>
        <p:sp>
          <p:nvSpPr>
            <p:cNvPr id="28" name="Flecha: hacia abajo 27">
              <a:extLst>
                <a:ext uri="{FF2B5EF4-FFF2-40B4-BE49-F238E27FC236}">
                  <a16:creationId xmlns:a16="http://schemas.microsoft.com/office/drawing/2014/main" id="{03E39DBA-AFCE-4F25-B154-F9DA5DDD0E6F}"/>
                </a:ext>
              </a:extLst>
            </p:cNvPr>
            <p:cNvSpPr/>
            <p:nvPr/>
          </p:nvSpPr>
          <p:spPr>
            <a:xfrm>
              <a:off x="2255893" y="886753"/>
              <a:ext cx="65783" cy="326588"/>
            </a:xfrm>
            <a:prstGeom prst="downArrow">
              <a:avLst/>
            </a:prstGeom>
            <a:solidFill>
              <a:schemeClr val="tx2">
                <a:lumMod val="5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s-CR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9" name="Abrir llave 28">
              <a:extLst>
                <a:ext uri="{FF2B5EF4-FFF2-40B4-BE49-F238E27FC236}">
                  <a16:creationId xmlns:a16="http://schemas.microsoft.com/office/drawing/2014/main" id="{78CBC7BA-7685-481E-A28D-97DACD5D982E}"/>
                </a:ext>
              </a:extLst>
            </p:cNvPr>
            <p:cNvSpPr/>
            <p:nvPr/>
          </p:nvSpPr>
          <p:spPr>
            <a:xfrm rot="5400000">
              <a:off x="2113138" y="1007936"/>
              <a:ext cx="326588" cy="562418"/>
            </a:xfrm>
            <a:prstGeom prst="leftBrace">
              <a:avLst>
                <a:gd name="adj1" fmla="val 65027"/>
                <a:gd name="adj2" fmla="val 47192"/>
              </a:avLst>
            </a:prstGeom>
            <a:noFill/>
            <a:ln w="28575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419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CuadroTexto 29">
                <a:extLst>
                  <a:ext uri="{FF2B5EF4-FFF2-40B4-BE49-F238E27FC236}">
                    <a16:creationId xmlns:a16="http://schemas.microsoft.com/office/drawing/2014/main" id="{979A4563-2FB5-4A28-B732-503DF3C90633}"/>
                  </a:ext>
                </a:extLst>
              </p:cNvPr>
              <p:cNvSpPr txBox="1"/>
              <p:nvPr/>
            </p:nvSpPr>
            <p:spPr>
              <a:xfrm>
                <a:off x="2964098" y="2615732"/>
                <a:ext cx="94903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  </m:t>
                      </m:r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𝑭</m:t>
                      </m:r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419" sz="24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30" name="CuadroTexto 29">
                <a:extLst>
                  <a:ext uri="{FF2B5EF4-FFF2-40B4-BE49-F238E27FC236}">
                    <a16:creationId xmlns:a16="http://schemas.microsoft.com/office/drawing/2014/main" id="{979A4563-2FB5-4A28-B732-503DF3C906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4098" y="2615732"/>
                <a:ext cx="949034" cy="461665"/>
              </a:xfrm>
              <a:prstGeom prst="rect">
                <a:avLst/>
              </a:prstGeom>
              <a:blipFill>
                <a:blip r:embed="rId30"/>
                <a:stretch>
                  <a:fillRect r="-26282" b="-19737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CuadroTexto 30">
                <a:extLst>
                  <a:ext uri="{FF2B5EF4-FFF2-40B4-BE49-F238E27FC236}">
                    <a16:creationId xmlns:a16="http://schemas.microsoft.com/office/drawing/2014/main" id="{922A3F00-B7BF-4AA7-9A73-9E3EF6473EE1}"/>
                  </a:ext>
                </a:extLst>
              </p:cNvPr>
              <p:cNvSpPr txBox="1"/>
              <p:nvPr/>
            </p:nvSpPr>
            <p:spPr>
              <a:xfrm>
                <a:off x="6427384" y="2601927"/>
                <a:ext cx="26132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s-CR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US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R" sz="2400" b="1" i="1" dirty="0">
                              <a:solidFill>
                                <a:schemeClr val="tx1"/>
                              </a:solidFill>
                              <a:latin typeface="Blackadder ITC" panose="04020505051007020D02" pitchFamily="82" charset="0"/>
                            </a:rPr>
                            <m:t>L</m:t>
                          </m:r>
                        </m:e>
                        <m:sup>
                          <m:r>
                            <a:rPr lang="en-US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</m:sup>
                      </m:sSup>
                      <m:d>
                        <m:dPr>
                          <m:begChr m:val="{"/>
                          <m:endChr m:val="}"/>
                          <m:ctrlPr>
                            <a:rPr lang="es-CR" sz="24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US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  <m:r>
                            <a:rPr lang="en-US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en-US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 </m:t>
                          </m:r>
                        </m:e>
                      </m:d>
                    </m:oMath>
                  </m:oMathPara>
                </a14:m>
                <a:endParaRPr lang="es-419" sz="24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31" name="CuadroTexto 30">
                <a:extLst>
                  <a:ext uri="{FF2B5EF4-FFF2-40B4-BE49-F238E27FC236}">
                    <a16:creationId xmlns:a16="http://schemas.microsoft.com/office/drawing/2014/main" id="{922A3F00-B7BF-4AA7-9A73-9E3EF6473E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7384" y="2601927"/>
                <a:ext cx="2613235" cy="461665"/>
              </a:xfrm>
              <a:prstGeom prst="rect">
                <a:avLst/>
              </a:prstGeom>
              <a:blipFill>
                <a:blip r:embed="rId31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2" name="Grupo 31">
            <a:extLst>
              <a:ext uri="{FF2B5EF4-FFF2-40B4-BE49-F238E27FC236}">
                <a16:creationId xmlns:a16="http://schemas.microsoft.com/office/drawing/2014/main" id="{1631A929-8B98-4E03-B37D-621D3C357297}"/>
              </a:ext>
            </a:extLst>
          </p:cNvPr>
          <p:cNvGrpSpPr/>
          <p:nvPr/>
        </p:nvGrpSpPr>
        <p:grpSpPr>
          <a:xfrm>
            <a:off x="6405984" y="3248724"/>
            <a:ext cx="5137499" cy="2359772"/>
            <a:chOff x="6830208" y="3036665"/>
            <a:chExt cx="5137499" cy="2359772"/>
          </a:xfrm>
        </p:grpSpPr>
        <p:sp>
          <p:nvSpPr>
            <p:cNvPr id="33" name="Bocadillo nube: nube 32">
              <a:extLst>
                <a:ext uri="{FF2B5EF4-FFF2-40B4-BE49-F238E27FC236}">
                  <a16:creationId xmlns:a16="http://schemas.microsoft.com/office/drawing/2014/main" id="{C03DA926-7468-4674-8A60-363B5277ADBF}"/>
                </a:ext>
              </a:extLst>
            </p:cNvPr>
            <p:cNvSpPr/>
            <p:nvPr/>
          </p:nvSpPr>
          <p:spPr>
            <a:xfrm>
              <a:off x="6930881" y="3036665"/>
              <a:ext cx="5036826" cy="2359772"/>
            </a:xfrm>
            <a:prstGeom prst="cloudCallout">
              <a:avLst>
                <a:gd name="adj1" fmla="val -7513"/>
                <a:gd name="adj2" fmla="val -108521"/>
              </a:avLst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CR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4" name="CuadroTexto 33">
                  <a:extLst>
                    <a:ext uri="{FF2B5EF4-FFF2-40B4-BE49-F238E27FC236}">
                      <a16:creationId xmlns:a16="http://schemas.microsoft.com/office/drawing/2014/main" id="{C2B92538-3258-4A7E-9B00-E01AD61FC991}"/>
                    </a:ext>
                  </a:extLst>
                </p:cNvPr>
                <p:cNvSpPr txBox="1"/>
                <p:nvPr/>
              </p:nvSpPr>
              <p:spPr>
                <a:xfrm>
                  <a:off x="7292399" y="3382359"/>
                  <a:ext cx="4083846" cy="108690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ctrlPr>
                              <a:rPr lang="en-US" sz="2000" b="1" i="1" dirty="0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s-CR" sz="2000" b="1" i="1" dirty="0" smtClean="0"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  <m:sup>
                            <m:r>
                              <a:rPr lang="es-CR" sz="2000" b="1" i="1" dirty="0" smtClean="0">
                                <a:latin typeface="Cambria Math" panose="02040503050406030204" pitchFamily="18" charset="0"/>
                              </a:rPr>
                              <m:t>𝒕</m:t>
                            </m:r>
                          </m:sup>
                          <m:e>
                            <m:r>
                              <a:rPr lang="es-CR" sz="2000" b="1" i="1" dirty="0" smtClean="0">
                                <a:latin typeface="Cambria Math" panose="02040503050406030204" pitchFamily="18" charset="0"/>
                              </a:rPr>
                              <m:t>𝒇</m:t>
                            </m:r>
                            <m:d>
                              <m:dPr>
                                <m:ctrlPr>
                                  <a:rPr lang="es-CR" sz="2000" b="1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CR" sz="2000" b="1" i="1" dirty="0" smtClean="0">
                                    <a:latin typeface="Cambria Math" panose="02040503050406030204" pitchFamily="18" charset="0"/>
                                  </a:rPr>
                                  <m:t>𝒖</m:t>
                                </m:r>
                              </m:e>
                            </m:d>
                            <m:r>
                              <a:rPr lang="es-CR" sz="2000" b="1" i="1" dirty="0" smtClean="0">
                                <a:latin typeface="Cambria Math" panose="02040503050406030204" pitchFamily="18" charset="0"/>
                              </a:rPr>
                              <m:t>𝒅𝒖</m:t>
                            </m:r>
                          </m:e>
                        </m:nary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CR" sz="2000" b="1" i="1" dirty="0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000" b="1" i="1" dirty="0" smtClean="0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sz="2000" b="1" i="1" dirty="0" smtClean="0"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sz="2000" b="1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1" i="1" dirty="0" smtClean="0"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</m:d>
                      </m:oMath>
                    </m:oMathPara>
                  </a14:m>
                  <a:endParaRPr lang="en-US" sz="2000" b="1" i="1" dirty="0">
                    <a:latin typeface="Cambria Math" panose="02040503050406030204" pitchFamily="18" charset="0"/>
                  </a:endParaRPr>
                </a:p>
                <a:p>
                  <a:r>
                    <a:rPr lang="es-419" sz="2000" i="1" kern="1200" dirty="0">
                      <a:solidFill>
                        <a:schemeClr val="tx1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cs typeface="Arial" charset="0"/>
                    </a:rPr>
                    <a:t>    </a:t>
                  </a:r>
                </a:p>
              </p:txBody>
            </p:sp>
          </mc:Choice>
          <mc:Fallback>
            <p:sp>
              <p:nvSpPr>
                <p:cNvPr id="34" name="CuadroTexto 33">
                  <a:extLst>
                    <a:ext uri="{FF2B5EF4-FFF2-40B4-BE49-F238E27FC236}">
                      <a16:creationId xmlns:a16="http://schemas.microsoft.com/office/drawing/2014/main" id="{C2B92538-3258-4A7E-9B00-E01AD61FC99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92399" y="3382359"/>
                  <a:ext cx="4083846" cy="1086901"/>
                </a:xfrm>
                <a:prstGeom prst="rect">
                  <a:avLst/>
                </a:prstGeom>
                <a:blipFill>
                  <a:blip r:embed="rId3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C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5" name="CuadroTexto 34">
                  <a:extLst>
                    <a:ext uri="{FF2B5EF4-FFF2-40B4-BE49-F238E27FC236}">
                      <a16:creationId xmlns:a16="http://schemas.microsoft.com/office/drawing/2014/main" id="{AC464389-779F-4F79-A16D-0270C186DD35}"/>
                    </a:ext>
                  </a:extLst>
                </p:cNvPr>
                <p:cNvSpPr txBox="1"/>
                <p:nvPr/>
              </p:nvSpPr>
              <p:spPr>
                <a:xfrm>
                  <a:off x="6830208" y="4312220"/>
                  <a:ext cx="4712677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s-CR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s-CR" sz="2000" b="1" i="1" dirty="0">
                                <a:solidFill>
                                  <a:schemeClr val="tx1"/>
                                </a:solidFill>
                                <a:latin typeface="Blackadder ITC" panose="04020505051007020D02" pitchFamily="82" charset="0"/>
                              </a:rPr>
                              <m:t>L</m:t>
                            </m:r>
                          </m:e>
                          <m:sup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 </m:t>
                            </m:r>
                          </m:sup>
                        </m:sSup>
                        <m:d>
                          <m:dPr>
                            <m:begChr m:val="{"/>
                            <m:endChr m:val="}"/>
                            <m:ctrlPr>
                              <a:rPr lang="es-CR" sz="20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CR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∗</m:t>
                            </m:r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𝒇</m:t>
                            </m:r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) </m:t>
                            </m:r>
                          </m:e>
                        </m:d>
                        <m:r>
                          <a:rPr lang="en-US" sz="20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s-CR" sz="20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s-CR" sz="2000" b="1" i="1" dirty="0">
                                <a:solidFill>
                                  <a:schemeClr val="tx1"/>
                                </a:solidFill>
                                <a:latin typeface="Blackadder ITC" panose="04020505051007020D02" pitchFamily="82" charset="0"/>
                              </a:rPr>
                              <m:t>L</m:t>
                            </m:r>
                          </m:e>
                          <m:sup>
                            <m:r>
                              <a:rPr lang="en-US" sz="20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 </m:t>
                            </m:r>
                          </m:sup>
                        </m:sSup>
                        <m:d>
                          <m:dPr>
                            <m:begChr m:val="{"/>
                            <m:endChr m:val="}"/>
                            <m:ctrlPr>
                              <a:rPr lang="es-CR" sz="20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</m:d>
                        <m:r>
                          <a:rPr lang="en-US" sz="20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.</m:t>
                        </m:r>
                        <m:sSup>
                          <m:sSupPr>
                            <m:ctrlPr>
                              <a:rPr lang="es-CR" sz="20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s-CR" sz="2000" b="1" i="1" dirty="0">
                                <a:solidFill>
                                  <a:schemeClr val="tx1"/>
                                </a:solidFill>
                                <a:latin typeface="Blackadder ITC" panose="04020505051007020D02" pitchFamily="82" charset="0"/>
                              </a:rPr>
                              <m:t>L</m:t>
                            </m:r>
                          </m:e>
                          <m:sup>
                            <m:r>
                              <a:rPr lang="en-US" sz="20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 </m:t>
                            </m:r>
                          </m:sup>
                        </m:sSup>
                        <m:d>
                          <m:dPr>
                            <m:begChr m:val="{"/>
                            <m:endChr m:val="}"/>
                            <m:ctrlPr>
                              <a:rPr lang="es-CR" sz="20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𝒇</m:t>
                            </m:r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d>
                      </m:oMath>
                    </m:oMathPara>
                  </a14:m>
                  <a:endParaRPr lang="es-419" sz="2000" i="1" kern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charset="0"/>
                  </a:endParaRPr>
                </a:p>
              </p:txBody>
            </p:sp>
          </mc:Choice>
          <mc:Fallback>
            <p:sp>
              <p:nvSpPr>
                <p:cNvPr id="35" name="CuadroTexto 34">
                  <a:extLst>
                    <a:ext uri="{FF2B5EF4-FFF2-40B4-BE49-F238E27FC236}">
                      <a16:creationId xmlns:a16="http://schemas.microsoft.com/office/drawing/2014/main" id="{AC464389-779F-4F79-A16D-0270C186DD3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30208" y="4312220"/>
                  <a:ext cx="4712677" cy="400110"/>
                </a:xfrm>
                <a:prstGeom prst="rect">
                  <a:avLst/>
                </a:prstGeom>
                <a:blipFill>
                  <a:blip r:embed="rId33"/>
                  <a:stretch>
                    <a:fillRect b="-18182"/>
                  </a:stretch>
                </a:blipFill>
              </p:spPr>
              <p:txBody>
                <a:bodyPr/>
                <a:lstStyle/>
                <a:p>
                  <a:r>
                    <a:rPr lang="es-C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0" name="Grupo 39">
            <a:extLst>
              <a:ext uri="{FF2B5EF4-FFF2-40B4-BE49-F238E27FC236}">
                <a16:creationId xmlns:a16="http://schemas.microsoft.com/office/drawing/2014/main" id="{55D25C40-3C8E-4045-AE2A-21B84F5431AB}"/>
              </a:ext>
            </a:extLst>
          </p:cNvPr>
          <p:cNvGrpSpPr/>
          <p:nvPr/>
        </p:nvGrpSpPr>
        <p:grpSpPr>
          <a:xfrm>
            <a:off x="3679395" y="694965"/>
            <a:ext cx="3286802" cy="606731"/>
            <a:chOff x="1978626" y="886754"/>
            <a:chExt cx="562418" cy="623473"/>
          </a:xfrm>
        </p:grpSpPr>
        <p:sp>
          <p:nvSpPr>
            <p:cNvPr id="41" name="Flecha: hacia abajo 40">
              <a:extLst>
                <a:ext uri="{FF2B5EF4-FFF2-40B4-BE49-F238E27FC236}">
                  <a16:creationId xmlns:a16="http://schemas.microsoft.com/office/drawing/2014/main" id="{BB0DEDF5-A4CD-473D-BE21-4EC59CCF10A1}"/>
                </a:ext>
              </a:extLst>
            </p:cNvPr>
            <p:cNvSpPr/>
            <p:nvPr/>
          </p:nvSpPr>
          <p:spPr>
            <a:xfrm>
              <a:off x="2255893" y="886754"/>
              <a:ext cx="34091" cy="239098"/>
            </a:xfrm>
            <a:prstGeom prst="downArrow">
              <a:avLst/>
            </a:prstGeom>
            <a:solidFill>
              <a:schemeClr val="tx2">
                <a:lumMod val="5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s-CR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42" name="Abrir llave 41">
              <a:extLst>
                <a:ext uri="{FF2B5EF4-FFF2-40B4-BE49-F238E27FC236}">
                  <a16:creationId xmlns:a16="http://schemas.microsoft.com/office/drawing/2014/main" id="{0B0FEF7D-81B6-46A6-8E87-BB6423747E8D}"/>
                </a:ext>
              </a:extLst>
            </p:cNvPr>
            <p:cNvSpPr/>
            <p:nvPr/>
          </p:nvSpPr>
          <p:spPr>
            <a:xfrm rot="5400000">
              <a:off x="2096541" y="1065724"/>
              <a:ext cx="326588" cy="562418"/>
            </a:xfrm>
            <a:prstGeom prst="leftBrace">
              <a:avLst>
                <a:gd name="adj1" fmla="val 65027"/>
                <a:gd name="adj2" fmla="val 47192"/>
              </a:avLst>
            </a:prstGeom>
            <a:noFill/>
            <a:ln w="28575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419" dirty="0"/>
            </a:p>
          </p:txBody>
        </p:sp>
      </p:grpSp>
      <p:grpSp>
        <p:nvGrpSpPr>
          <p:cNvPr id="43" name="Grupo 42">
            <a:extLst>
              <a:ext uri="{FF2B5EF4-FFF2-40B4-BE49-F238E27FC236}">
                <a16:creationId xmlns:a16="http://schemas.microsoft.com/office/drawing/2014/main" id="{0076D817-42F5-44E9-B0EF-699F5F6F4F05}"/>
              </a:ext>
            </a:extLst>
          </p:cNvPr>
          <p:cNvGrpSpPr/>
          <p:nvPr/>
        </p:nvGrpSpPr>
        <p:grpSpPr>
          <a:xfrm>
            <a:off x="7283607" y="827784"/>
            <a:ext cx="1972935" cy="445864"/>
            <a:chOff x="1995223" y="935907"/>
            <a:chExt cx="562418" cy="516532"/>
          </a:xfrm>
        </p:grpSpPr>
        <p:sp>
          <p:nvSpPr>
            <p:cNvPr id="44" name="Flecha: hacia abajo 43">
              <a:extLst>
                <a:ext uri="{FF2B5EF4-FFF2-40B4-BE49-F238E27FC236}">
                  <a16:creationId xmlns:a16="http://schemas.microsoft.com/office/drawing/2014/main" id="{F04E766F-A857-48F2-AD5A-40C807B85CA7}"/>
                </a:ext>
              </a:extLst>
            </p:cNvPr>
            <p:cNvSpPr/>
            <p:nvPr/>
          </p:nvSpPr>
          <p:spPr>
            <a:xfrm>
              <a:off x="2255893" y="935907"/>
              <a:ext cx="56794" cy="277435"/>
            </a:xfrm>
            <a:prstGeom prst="downArrow">
              <a:avLst/>
            </a:prstGeom>
            <a:solidFill>
              <a:schemeClr val="tx2">
                <a:lumMod val="5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s-CR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45" name="Abrir llave 44">
              <a:extLst>
                <a:ext uri="{FF2B5EF4-FFF2-40B4-BE49-F238E27FC236}">
                  <a16:creationId xmlns:a16="http://schemas.microsoft.com/office/drawing/2014/main" id="{D8205920-FBA8-4A81-B6F7-F82C806D2668}"/>
                </a:ext>
              </a:extLst>
            </p:cNvPr>
            <p:cNvSpPr/>
            <p:nvPr/>
          </p:nvSpPr>
          <p:spPr>
            <a:xfrm rot="5400000">
              <a:off x="2113138" y="1007936"/>
              <a:ext cx="326588" cy="562418"/>
            </a:xfrm>
            <a:prstGeom prst="leftBrace">
              <a:avLst>
                <a:gd name="adj1" fmla="val 65027"/>
                <a:gd name="adj2" fmla="val 47192"/>
              </a:avLst>
            </a:prstGeom>
            <a:noFill/>
            <a:ln w="28575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419" dirty="0"/>
            </a:p>
          </p:txBody>
        </p:sp>
      </p:grpSp>
      <p:grpSp>
        <p:nvGrpSpPr>
          <p:cNvPr id="46" name="Grupo 45">
            <a:extLst>
              <a:ext uri="{FF2B5EF4-FFF2-40B4-BE49-F238E27FC236}">
                <a16:creationId xmlns:a16="http://schemas.microsoft.com/office/drawing/2014/main" id="{6A3957FF-06BB-4366-A24F-BD58D7879277}"/>
              </a:ext>
            </a:extLst>
          </p:cNvPr>
          <p:cNvGrpSpPr/>
          <p:nvPr/>
        </p:nvGrpSpPr>
        <p:grpSpPr>
          <a:xfrm>
            <a:off x="6937540" y="3014302"/>
            <a:ext cx="5354206" cy="1500795"/>
            <a:chOff x="1049253" y="4347284"/>
            <a:chExt cx="3397669" cy="1500795"/>
          </a:xfrm>
        </p:grpSpPr>
        <p:sp>
          <p:nvSpPr>
            <p:cNvPr id="47" name="Bocadillo nube: nube 46">
              <a:extLst>
                <a:ext uri="{FF2B5EF4-FFF2-40B4-BE49-F238E27FC236}">
                  <a16:creationId xmlns:a16="http://schemas.microsoft.com/office/drawing/2014/main" id="{4CC29804-1FD6-474F-A764-5348C93720CE}"/>
                </a:ext>
              </a:extLst>
            </p:cNvPr>
            <p:cNvSpPr/>
            <p:nvPr/>
          </p:nvSpPr>
          <p:spPr>
            <a:xfrm>
              <a:off x="1049253" y="4347284"/>
              <a:ext cx="3397669" cy="1500795"/>
            </a:xfrm>
            <a:prstGeom prst="cloudCallout">
              <a:avLst>
                <a:gd name="adj1" fmla="val 26349"/>
                <a:gd name="adj2" fmla="val -116021"/>
              </a:avLst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C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CuadroTexto 47">
                  <a:extLst>
                    <a:ext uri="{FF2B5EF4-FFF2-40B4-BE49-F238E27FC236}">
                      <a16:creationId xmlns:a16="http://schemas.microsoft.com/office/drawing/2014/main" id="{8C38B345-36B6-420C-887F-F6A4177F1F91}"/>
                    </a:ext>
                  </a:extLst>
                </p:cNvPr>
                <p:cNvSpPr txBox="1"/>
                <p:nvPr/>
              </p:nvSpPr>
              <p:spPr>
                <a:xfrm>
                  <a:off x="1185359" y="4525796"/>
                  <a:ext cx="2693308" cy="98430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s-CR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s-CR" sz="2000" b="1" i="1" dirty="0">
                                <a:solidFill>
                                  <a:schemeClr val="tx1"/>
                                </a:solidFill>
                                <a:latin typeface="Blackadder ITC" panose="04020505051007020D02" pitchFamily="82" charset="0"/>
                              </a:rPr>
                              <m:t>L</m:t>
                            </m:r>
                          </m:e>
                          <m:sup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 </m:t>
                            </m:r>
                          </m:sup>
                        </m:sSup>
                        <m:d>
                          <m:dPr>
                            <m:begChr m:val="{"/>
                            <m:endChr m:val="}"/>
                            <m:ctrlPr>
                              <a:rPr lang="es-CR" sz="20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s-CR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e>
                              <m:sup>
                                <m:r>
                                  <a:rPr lang="en-US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sup>
                            </m:sSup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.</m:t>
                            </m:r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𝒇</m:t>
                            </m:r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) </m:t>
                            </m:r>
                          </m:e>
                        </m:d>
                        <m:r>
                          <a:rPr lang="en-US" sz="20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d>
                          </m:e>
                          <m:sup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𝒏</m:t>
                            </m:r>
                          </m:sup>
                        </m:sSup>
                        <m:f>
                          <m:fPr>
                            <m:ctrlP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𝒅</m:t>
                                </m:r>
                              </m:e>
                              <m:sup>
                                <m:r>
                                  <a:rPr lang="en-US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𝒏</m:t>
                                </m:r>
                              </m:sup>
                            </m:sSup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[</m:t>
                            </m:r>
                            <m:sSup>
                              <m:sSupPr>
                                <m:ctrlPr>
                                  <a:rPr lang="es-CR" sz="2000" b="1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s-CR" sz="2000" b="1" i="1" dirty="0">
                                    <a:solidFill>
                                      <a:schemeClr val="tx1"/>
                                    </a:solidFill>
                                    <a:latin typeface="Blackadder ITC" panose="04020505051007020D02" pitchFamily="82" charset="0"/>
                                  </a:rPr>
                                  <m:t>L</m:t>
                                </m:r>
                              </m:e>
                              <m:sup>
                                <m:r>
                                  <a:rPr lang="en-US" sz="2000" b="1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</m:sup>
                            </m:sSup>
                            <m:d>
                              <m:dPr>
                                <m:begChr m:val="{"/>
                                <m:endChr m:val="}"/>
                                <m:ctrlPr>
                                  <a:rPr lang="en-US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𝒇</m:t>
                                </m:r>
                                <m:d>
                                  <m:dPr>
                                    <m:ctrlPr>
                                      <a:rPr lang="en-US" sz="2000" b="1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1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𝒕</m:t>
                                    </m:r>
                                  </m:e>
                                </m:d>
                              </m:e>
                            </m:d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]</m:t>
                            </m:r>
                          </m:num>
                          <m:den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𝒅</m:t>
                            </m:r>
                            <m:sSup>
                              <m:sSupPr>
                                <m:ctrlPr>
                                  <a:rPr lang="en-US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𝒔</m:t>
                                </m:r>
                              </m:e>
                              <m:sup>
                                <m:r>
                                  <a:rPr lang="en-US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𝒏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es-419" sz="2000" i="1" kern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charset="0"/>
                  </a:endParaRPr>
                </a:p>
              </p:txBody>
            </p:sp>
          </mc:Choice>
          <mc:Fallback xmlns="">
            <p:sp>
              <p:nvSpPr>
                <p:cNvPr id="18" name="CuadroTexto 17">
                  <a:extLst>
                    <a:ext uri="{FF2B5EF4-FFF2-40B4-BE49-F238E27FC236}">
                      <a16:creationId xmlns:a16="http://schemas.microsoft.com/office/drawing/2014/main" id="{248BBF52-9EB7-4F29-9E86-7D54FF02CA4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85359" y="4525796"/>
                  <a:ext cx="2693308" cy="984308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C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ángulo 48">
                <a:extLst>
                  <a:ext uri="{FF2B5EF4-FFF2-40B4-BE49-F238E27FC236}">
                    <a16:creationId xmlns:a16="http://schemas.microsoft.com/office/drawing/2014/main" id="{CF52C292-0B41-4FBA-82C0-3150750A9B37}"/>
                  </a:ext>
                </a:extLst>
              </p:cNvPr>
              <p:cNvSpPr/>
              <p:nvPr/>
            </p:nvSpPr>
            <p:spPr>
              <a:xfrm>
                <a:off x="8592878" y="2362657"/>
                <a:ext cx="3585157" cy="8661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en-US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𝟐𝟎𝟏𝟗</m:t>
                          </m:r>
                        </m:sup>
                      </m:sSup>
                      <m:f>
                        <m:fPr>
                          <m:ctrlPr>
                            <a:rPr lang="en-US" sz="24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1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𝒅</m:t>
                              </m:r>
                            </m:e>
                            <m:sup>
                              <m:r>
                                <a:rPr lang="en-US" sz="24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𝟐𝟎𝟏𝟗</m:t>
                              </m:r>
                            </m:sup>
                          </m:sSup>
                          <m:r>
                            <a:rPr lang="en-US" sz="24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[</m:t>
                          </m:r>
                          <m:sSup>
                            <m:sSupPr>
                              <m:ctrlPr>
                                <a:rPr lang="en-US" sz="24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sz="24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𝒔</m:t>
                              </m:r>
                            </m:sup>
                          </m:sSup>
                          <m:r>
                            <a:rPr lang="en-US" sz="24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]</m:t>
                          </m:r>
                        </m:num>
                        <m:den>
                          <m:r>
                            <a:rPr lang="en-US" sz="24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sSup>
                            <m:sSupPr>
                              <m:ctrlPr>
                                <a:rPr lang="en-US" sz="2400" b="1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𝒔</m:t>
                              </m:r>
                            </m:e>
                            <m:sup>
                              <m:r>
                                <a:rPr lang="en-US" sz="24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𝟐𝟎𝟏𝟗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CR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9" name="Rectángulo 48">
                <a:extLst>
                  <a:ext uri="{FF2B5EF4-FFF2-40B4-BE49-F238E27FC236}">
                    <a16:creationId xmlns:a16="http://schemas.microsoft.com/office/drawing/2014/main" id="{CF52C292-0B41-4FBA-82C0-3150750A9B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2878" y="2362657"/>
                <a:ext cx="3585157" cy="866199"/>
              </a:xfrm>
              <a:prstGeom prst="rect">
                <a:avLst/>
              </a:prstGeom>
              <a:blipFill>
                <a:blip r:embed="rId3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CuadroTexto 49">
                <a:extLst>
                  <a:ext uri="{FF2B5EF4-FFF2-40B4-BE49-F238E27FC236}">
                    <a16:creationId xmlns:a16="http://schemas.microsoft.com/office/drawing/2014/main" id="{A59813B7-8DC3-444F-91AB-F04D6556CF16}"/>
                  </a:ext>
                </a:extLst>
              </p:cNvPr>
              <p:cNvSpPr txBox="1"/>
              <p:nvPr/>
            </p:nvSpPr>
            <p:spPr>
              <a:xfrm>
                <a:off x="-110418" y="3119444"/>
                <a:ext cx="105057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R" sz="2800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en-US" sz="2800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50" name="CuadroTexto 49">
                <a:extLst>
                  <a:ext uri="{FF2B5EF4-FFF2-40B4-BE49-F238E27FC236}">
                    <a16:creationId xmlns:a16="http://schemas.microsoft.com/office/drawing/2014/main" id="{A59813B7-8DC3-444F-91AB-F04D6556CF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10418" y="3119444"/>
                <a:ext cx="1050574" cy="523220"/>
              </a:xfrm>
              <a:prstGeom prst="rect">
                <a:avLst/>
              </a:prstGeom>
              <a:blipFill>
                <a:blip r:embed="rId3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1" name="Grupo 50">
            <a:extLst>
              <a:ext uri="{FF2B5EF4-FFF2-40B4-BE49-F238E27FC236}">
                <a16:creationId xmlns:a16="http://schemas.microsoft.com/office/drawing/2014/main" id="{4AFA81BA-5B2A-49CF-A2B5-AF9660D3DD5D}"/>
              </a:ext>
            </a:extLst>
          </p:cNvPr>
          <p:cNvGrpSpPr/>
          <p:nvPr/>
        </p:nvGrpSpPr>
        <p:grpSpPr>
          <a:xfrm>
            <a:off x="1014323" y="3950554"/>
            <a:ext cx="2514874" cy="1478922"/>
            <a:chOff x="6872220" y="2928123"/>
            <a:chExt cx="4781217" cy="2040468"/>
          </a:xfrm>
        </p:grpSpPr>
        <p:sp>
          <p:nvSpPr>
            <p:cNvPr id="52" name="Bocadillo nube: nube 51">
              <a:extLst>
                <a:ext uri="{FF2B5EF4-FFF2-40B4-BE49-F238E27FC236}">
                  <a16:creationId xmlns:a16="http://schemas.microsoft.com/office/drawing/2014/main" id="{404D04D7-8A92-418A-9C51-DC9C99B17754}"/>
                </a:ext>
              </a:extLst>
            </p:cNvPr>
            <p:cNvSpPr/>
            <p:nvPr/>
          </p:nvSpPr>
          <p:spPr>
            <a:xfrm>
              <a:off x="6872220" y="2928123"/>
              <a:ext cx="4781217" cy="2040468"/>
            </a:xfrm>
            <a:prstGeom prst="cloudCallout">
              <a:avLst>
                <a:gd name="adj1" fmla="val -7513"/>
                <a:gd name="adj2" fmla="val -108521"/>
              </a:avLst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C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CuadroTexto 52">
                  <a:extLst>
                    <a:ext uri="{FF2B5EF4-FFF2-40B4-BE49-F238E27FC236}">
                      <a16:creationId xmlns:a16="http://schemas.microsoft.com/office/drawing/2014/main" id="{6BAAA36B-22BE-46E7-ACEA-BC38C3513E53}"/>
                    </a:ext>
                  </a:extLst>
                </p:cNvPr>
                <p:cNvSpPr txBox="1"/>
                <p:nvPr/>
              </p:nvSpPr>
              <p:spPr>
                <a:xfrm>
                  <a:off x="7758099" y="3619674"/>
                  <a:ext cx="3265065" cy="9766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dirty="0" smtClean="0"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sz="2000" b="1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1" i="1" dirty="0" smtClean="0">
                                <a:latin typeface="Cambria Math" panose="02040503050406030204" pitchFamily="18" charset="0"/>
                              </a:rPr>
                              <m:t>𝟎</m:t>
                            </m:r>
                          </m:e>
                        </m:d>
                        <m:r>
                          <a:rPr lang="en-US" sz="2000" b="1" i="1" dirty="0" smtClean="0">
                            <a:latin typeface="Cambria Math" panose="02040503050406030204" pitchFamily="18" charset="0"/>
                          </a:rPr>
                          <m:t>=−</m:t>
                        </m:r>
                        <m:r>
                          <a:rPr lang="en-US" sz="2000" b="1" i="1" dirty="0" smtClean="0">
                            <a:latin typeface="Cambria Math" panose="02040503050406030204" pitchFamily="18" charset="0"/>
                          </a:rPr>
                          <m:t>𝟏</m:t>
                        </m:r>
                      </m:oMath>
                    </m:oMathPara>
                  </a14:m>
                  <a:endParaRPr lang="en-US" sz="2000" b="1" i="1" dirty="0">
                    <a:latin typeface="Cambria Math" panose="02040503050406030204" pitchFamily="18" charset="0"/>
                  </a:endParaRPr>
                </a:p>
                <a:p>
                  <a:r>
                    <a:rPr lang="es-419" sz="2000" i="1" kern="1200" dirty="0">
                      <a:solidFill>
                        <a:schemeClr val="tx1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cs typeface="Arial" charset="0"/>
                    </a:rPr>
                    <a:t>    </a:t>
                  </a:r>
                </a:p>
              </p:txBody>
            </p:sp>
          </mc:Choice>
          <mc:Fallback xmlns="">
            <p:sp>
              <p:nvSpPr>
                <p:cNvPr id="53" name="CuadroTexto 52">
                  <a:extLst>
                    <a:ext uri="{FF2B5EF4-FFF2-40B4-BE49-F238E27FC236}">
                      <a16:creationId xmlns:a16="http://schemas.microsoft.com/office/drawing/2014/main" id="{6BAAA36B-22BE-46E7-ACEA-BC38C3513E5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58099" y="3619674"/>
                  <a:ext cx="3265065" cy="976670"/>
                </a:xfrm>
                <a:prstGeom prst="rect">
                  <a:avLst/>
                </a:prstGeom>
                <a:blipFill>
                  <a:blip r:embed="rId3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C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ángulo 54">
                <a:extLst>
                  <a:ext uri="{FF2B5EF4-FFF2-40B4-BE49-F238E27FC236}">
                    <a16:creationId xmlns:a16="http://schemas.microsoft.com/office/drawing/2014/main" id="{C1D389E9-E568-46E3-B062-281B9157760F}"/>
                  </a:ext>
                </a:extLst>
              </p:cNvPr>
              <p:cNvSpPr/>
              <p:nvPr/>
            </p:nvSpPr>
            <p:spPr>
              <a:xfrm>
                <a:off x="28241" y="3597414"/>
                <a:ext cx="282823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𝒔</m:t>
                      </m:r>
                      <m:r>
                        <a:rPr lang="en-US" sz="2400" b="1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 </m:t>
                      </m:r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𝑭</m:t>
                      </m:r>
                      <m:d>
                        <m:dPr>
                          <m:ctrlPr>
                            <a:rPr lang="en-US" sz="24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𝒔</m:t>
                          </m:r>
                        </m:e>
                      </m:d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s-CR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5" name="Rectángulo 54">
                <a:extLst>
                  <a:ext uri="{FF2B5EF4-FFF2-40B4-BE49-F238E27FC236}">
                    <a16:creationId xmlns:a16="http://schemas.microsoft.com/office/drawing/2014/main" id="{C1D389E9-E568-46E3-B062-281B915776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41" y="3597414"/>
                <a:ext cx="2828231" cy="461665"/>
              </a:xfrm>
              <a:prstGeom prst="rect">
                <a:avLst/>
              </a:prstGeom>
              <a:blipFill>
                <a:blip r:embed="rId3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ángulo 55">
                <a:extLst>
                  <a:ext uri="{FF2B5EF4-FFF2-40B4-BE49-F238E27FC236}">
                    <a16:creationId xmlns:a16="http://schemas.microsoft.com/office/drawing/2014/main" id="{9249D09F-3F7D-4F13-8BA8-4990E4F4014A}"/>
                  </a:ext>
                </a:extLst>
              </p:cNvPr>
              <p:cNvSpPr/>
              <p:nvPr/>
            </p:nvSpPr>
            <p:spPr>
              <a:xfrm>
                <a:off x="2030390" y="3597414"/>
                <a:ext cx="141842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  </m:t>
                      </m:r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𝑭</m:t>
                      </m:r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𝒔</m:t>
                      </m:r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CR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6" name="Rectángulo 55">
                <a:extLst>
                  <a:ext uri="{FF2B5EF4-FFF2-40B4-BE49-F238E27FC236}">
                    <a16:creationId xmlns:a16="http://schemas.microsoft.com/office/drawing/2014/main" id="{9249D09F-3F7D-4F13-8BA8-4990E4F401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0390" y="3597414"/>
                <a:ext cx="1418421" cy="461665"/>
              </a:xfrm>
              <a:prstGeom prst="rect">
                <a:avLst/>
              </a:prstGeom>
              <a:blipFill>
                <a:blip r:embed="rId38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8" name="Grupo 57">
            <a:extLst>
              <a:ext uri="{FF2B5EF4-FFF2-40B4-BE49-F238E27FC236}">
                <a16:creationId xmlns:a16="http://schemas.microsoft.com/office/drawing/2014/main" id="{4C076C15-B9D3-4DAA-AC4C-8AB9DB470F62}"/>
              </a:ext>
            </a:extLst>
          </p:cNvPr>
          <p:cNvGrpSpPr/>
          <p:nvPr/>
        </p:nvGrpSpPr>
        <p:grpSpPr>
          <a:xfrm>
            <a:off x="3699141" y="4418313"/>
            <a:ext cx="4712677" cy="2248355"/>
            <a:chOff x="6815732" y="2928123"/>
            <a:chExt cx="5093314" cy="2359772"/>
          </a:xfrm>
        </p:grpSpPr>
        <p:sp>
          <p:nvSpPr>
            <p:cNvPr id="59" name="Bocadillo nube: nube 58">
              <a:extLst>
                <a:ext uri="{FF2B5EF4-FFF2-40B4-BE49-F238E27FC236}">
                  <a16:creationId xmlns:a16="http://schemas.microsoft.com/office/drawing/2014/main" id="{2DCC318F-522C-4154-89ED-729B0223CD78}"/>
                </a:ext>
              </a:extLst>
            </p:cNvPr>
            <p:cNvSpPr/>
            <p:nvPr/>
          </p:nvSpPr>
          <p:spPr>
            <a:xfrm>
              <a:off x="6872220" y="2928123"/>
              <a:ext cx="5036826" cy="2359772"/>
            </a:xfrm>
            <a:prstGeom prst="cloudCallout">
              <a:avLst>
                <a:gd name="adj1" fmla="val -7513"/>
                <a:gd name="adj2" fmla="val -108521"/>
              </a:avLst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C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CuadroTexto 60">
                  <a:extLst>
                    <a:ext uri="{FF2B5EF4-FFF2-40B4-BE49-F238E27FC236}">
                      <a16:creationId xmlns:a16="http://schemas.microsoft.com/office/drawing/2014/main" id="{A64B9498-56DE-40FF-805E-63F53850FDBC}"/>
                    </a:ext>
                  </a:extLst>
                </p:cNvPr>
                <p:cNvSpPr txBox="1"/>
                <p:nvPr/>
              </p:nvSpPr>
              <p:spPr>
                <a:xfrm>
                  <a:off x="6815732" y="3768797"/>
                  <a:ext cx="4712677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s-CR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s-CR" sz="2000" b="1" i="1" dirty="0">
                                <a:solidFill>
                                  <a:schemeClr val="tx1"/>
                                </a:solidFill>
                                <a:latin typeface="Blackadder ITC" panose="04020505051007020D02" pitchFamily="82" charset="0"/>
                              </a:rPr>
                              <m:t>L</m:t>
                            </m:r>
                          </m:e>
                          <m:sup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 </m:t>
                            </m:r>
                          </m:sup>
                        </m:sSup>
                        <m:d>
                          <m:dPr>
                            <m:begChr m:val="{"/>
                            <m:endChr m:val="}"/>
                            <m:ctrlPr>
                              <a:rPr lang="es-CR" sz="20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𝒇</m:t>
                            </m:r>
                            <m:d>
                              <m:dPr>
                                <m:ctrlPr>
                                  <a:rPr lang="en-US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e>
                            </m:d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∗</m:t>
                            </m:r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𝒈</m:t>
                            </m:r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) </m:t>
                            </m:r>
                          </m:e>
                        </m:d>
                        <m:r>
                          <a:rPr lang="en-US" sz="20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s-CR" sz="20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s-CR" sz="2000" b="1" i="1" dirty="0">
                                <a:solidFill>
                                  <a:schemeClr val="tx1"/>
                                </a:solidFill>
                                <a:latin typeface="Blackadder ITC" panose="04020505051007020D02" pitchFamily="82" charset="0"/>
                              </a:rPr>
                              <m:t>L</m:t>
                            </m:r>
                          </m:e>
                          <m:sup>
                            <m:r>
                              <a:rPr lang="en-US" sz="20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 </m:t>
                            </m:r>
                          </m:sup>
                        </m:sSup>
                        <m:d>
                          <m:dPr>
                            <m:begChr m:val="{"/>
                            <m:endChr m:val="}"/>
                            <m:ctrlPr>
                              <a:rPr lang="es-CR" sz="20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𝒇</m:t>
                            </m:r>
                            <m:d>
                              <m:dPr>
                                <m:ctrlPr>
                                  <a:rPr lang="en-US" sz="2000" b="1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1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e>
                            </m:d>
                          </m:e>
                        </m:d>
                        <m:r>
                          <a:rPr lang="en-US" sz="20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.</m:t>
                        </m:r>
                        <m:sSup>
                          <m:sSupPr>
                            <m:ctrlPr>
                              <a:rPr lang="es-CR" sz="20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s-CR" sz="2000" b="1" i="1" dirty="0">
                                <a:solidFill>
                                  <a:schemeClr val="tx1"/>
                                </a:solidFill>
                                <a:latin typeface="Blackadder ITC" panose="04020505051007020D02" pitchFamily="82" charset="0"/>
                              </a:rPr>
                              <m:t>L</m:t>
                            </m:r>
                          </m:e>
                          <m:sup>
                            <m:r>
                              <a:rPr lang="en-US" sz="20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 </m:t>
                            </m:r>
                          </m:sup>
                        </m:sSup>
                        <m:d>
                          <m:dPr>
                            <m:begChr m:val="{"/>
                            <m:endChr m:val="}"/>
                            <m:ctrlPr>
                              <a:rPr lang="es-CR" sz="20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𝒈</m:t>
                            </m:r>
                            <m:d>
                              <m:dPr>
                                <m:ctrlPr>
                                  <a:rPr lang="en-US" sz="2000" b="1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1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e>
                            </m:d>
                          </m:e>
                        </m:d>
                      </m:oMath>
                    </m:oMathPara>
                  </a14:m>
                  <a:endParaRPr lang="es-419" sz="2000" i="1" kern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charset="0"/>
                  </a:endParaRPr>
                </a:p>
              </p:txBody>
            </p:sp>
          </mc:Choice>
          <mc:Fallback xmlns="">
            <p:sp>
              <p:nvSpPr>
                <p:cNvPr id="61" name="CuadroTexto 60">
                  <a:extLst>
                    <a:ext uri="{FF2B5EF4-FFF2-40B4-BE49-F238E27FC236}">
                      <a16:creationId xmlns:a16="http://schemas.microsoft.com/office/drawing/2014/main" id="{A64B9498-56DE-40FF-805E-63F53850FDB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15732" y="3768797"/>
                  <a:ext cx="4712677" cy="400110"/>
                </a:xfrm>
                <a:prstGeom prst="rect">
                  <a:avLst/>
                </a:prstGeom>
                <a:blipFill>
                  <a:blip r:embed="rId39"/>
                  <a:stretch>
                    <a:fillRect b="-23810"/>
                  </a:stretch>
                </a:blipFill>
              </p:spPr>
              <p:txBody>
                <a:bodyPr/>
                <a:lstStyle/>
                <a:p>
                  <a:r>
                    <a:rPr lang="es-C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ángulo 61">
                <a:extLst>
                  <a:ext uri="{FF2B5EF4-FFF2-40B4-BE49-F238E27FC236}">
                    <a16:creationId xmlns:a16="http://schemas.microsoft.com/office/drawing/2014/main" id="{7A160AB3-FEA8-4DFD-B565-89E5E59624D1}"/>
                  </a:ext>
                </a:extLst>
              </p:cNvPr>
              <p:cNvSpPr/>
              <p:nvPr/>
            </p:nvSpPr>
            <p:spPr>
              <a:xfrm>
                <a:off x="2996478" y="3447004"/>
                <a:ext cx="3085134" cy="7861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  </m:t>
                      </m:r>
                      <m:f>
                        <m:fPr>
                          <m:ctrlPr>
                            <a:rPr lang="en-US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𝒔</m:t>
                              </m:r>
                            </m:e>
                            <m:sup>
                              <m:r>
                                <a:rPr lang="en-US" sz="24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.(</m:t>
                      </m:r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𝒔</m:t>
                      </m:r>
                      <m:r>
                        <a:rPr lang="en-US" sz="2400" b="1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𝑭</m:t>
                      </m:r>
                      <m:d>
                        <m:dPr>
                          <m:ctrlPr>
                            <a:rPr lang="en-US" sz="24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𝒔</m:t>
                          </m:r>
                        </m:e>
                      </m:d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CR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2" name="Rectángulo 61">
                <a:extLst>
                  <a:ext uri="{FF2B5EF4-FFF2-40B4-BE49-F238E27FC236}">
                    <a16:creationId xmlns:a16="http://schemas.microsoft.com/office/drawing/2014/main" id="{7A160AB3-FEA8-4DFD-B565-89E5E59624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6478" y="3447004"/>
                <a:ext cx="3085134" cy="786177"/>
              </a:xfrm>
              <a:prstGeom prst="rect">
                <a:avLst/>
              </a:prstGeom>
              <a:blipFill>
                <a:blip r:embed="rId4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tángulo 62">
                <a:extLst>
                  <a:ext uri="{FF2B5EF4-FFF2-40B4-BE49-F238E27FC236}">
                    <a16:creationId xmlns:a16="http://schemas.microsoft.com/office/drawing/2014/main" id="{0CE79719-DF27-40EB-8ED0-75A23FBE3CA8}"/>
                  </a:ext>
                </a:extLst>
              </p:cNvPr>
              <p:cNvSpPr/>
              <p:nvPr/>
            </p:nvSpPr>
            <p:spPr>
              <a:xfrm>
                <a:off x="5667248" y="3509519"/>
                <a:ext cx="1883775" cy="8086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   </m:t>
                      </m:r>
                      <m:f>
                        <m:fPr>
                          <m:ctrlPr>
                            <a:rPr lang="en-US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𝒔</m:t>
                          </m:r>
                        </m:den>
                      </m:f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𝑭</m:t>
                      </m:r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𝒔</m:t>
                      </m:r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CR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3" name="Rectángulo 62">
                <a:extLst>
                  <a:ext uri="{FF2B5EF4-FFF2-40B4-BE49-F238E27FC236}">
                    <a16:creationId xmlns:a16="http://schemas.microsoft.com/office/drawing/2014/main" id="{0CE79719-DF27-40EB-8ED0-75A23FBE3C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7248" y="3509519"/>
                <a:ext cx="1883775" cy="808619"/>
              </a:xfrm>
              <a:prstGeom prst="rect">
                <a:avLst/>
              </a:prstGeom>
              <a:blipFill>
                <a:blip r:embed="rId4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Rectángulo 64">
                <a:extLst>
                  <a:ext uri="{FF2B5EF4-FFF2-40B4-BE49-F238E27FC236}">
                    <a16:creationId xmlns:a16="http://schemas.microsoft.com/office/drawing/2014/main" id="{4356C2B8-A245-405C-98E3-C14494E95C4A}"/>
                  </a:ext>
                </a:extLst>
              </p:cNvPr>
              <p:cNvSpPr/>
              <p:nvPr/>
            </p:nvSpPr>
            <p:spPr>
              <a:xfrm>
                <a:off x="7635235" y="3713516"/>
                <a:ext cx="1780780" cy="4932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 −</m:t>
                      </m:r>
                      <m:sSup>
                        <m:sSupPr>
                          <m:ctrlPr>
                            <a:rPr lang="en-US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2400" b="1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1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a:rPr lang="en-US" sz="2400" b="1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400" b="1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𝒔</m:t>
                                  </m:r>
                                </m:sup>
                              </m:sSup>
                            </m:e>
                          </m:d>
                        </m:e>
                        <m:sup/>
                      </m:sSup>
                    </m:oMath>
                  </m:oMathPara>
                </a14:m>
                <a:endParaRPr lang="es-CR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5" name="Rectángulo 64">
                <a:extLst>
                  <a:ext uri="{FF2B5EF4-FFF2-40B4-BE49-F238E27FC236}">
                    <a16:creationId xmlns:a16="http://schemas.microsoft.com/office/drawing/2014/main" id="{4356C2B8-A245-405C-98E3-C14494E95C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5235" y="3713516"/>
                <a:ext cx="1780780" cy="493277"/>
              </a:xfrm>
              <a:prstGeom prst="rect">
                <a:avLst/>
              </a:prstGeom>
              <a:blipFill>
                <a:blip r:embed="rId4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CuadroTexto 65">
                <a:extLst>
                  <a:ext uri="{FF2B5EF4-FFF2-40B4-BE49-F238E27FC236}">
                    <a16:creationId xmlns:a16="http://schemas.microsoft.com/office/drawing/2014/main" id="{E014E0D2-5DE1-4267-B83E-F9A8D03AFD7C}"/>
                  </a:ext>
                </a:extLst>
              </p:cNvPr>
              <p:cNvSpPr txBox="1"/>
              <p:nvPr/>
            </p:nvSpPr>
            <p:spPr>
              <a:xfrm>
                <a:off x="-78357" y="4040919"/>
                <a:ext cx="105057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R" sz="2800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en-US" sz="2800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66" name="CuadroTexto 65">
                <a:extLst>
                  <a:ext uri="{FF2B5EF4-FFF2-40B4-BE49-F238E27FC236}">
                    <a16:creationId xmlns:a16="http://schemas.microsoft.com/office/drawing/2014/main" id="{E014E0D2-5DE1-4267-B83E-F9A8D03AFD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8357" y="4040919"/>
                <a:ext cx="1050574" cy="523220"/>
              </a:xfrm>
              <a:prstGeom prst="rect">
                <a:avLst/>
              </a:prstGeom>
              <a:blipFill>
                <a:blip r:embed="rId4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ctángulo 66">
                <a:extLst>
                  <a:ext uri="{FF2B5EF4-FFF2-40B4-BE49-F238E27FC236}">
                    <a16:creationId xmlns:a16="http://schemas.microsoft.com/office/drawing/2014/main" id="{E970F497-F117-4371-A217-FA5445E45F19}"/>
                  </a:ext>
                </a:extLst>
              </p:cNvPr>
              <p:cNvSpPr/>
              <p:nvPr/>
            </p:nvSpPr>
            <p:spPr>
              <a:xfrm>
                <a:off x="198538" y="4405359"/>
                <a:ext cx="4712677" cy="7861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𝒔</m:t>
                          </m:r>
                          <m:r>
                            <a:rPr lang="en-US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US" sz="2400" b="1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 </m:t>
                      </m:r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𝑭</m:t>
                      </m:r>
                      <m:d>
                        <m:dPr>
                          <m:ctrlPr>
                            <a:rPr lang="en-US" sz="24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𝒔</m:t>
                          </m:r>
                        </m:e>
                      </m:d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𝒔</m:t>
                              </m:r>
                            </m:e>
                            <m:sup>
                              <m:r>
                                <a:rPr lang="en-US" sz="24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𝒔</m:t>
                          </m:r>
                        </m:sup>
                      </m:sSup>
                    </m:oMath>
                  </m:oMathPara>
                </a14:m>
                <a:endParaRPr lang="es-CR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7" name="Rectángulo 66">
                <a:extLst>
                  <a:ext uri="{FF2B5EF4-FFF2-40B4-BE49-F238E27FC236}">
                    <a16:creationId xmlns:a16="http://schemas.microsoft.com/office/drawing/2014/main" id="{E970F497-F117-4371-A217-FA5445E45F1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538" y="4405359"/>
                <a:ext cx="4712677" cy="786177"/>
              </a:xfrm>
              <a:prstGeom prst="rect">
                <a:avLst/>
              </a:prstGeom>
              <a:blipFill>
                <a:blip r:embed="rId4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8" name="Grupo 67">
            <a:extLst>
              <a:ext uri="{FF2B5EF4-FFF2-40B4-BE49-F238E27FC236}">
                <a16:creationId xmlns:a16="http://schemas.microsoft.com/office/drawing/2014/main" id="{B40C8F3F-8AF0-4939-8EE0-B9FD98EE322A}"/>
              </a:ext>
            </a:extLst>
          </p:cNvPr>
          <p:cNvGrpSpPr/>
          <p:nvPr/>
        </p:nvGrpSpPr>
        <p:grpSpPr>
          <a:xfrm>
            <a:off x="5008474" y="5012168"/>
            <a:ext cx="5253522" cy="1288636"/>
            <a:chOff x="5725207" y="5130156"/>
            <a:chExt cx="5261370" cy="1251671"/>
          </a:xfrm>
        </p:grpSpPr>
        <p:sp>
          <p:nvSpPr>
            <p:cNvPr id="69" name="Rectángulo: esquinas diagonales redondeadas 8">
              <a:extLst>
                <a:ext uri="{FF2B5EF4-FFF2-40B4-BE49-F238E27FC236}">
                  <a16:creationId xmlns:a16="http://schemas.microsoft.com/office/drawing/2014/main" id="{EACFE374-2610-427A-A3CE-493048CA756F}"/>
                </a:ext>
              </a:extLst>
            </p:cNvPr>
            <p:cNvSpPr/>
            <p:nvPr/>
          </p:nvSpPr>
          <p:spPr>
            <a:xfrm>
              <a:off x="5725207" y="5130156"/>
              <a:ext cx="5261370" cy="1251671"/>
            </a:xfrm>
            <a:prstGeom prst="round2DiagRect">
              <a:avLst>
                <a:gd name="adj1" fmla="val 50000"/>
                <a:gd name="adj2" fmla="val 50000"/>
              </a:avLst>
            </a:prstGeom>
            <a:solidFill>
              <a:srgbClr val="CDDAFF"/>
            </a:solidFill>
            <a:ln w="381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x-none" sz="2800" b="1" dirty="0">
                <a:solidFill>
                  <a:srgbClr val="3268FF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0" name="CuadroTexto 69">
                  <a:extLst>
                    <a:ext uri="{FF2B5EF4-FFF2-40B4-BE49-F238E27FC236}">
                      <a16:creationId xmlns:a16="http://schemas.microsoft.com/office/drawing/2014/main" id="{61FFD57C-0D86-4DB1-9702-11AB445FB609}"/>
                    </a:ext>
                  </a:extLst>
                </p:cNvPr>
                <p:cNvSpPr txBox="1"/>
                <p:nvPr/>
              </p:nvSpPr>
              <p:spPr>
                <a:xfrm>
                  <a:off x="5901663" y="5297139"/>
                  <a:ext cx="4745162" cy="8425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𝑭</m:t>
                        </m:r>
                        <m:d>
                          <m:dPr>
                            <m:ctrlPr>
                              <a:rPr lang="en-US" sz="2400" b="1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1" i="1" dirty="0" smtClean="0">
                                <a:latin typeface="Cambria Math" panose="02040503050406030204" pitchFamily="18" charset="0"/>
                              </a:rPr>
                              <m:t>𝒔</m:t>
                            </m:r>
                          </m:e>
                        </m:d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400" b="1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400" b="1" i="1" dirty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1" i="1" dirty="0">
                                    <a:latin typeface="Cambria Math" panose="02040503050406030204" pitchFamily="18" charset="0"/>
                                  </a:rPr>
                                  <m:t>𝒆</m:t>
                                </m:r>
                              </m:e>
                              <m:sup>
                                <m:r>
                                  <a:rPr lang="en-US" sz="2400" b="1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400" b="1" i="1" dirty="0">
                                    <a:latin typeface="Cambria Math" panose="02040503050406030204" pitchFamily="18" charset="0"/>
                                  </a:rPr>
                                  <m:t>𝒔</m:t>
                                </m:r>
                              </m:sup>
                            </m:sSup>
                            <m:r>
                              <a:rPr lang="en-US" sz="2400" b="1" i="1" dirty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num>
                          <m:den>
                            <m:r>
                              <a:rPr lang="en-US" sz="2400" b="1" i="1" dirty="0" smtClean="0">
                                <a:latin typeface="Cambria Math" panose="02040503050406030204" pitchFamily="18" charset="0"/>
                              </a:rPr>
                              <m:t>𝒔</m:t>
                            </m:r>
                            <m:r>
                              <a:rPr lang="en-US" sz="2400" b="1" i="1" dirty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b="1" i="1" dirty="0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den>
                        </m:f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400" b="1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 dirty="0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2400" b="1" i="1" dirty="0" smtClean="0">
                                <a:latin typeface="Cambria Math" panose="02040503050406030204" pitchFamily="18" charset="0"/>
                              </a:rPr>
                              <m:t>𝒔</m:t>
                            </m:r>
                            <m:r>
                              <a:rPr lang="en-US" sz="2400" b="1" i="1" dirty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b="1" i="1" dirty="0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den>
                        </m:f>
                        <m:r>
                          <a:rPr lang="en-US" sz="2400" b="1" i="1" dirty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400" b="1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 dirty="0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2400" b="1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1" i="1" dirty="0" smtClean="0">
                                    <a:latin typeface="Cambria Math" panose="02040503050406030204" pitchFamily="18" charset="0"/>
                                  </a:rPr>
                                  <m:t>𝒔</m:t>
                                </m:r>
                              </m:e>
                              <m:sup>
                                <m:r>
                                  <a:rPr lang="en-US" sz="2400" b="1" i="1" dirty="0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2400" b="1" i="1" dirty="0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400" b="1" i="1" dirty="0" smtClean="0">
                                <a:latin typeface="Cambria Math" panose="02040503050406030204" pitchFamily="18" charset="0"/>
                              </a:rPr>
                              <m:t>𝒔</m:t>
                            </m:r>
                            <m:r>
                              <a:rPr lang="en-US" sz="2400" b="1" i="1" dirty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b="1" i="1" dirty="0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sz="2400" b="1" i="1" dirty="0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den>
                        </m:f>
                      </m:oMath>
                    </m:oMathPara>
                  </a14:m>
                  <a:endParaRPr lang="es-419" sz="2400" b="1" i="1" kern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charset="0"/>
                  </a:endParaRPr>
                </a:p>
              </p:txBody>
            </p:sp>
          </mc:Choice>
          <mc:Fallback xmlns="">
            <p:sp>
              <p:nvSpPr>
                <p:cNvPr id="70" name="CuadroTexto 69">
                  <a:extLst>
                    <a:ext uri="{FF2B5EF4-FFF2-40B4-BE49-F238E27FC236}">
                      <a16:creationId xmlns:a16="http://schemas.microsoft.com/office/drawing/2014/main" id="{61FFD57C-0D86-4DB1-9702-11AB445FB60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01663" y="5297139"/>
                  <a:ext cx="4745162" cy="842598"/>
                </a:xfrm>
                <a:prstGeom prst="rect">
                  <a:avLst/>
                </a:prstGeom>
                <a:blipFill>
                  <a:blip r:embed="rId4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C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71" name="Elipse 70">
            <a:extLst>
              <a:ext uri="{FF2B5EF4-FFF2-40B4-BE49-F238E27FC236}">
                <a16:creationId xmlns:a16="http://schemas.microsoft.com/office/drawing/2014/main" id="{04B4872D-BAC6-4E5A-A73C-1439DFE28C40}"/>
              </a:ext>
            </a:extLst>
          </p:cNvPr>
          <p:cNvSpPr/>
          <p:nvPr/>
        </p:nvSpPr>
        <p:spPr>
          <a:xfrm>
            <a:off x="9892962" y="5272129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512796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6" grpId="0"/>
      <p:bldP spid="17" grpId="0"/>
      <p:bldP spid="18" grpId="0"/>
      <p:bldP spid="19" grpId="0"/>
      <p:bldP spid="20" grpId="0"/>
      <p:bldP spid="22" grpId="0"/>
      <p:bldP spid="26" grpId="0"/>
      <p:bldP spid="30" grpId="0"/>
      <p:bldP spid="31" grpId="0"/>
      <p:bldP spid="49" grpId="0"/>
      <p:bldP spid="50" grpId="0"/>
      <p:bldP spid="55" grpId="0"/>
      <p:bldP spid="56" grpId="0"/>
      <p:bldP spid="62" grpId="0"/>
      <p:bldP spid="63" grpId="0"/>
      <p:bldP spid="65" grpId="0"/>
      <p:bldP spid="66" grpId="0"/>
      <p:bldP spid="67" grpId="0"/>
      <p:bldP spid="7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0F81D6A0-BE8F-419D-841B-4C691AF6F17E}"/>
              </a:ext>
            </a:extLst>
          </p:cNvPr>
          <p:cNvGrpSpPr/>
          <p:nvPr/>
        </p:nvGrpSpPr>
        <p:grpSpPr>
          <a:xfrm>
            <a:off x="3077465" y="305221"/>
            <a:ext cx="5253522" cy="1288636"/>
            <a:chOff x="5725207" y="5130156"/>
            <a:chExt cx="5261370" cy="1251671"/>
          </a:xfrm>
        </p:grpSpPr>
        <p:sp>
          <p:nvSpPr>
            <p:cNvPr id="5" name="Rectángulo: esquinas diagonales redondeadas 8">
              <a:extLst>
                <a:ext uri="{FF2B5EF4-FFF2-40B4-BE49-F238E27FC236}">
                  <a16:creationId xmlns:a16="http://schemas.microsoft.com/office/drawing/2014/main" id="{B298F3F1-040B-414D-857D-B3119E0E0F02}"/>
                </a:ext>
              </a:extLst>
            </p:cNvPr>
            <p:cNvSpPr/>
            <p:nvPr/>
          </p:nvSpPr>
          <p:spPr>
            <a:xfrm>
              <a:off x="5725207" y="5130156"/>
              <a:ext cx="5261370" cy="1251671"/>
            </a:xfrm>
            <a:prstGeom prst="round2DiagRect">
              <a:avLst>
                <a:gd name="adj1" fmla="val 50000"/>
                <a:gd name="adj2" fmla="val 50000"/>
              </a:avLst>
            </a:prstGeom>
            <a:solidFill>
              <a:srgbClr val="CDDAFF"/>
            </a:solidFill>
            <a:ln w="381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x-none" sz="2800" b="1" dirty="0">
                <a:solidFill>
                  <a:srgbClr val="3268FF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CuadroTexto 5">
                  <a:extLst>
                    <a:ext uri="{FF2B5EF4-FFF2-40B4-BE49-F238E27FC236}">
                      <a16:creationId xmlns:a16="http://schemas.microsoft.com/office/drawing/2014/main" id="{830AA6F2-4ECF-48DA-B03B-9DEE974951A0}"/>
                    </a:ext>
                  </a:extLst>
                </p:cNvPr>
                <p:cNvSpPr txBox="1"/>
                <p:nvPr/>
              </p:nvSpPr>
              <p:spPr>
                <a:xfrm>
                  <a:off x="5901663" y="5297139"/>
                  <a:ext cx="4745162" cy="8425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𝑭</m:t>
                        </m:r>
                        <m:d>
                          <m:dPr>
                            <m:ctrlPr>
                              <a:rPr lang="en-US" sz="2400" b="1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1" i="1" dirty="0" smtClean="0">
                                <a:latin typeface="Cambria Math" panose="02040503050406030204" pitchFamily="18" charset="0"/>
                              </a:rPr>
                              <m:t>𝒔</m:t>
                            </m:r>
                          </m:e>
                        </m:d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400" b="1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400" b="1" i="1" dirty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1" i="1" dirty="0">
                                    <a:latin typeface="Cambria Math" panose="02040503050406030204" pitchFamily="18" charset="0"/>
                                  </a:rPr>
                                  <m:t>𝒆</m:t>
                                </m:r>
                              </m:e>
                              <m:sup>
                                <m:r>
                                  <a:rPr lang="en-US" sz="2400" b="1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400" b="1" i="1" dirty="0">
                                    <a:latin typeface="Cambria Math" panose="02040503050406030204" pitchFamily="18" charset="0"/>
                                  </a:rPr>
                                  <m:t>𝒔</m:t>
                                </m:r>
                              </m:sup>
                            </m:sSup>
                            <m:r>
                              <a:rPr lang="en-US" sz="2400" b="1" i="1" dirty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num>
                          <m:den>
                            <m:r>
                              <a:rPr lang="en-US" sz="2400" b="1" i="1" dirty="0" smtClean="0">
                                <a:latin typeface="Cambria Math" panose="02040503050406030204" pitchFamily="18" charset="0"/>
                              </a:rPr>
                              <m:t>𝒔</m:t>
                            </m:r>
                            <m:r>
                              <a:rPr lang="en-US" sz="2400" b="1" i="1" dirty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b="1" i="1" dirty="0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den>
                        </m:f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400" b="1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 dirty="0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2400" b="1" i="1" dirty="0" smtClean="0">
                                <a:latin typeface="Cambria Math" panose="02040503050406030204" pitchFamily="18" charset="0"/>
                              </a:rPr>
                              <m:t>𝒔</m:t>
                            </m:r>
                            <m:r>
                              <a:rPr lang="en-US" sz="2400" b="1" i="1" dirty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b="1" i="1" dirty="0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den>
                        </m:f>
                        <m:r>
                          <a:rPr lang="en-US" sz="2400" b="1" i="1" dirty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400" b="1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 dirty="0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2400" b="1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1" i="1" dirty="0" smtClean="0">
                                    <a:latin typeface="Cambria Math" panose="02040503050406030204" pitchFamily="18" charset="0"/>
                                  </a:rPr>
                                  <m:t>𝒔</m:t>
                                </m:r>
                              </m:e>
                              <m:sup>
                                <m:r>
                                  <a:rPr lang="en-US" sz="2400" b="1" i="1" dirty="0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2400" b="1" i="1" dirty="0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400" b="1" i="1" dirty="0" smtClean="0">
                                <a:latin typeface="Cambria Math" panose="02040503050406030204" pitchFamily="18" charset="0"/>
                              </a:rPr>
                              <m:t>𝒔</m:t>
                            </m:r>
                            <m:r>
                              <a:rPr lang="en-US" sz="2400" b="1" i="1" dirty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b="1" i="1" dirty="0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sz="2400" b="1" i="1" dirty="0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den>
                        </m:f>
                      </m:oMath>
                    </m:oMathPara>
                  </a14:m>
                  <a:endParaRPr lang="es-419" sz="2400" b="1" i="1" kern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charset="0"/>
                  </a:endParaRPr>
                </a:p>
              </p:txBody>
            </p:sp>
          </mc:Choice>
          <mc:Fallback xmlns="">
            <p:sp>
              <p:nvSpPr>
                <p:cNvPr id="6" name="CuadroTexto 5">
                  <a:extLst>
                    <a:ext uri="{FF2B5EF4-FFF2-40B4-BE49-F238E27FC236}">
                      <a16:creationId xmlns:a16="http://schemas.microsoft.com/office/drawing/2014/main" id="{830AA6F2-4ECF-48DA-B03B-9DEE974951A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01663" y="5297139"/>
                  <a:ext cx="4745162" cy="842598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C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7" name="Elipse 6">
            <a:extLst>
              <a:ext uri="{FF2B5EF4-FFF2-40B4-BE49-F238E27FC236}">
                <a16:creationId xmlns:a16="http://schemas.microsoft.com/office/drawing/2014/main" id="{D8C39BAF-6968-40A3-807D-5F09CCC0C928}"/>
              </a:ext>
            </a:extLst>
          </p:cNvPr>
          <p:cNvSpPr/>
          <p:nvPr/>
        </p:nvSpPr>
        <p:spPr>
          <a:xfrm>
            <a:off x="7991742" y="573419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A404BAB8-DBA5-400B-BB9D-F3191C991F77}"/>
                  </a:ext>
                </a:extLst>
              </p:cNvPr>
              <p:cNvSpPr txBox="1"/>
              <p:nvPr/>
            </p:nvSpPr>
            <p:spPr>
              <a:xfrm>
                <a:off x="1330919" y="1765771"/>
                <a:ext cx="2880021" cy="10534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R" sz="28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R" sz="2800" b="1" i="1" dirty="0">
                              <a:latin typeface="Blackadder ITC" panose="04020505051007020D02" pitchFamily="82" charset="0"/>
                            </a:rPr>
                            <m:t>L</m:t>
                          </m:r>
                        </m:e>
                        <m:sup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  −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d>
                        <m:dPr>
                          <m:begChr m:val="{"/>
                          <m:endChr m:val="}"/>
                          <m:ctrlP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800" b="1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800" b="1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1" dirty="0">
                                      <a:latin typeface="Cambria Math" panose="02040503050406030204" pitchFamily="18" charset="0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a:rPr lang="en-US" sz="2800" b="1" i="1" dirty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800" b="1" i="1" dirty="0"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sup>
                              </m:sSup>
                              <m:r>
                                <a:rPr lang="en-US" sz="2800" b="1" i="1" dirty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num>
                            <m:den>
                              <m:r>
                                <a:rPr lang="en-US" sz="2800" b="1" i="1" dirty="0"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  <m:r>
                                <a:rPr lang="en-US" sz="2800" b="1" i="1" dirty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b="1" i="1" dirty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A404BAB8-DBA5-400B-BB9D-F3191C991F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0919" y="1765771"/>
                <a:ext cx="2880021" cy="105349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ángulo 9">
                <a:extLst>
                  <a:ext uri="{FF2B5EF4-FFF2-40B4-BE49-F238E27FC236}">
                    <a16:creationId xmlns:a16="http://schemas.microsoft.com/office/drawing/2014/main" id="{D89E898D-74A0-481D-8730-72D9CDC4732D}"/>
                  </a:ext>
                </a:extLst>
              </p:cNvPr>
              <p:cNvSpPr/>
              <p:nvPr/>
            </p:nvSpPr>
            <p:spPr>
              <a:xfrm>
                <a:off x="399017" y="2044779"/>
                <a:ext cx="1503525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24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</m:oMath>
                  </m:oMathPara>
                </a14:m>
                <a:endParaRPr lang="es-CR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Rectángulo 9">
                <a:extLst>
                  <a:ext uri="{FF2B5EF4-FFF2-40B4-BE49-F238E27FC236}">
                    <a16:creationId xmlns:a16="http://schemas.microsoft.com/office/drawing/2014/main" id="{D89E898D-74A0-481D-8730-72D9CDC4732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017" y="2044779"/>
                <a:ext cx="1503525" cy="461665"/>
              </a:xfrm>
              <a:prstGeom prst="rect">
                <a:avLst/>
              </a:prstGeom>
              <a:blipFill>
                <a:blip r:embed="rId4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438EEDAD-9BF5-4E49-A962-0D3E5296EADF}"/>
                  </a:ext>
                </a:extLst>
              </p:cNvPr>
              <p:cNvSpPr txBox="1"/>
              <p:nvPr/>
            </p:nvSpPr>
            <p:spPr>
              <a:xfrm>
                <a:off x="3702831" y="1835501"/>
                <a:ext cx="2880021" cy="9140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−  </m:t>
                      </m:r>
                      <m:sSup>
                        <m:sSupPr>
                          <m:ctrlPr>
                            <a:rPr lang="es-CR" sz="28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R" sz="2800" b="1" i="1" dirty="0">
                              <a:latin typeface="Blackadder ITC" panose="04020505051007020D02" pitchFamily="82" charset="0"/>
                            </a:rPr>
                            <m:t>L</m:t>
                          </m:r>
                        </m:e>
                        <m:sup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  −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d>
                        <m:dPr>
                          <m:begChr m:val="{"/>
                          <m:endChr m:val="}"/>
                          <m:ctrlP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800" b="1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2800" b="1" i="1" dirty="0"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  <m:r>
                                <a:rPr lang="en-US" sz="2800" b="1" i="1" dirty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b="1" i="1" dirty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438EEDAD-9BF5-4E49-A962-0D3E5296EA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2831" y="1835501"/>
                <a:ext cx="2880021" cy="9140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44486524-BBE4-4556-9817-049E6F9CB1AB}"/>
                  </a:ext>
                </a:extLst>
              </p:cNvPr>
              <p:cNvSpPr txBox="1"/>
              <p:nvPr/>
            </p:nvSpPr>
            <p:spPr>
              <a:xfrm>
                <a:off x="6541051" y="1765771"/>
                <a:ext cx="2880021" cy="10534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−  </m:t>
                      </m:r>
                      <m:sSup>
                        <m:sSupPr>
                          <m:ctrlPr>
                            <a:rPr lang="es-CR" sz="28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R" sz="2800" b="1" i="1" dirty="0">
                              <a:latin typeface="Blackadder ITC" panose="04020505051007020D02" pitchFamily="82" charset="0"/>
                            </a:rPr>
                            <m:t>L</m:t>
                          </m:r>
                        </m:e>
                        <m:sup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  −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d>
                        <m:dPr>
                          <m:begChr m:val="{"/>
                          <m:endChr m:val="}"/>
                          <m:ctrlP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800" b="1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1" i="1" dirty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800" b="1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1" dirty="0"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  <m:sup>
                                  <m:r>
                                    <a:rPr lang="en-US" sz="2800" b="1" i="1" dirty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2800" b="1" i="1" dirty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b="1" i="1" dirty="0"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  <m:r>
                                <a:rPr lang="en-US" sz="2800" b="1" i="1" dirty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b="1" i="1" dirty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sz="2800" b="1" i="1" dirty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44486524-BBE4-4556-9817-049E6F9CB1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1051" y="1765771"/>
                <a:ext cx="2880021" cy="1053494"/>
              </a:xfrm>
              <a:prstGeom prst="rect">
                <a:avLst/>
              </a:prstGeom>
              <a:blipFill>
                <a:blip r:embed="rId6"/>
                <a:stretch>
                  <a:fillRect r="-7627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Bocadillo nube: nube 16">
            <a:extLst>
              <a:ext uri="{FF2B5EF4-FFF2-40B4-BE49-F238E27FC236}">
                <a16:creationId xmlns:a16="http://schemas.microsoft.com/office/drawing/2014/main" id="{2BA0DC6D-BDF5-4FE7-9673-B07F43CD600D}"/>
              </a:ext>
            </a:extLst>
          </p:cNvPr>
          <p:cNvSpPr/>
          <p:nvPr/>
        </p:nvSpPr>
        <p:spPr>
          <a:xfrm>
            <a:off x="72598" y="4244039"/>
            <a:ext cx="5631628" cy="2248355"/>
          </a:xfrm>
          <a:prstGeom prst="cloudCallout">
            <a:avLst>
              <a:gd name="adj1" fmla="val -7513"/>
              <a:gd name="adj2" fmla="val -108521"/>
            </a:avLst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4B11F88B-E45D-4B05-8C3F-B6CC04B29819}"/>
                  </a:ext>
                </a:extLst>
              </p:cNvPr>
              <p:cNvSpPr txBox="1"/>
              <p:nvPr/>
            </p:nvSpPr>
            <p:spPr>
              <a:xfrm>
                <a:off x="606943" y="4675358"/>
                <a:ext cx="4053548" cy="13947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R" sz="28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R" sz="2800" b="1" i="1" dirty="0">
                              <a:latin typeface="Blackadder ITC" panose="04020505051007020D02" pitchFamily="82" charset="0"/>
                            </a:rPr>
                            <m:t>L</m:t>
                          </m:r>
                        </m:e>
                        <m:sup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  −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d>
                        <m:dPr>
                          <m:begChr m:val="{"/>
                          <m:endChr m:val="}"/>
                          <m:ctrlPr>
                            <a:rPr lang="es-CR" sz="2800" b="1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CR" sz="2800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sz="2800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b="1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  <m:r>
                                <a:rPr lang="en-US" sz="2800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sz="2800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</m:sup>
                          </m:sSup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𝑭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𝒔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) </m:t>
                          </m:r>
                        </m:e>
                      </m:d>
                    </m:oMath>
                  </m:oMathPara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  <a:p>
                <a:r>
                  <a:rPr lang="es-419" sz="2800" i="1" kern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28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t</m:t>
                    </m:r>
                    <m:r>
                      <a:rPr lang="en-US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n-US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a</m:t>
                    </m:r>
                    <m:r>
                      <a:rPr lang="en-US" sz="28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CR" sz="2800" dirty="0"/>
                  <a:t>.</a:t>
                </a:r>
                <a:r>
                  <a:rPr lang="es-CR" sz="2800" b="1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CR" sz="2800" b="1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s-CR" sz="2800" b="1" i="1" dirty="0">
                            <a:latin typeface="Blackadder ITC" panose="04020505051007020D02" pitchFamily="82" charset="0"/>
                          </a:rPr>
                          <m:t>L</m:t>
                        </m:r>
                      </m:e>
                      <m:sup>
                        <m:r>
                          <a:rPr lang="en-US" sz="2800" b="1" i="1" dirty="0">
                            <a:latin typeface="Cambria Math" panose="02040503050406030204" pitchFamily="18" charset="0"/>
                          </a:rPr>
                          <m:t>  −</m:t>
                        </m:r>
                        <m:r>
                          <a:rPr lang="en-US" sz="2800" b="1" i="1" dirty="0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  <m:d>
                      <m:dPr>
                        <m:begChr m:val="{"/>
                        <m:endChr m:val="}"/>
                        <m:ctrlPr>
                          <a:rPr lang="es-CR" sz="2800" b="1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 dirty="0">
                            <a:latin typeface="Cambria Math" panose="02040503050406030204" pitchFamily="18" charset="0"/>
                          </a:rPr>
                          <m:t>𝑭</m:t>
                        </m:r>
                        <m:r>
                          <a:rPr lang="en-US" sz="2800" b="1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800" b="1" i="1" dirty="0">
                            <a:latin typeface="Cambria Math" panose="02040503050406030204" pitchFamily="18" charset="0"/>
                          </a:rPr>
                          <m:t>𝒔</m:t>
                        </m:r>
                        <m:r>
                          <a:rPr lang="en-US" sz="2800" b="1" i="1" dirty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endParaRPr lang="es-CR" sz="2800" dirty="0"/>
              </a:p>
              <a:p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4B11F88B-E45D-4B05-8C3F-B6CC04B298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943" y="4675358"/>
                <a:ext cx="4053548" cy="1394741"/>
              </a:xfrm>
              <a:prstGeom prst="rect">
                <a:avLst/>
              </a:prstGeom>
              <a:blipFill>
                <a:blip r:embed="rId7"/>
                <a:stretch>
                  <a:fillRect l="-3158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Grupo 19">
            <a:extLst>
              <a:ext uri="{FF2B5EF4-FFF2-40B4-BE49-F238E27FC236}">
                <a16:creationId xmlns:a16="http://schemas.microsoft.com/office/drawing/2014/main" id="{60B4C614-74C9-4B3F-9500-BE9465F278B4}"/>
              </a:ext>
            </a:extLst>
          </p:cNvPr>
          <p:cNvGrpSpPr/>
          <p:nvPr/>
        </p:nvGrpSpPr>
        <p:grpSpPr>
          <a:xfrm>
            <a:off x="4237837" y="5249279"/>
            <a:ext cx="490840" cy="498531"/>
            <a:chOff x="3324939" y="4057485"/>
            <a:chExt cx="490840" cy="498531"/>
          </a:xfrm>
        </p:grpSpPr>
        <p:cxnSp>
          <p:nvCxnSpPr>
            <p:cNvPr id="21" name="Conector recto 20">
              <a:extLst>
                <a:ext uri="{FF2B5EF4-FFF2-40B4-BE49-F238E27FC236}">
                  <a16:creationId xmlns:a16="http://schemas.microsoft.com/office/drawing/2014/main" id="{67567B83-8292-4630-A778-128FC68BB3B7}"/>
                </a:ext>
              </a:extLst>
            </p:cNvPr>
            <p:cNvCxnSpPr>
              <a:cxnSpLocks/>
            </p:cNvCxnSpPr>
            <p:nvPr/>
          </p:nvCxnSpPr>
          <p:spPr>
            <a:xfrm>
              <a:off x="3324939" y="4057485"/>
              <a:ext cx="0" cy="381509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Rectángulo 21">
                  <a:extLst>
                    <a:ext uri="{FF2B5EF4-FFF2-40B4-BE49-F238E27FC236}">
                      <a16:creationId xmlns:a16="http://schemas.microsoft.com/office/drawing/2014/main" id="{EC2804EC-6672-42AC-AFBB-6D53E5238C49}"/>
                    </a:ext>
                  </a:extLst>
                </p:cNvPr>
                <p:cNvSpPr/>
                <p:nvPr/>
              </p:nvSpPr>
              <p:spPr>
                <a:xfrm>
                  <a:off x="3324939" y="4248239"/>
                  <a:ext cx="490840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b="1" dirty="0">
                      <a:solidFill>
                        <a:srgbClr val="FF0000"/>
                      </a:solidFill>
                    </a:rPr>
                    <a:t>t</a:t>
                  </a:r>
                  <a14:m>
                    <m:oMath xmlns:m="http://schemas.openxmlformats.org/officeDocument/2006/math">
                      <m:r>
                        <a:rPr 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</m:oMath>
                  </a14:m>
                  <a:endParaRPr lang="es-CR" dirty="0"/>
                </a:p>
              </p:txBody>
            </p:sp>
          </mc:Choice>
          <mc:Fallback xmlns="">
            <p:sp>
              <p:nvSpPr>
                <p:cNvPr id="19" name="Rectángulo 18">
                  <a:extLst>
                    <a:ext uri="{FF2B5EF4-FFF2-40B4-BE49-F238E27FC236}">
                      <a16:creationId xmlns:a16="http://schemas.microsoft.com/office/drawing/2014/main" id="{462729BB-A34D-42E8-B336-838BC83DCF6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24939" y="4248239"/>
                  <a:ext cx="490840" cy="307777"/>
                </a:xfrm>
                <a:prstGeom prst="rect">
                  <a:avLst/>
                </a:prstGeom>
                <a:blipFill>
                  <a:blip r:embed="rId8"/>
                  <a:stretch>
                    <a:fillRect l="-3750" t="-4000" b="-20000"/>
                  </a:stretch>
                </a:blipFill>
              </p:spPr>
              <p:txBody>
                <a:bodyPr/>
                <a:lstStyle/>
                <a:p>
                  <a:r>
                    <a:rPr lang="es-C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4" name="Bocadillo nube: nube 23">
            <a:extLst>
              <a:ext uri="{FF2B5EF4-FFF2-40B4-BE49-F238E27FC236}">
                <a16:creationId xmlns:a16="http://schemas.microsoft.com/office/drawing/2014/main" id="{B96B79DE-9206-43F4-9E72-BF14BB2994EC}"/>
              </a:ext>
            </a:extLst>
          </p:cNvPr>
          <p:cNvSpPr/>
          <p:nvPr/>
        </p:nvSpPr>
        <p:spPr>
          <a:xfrm>
            <a:off x="3868207" y="4422577"/>
            <a:ext cx="3508985" cy="1891278"/>
          </a:xfrm>
          <a:prstGeom prst="cloudCallout">
            <a:avLst>
              <a:gd name="adj1" fmla="val 3415"/>
              <a:gd name="adj2" fmla="val -124117"/>
            </a:avLst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BDDB3B21-7B29-491D-8081-D18E1966D92E}"/>
                  </a:ext>
                </a:extLst>
              </p:cNvPr>
              <p:cNvSpPr txBox="1"/>
              <p:nvPr/>
            </p:nvSpPr>
            <p:spPr>
              <a:xfrm>
                <a:off x="3907911" y="4879804"/>
                <a:ext cx="2817354" cy="8148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R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R" sz="2400" b="1" i="1" dirty="0">
                              <a:solidFill>
                                <a:schemeClr val="tx1"/>
                              </a:solidFill>
                              <a:latin typeface="Blackadder ITC" panose="04020505051007020D02" pitchFamily="82" charset="0"/>
                            </a:rPr>
                            <m:t>L</m:t>
                          </m:r>
                        </m:e>
                        <m:sup>
                          <m:r>
                            <a:rPr lang="en-US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</m:sup>
                      </m:sSup>
                      <m:d>
                        <m:dPr>
                          <m:begChr m:val="{"/>
                          <m:endChr m:val="}"/>
                          <m:ctrlPr>
                            <a:rPr lang="es-CR" sz="24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CR" sz="2400" b="1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sz="2400" b="1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  <m:r>
                                <a:rPr lang="en-US" sz="2400" b="1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sz="24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sup>
                          </m:sSup>
                        </m:e>
                      </m:d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𝒔</m:t>
                          </m:r>
                          <m:r>
                            <a:rPr lang="en-US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den>
                      </m:f>
                    </m:oMath>
                  </m:oMathPara>
                </a14:m>
                <a:endParaRPr lang="es-419" sz="2400" b="1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BDDB3B21-7B29-491D-8081-D18E1966D9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7911" y="4879804"/>
                <a:ext cx="2817354" cy="81483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ángulo 25">
                <a:extLst>
                  <a:ext uri="{FF2B5EF4-FFF2-40B4-BE49-F238E27FC236}">
                    <a16:creationId xmlns:a16="http://schemas.microsoft.com/office/drawing/2014/main" id="{530A0EC9-5B7D-4F39-9E66-2A23BFA9F25B}"/>
                  </a:ext>
                </a:extLst>
              </p:cNvPr>
              <p:cNvSpPr/>
              <p:nvPr/>
            </p:nvSpPr>
            <p:spPr>
              <a:xfrm>
                <a:off x="399016" y="3072243"/>
                <a:ext cx="1503525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24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</m:oMath>
                  </m:oMathPara>
                </a14:m>
                <a:endParaRPr lang="es-CR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Rectángulo 25">
                <a:extLst>
                  <a:ext uri="{FF2B5EF4-FFF2-40B4-BE49-F238E27FC236}">
                    <a16:creationId xmlns:a16="http://schemas.microsoft.com/office/drawing/2014/main" id="{530A0EC9-5B7D-4F39-9E66-2A23BFA9F25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016" y="3072243"/>
                <a:ext cx="1503525" cy="461665"/>
              </a:xfrm>
              <a:prstGeom prst="rect">
                <a:avLst/>
              </a:prstGeom>
              <a:blipFill>
                <a:blip r:embed="rId10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4" name="Grupo 33">
            <a:extLst>
              <a:ext uri="{FF2B5EF4-FFF2-40B4-BE49-F238E27FC236}">
                <a16:creationId xmlns:a16="http://schemas.microsoft.com/office/drawing/2014/main" id="{7ED08216-AA8D-4701-B19B-A7AA1C3575E7}"/>
              </a:ext>
            </a:extLst>
          </p:cNvPr>
          <p:cNvGrpSpPr/>
          <p:nvPr/>
        </p:nvGrpSpPr>
        <p:grpSpPr>
          <a:xfrm>
            <a:off x="1658852" y="2783016"/>
            <a:ext cx="3970019" cy="914033"/>
            <a:chOff x="1658852" y="2783016"/>
            <a:chExt cx="3970019" cy="91403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CuadroTexto 26">
                  <a:extLst>
                    <a:ext uri="{FF2B5EF4-FFF2-40B4-BE49-F238E27FC236}">
                      <a16:creationId xmlns:a16="http://schemas.microsoft.com/office/drawing/2014/main" id="{986AD2AB-FB30-4215-81F6-1FD0C2232359}"/>
                    </a:ext>
                  </a:extLst>
                </p:cNvPr>
                <p:cNvSpPr txBox="1"/>
                <p:nvPr/>
              </p:nvSpPr>
              <p:spPr>
                <a:xfrm>
                  <a:off x="1658852" y="2783016"/>
                  <a:ext cx="3642853" cy="91403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𝑯</m:t>
                        </m:r>
                        <m:r>
                          <a:rPr lang="en-US" sz="2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en-US" sz="2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sSup>
                          <m:sSupPr>
                            <m:ctrlPr>
                              <a:rPr lang="es-CR" sz="2800" b="1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2800" b="1" i="1" dirty="0" smtClean="0">
                                <a:latin typeface="Cambria Math" panose="02040503050406030204" pitchFamily="18" charset="0"/>
                              </a:rPr>
                              <m:t>. </m:t>
                            </m:r>
                            <m:r>
                              <m:rPr>
                                <m:nor/>
                              </m:rPr>
                              <a:rPr lang="es-CR" sz="2800" b="1" i="1" dirty="0">
                                <a:latin typeface="Blackadder ITC" panose="04020505051007020D02" pitchFamily="82" charset="0"/>
                              </a:rPr>
                              <m:t>L</m:t>
                            </m:r>
                          </m:e>
                          <m:sup>
                            <m:r>
                              <a:rPr lang="en-US" sz="2800" b="1" i="1" dirty="0" smtClean="0">
                                <a:latin typeface="Cambria Math" panose="02040503050406030204" pitchFamily="18" charset="0"/>
                              </a:rPr>
                              <m:t>  −</m:t>
                            </m:r>
                            <m:r>
                              <a:rPr lang="en-US" sz="2800" b="1" i="1" dirty="0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p>
                        </m:sSup>
                        <m:d>
                          <m:dPr>
                            <m:begChr m:val="{"/>
                            <m:endChr m:val="}"/>
                            <m:ctrlPr>
                              <a:rPr lang="en-US" sz="2800" b="1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b="1" i="1" dirty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b="1" i="1" dirty="0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en-US" sz="2800" b="1" i="1" dirty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num>
                              <m:den>
                                <m:r>
                                  <a:rPr lang="en-US" sz="2800" b="1" i="1" dirty="0">
                                    <a:latin typeface="Cambria Math" panose="02040503050406030204" pitchFamily="18" charset="0"/>
                                  </a:rPr>
                                  <m:t>𝒔</m:t>
                                </m:r>
                                <m:r>
                                  <a:rPr lang="en-US" sz="2800" b="1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800" b="1" i="1" dirty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den>
                            </m:f>
                          </m:e>
                        </m:d>
                      </m:oMath>
                    </m:oMathPara>
                  </a14:m>
                  <a:endParaRPr lang="es-419" sz="2800" i="1" kern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charset="0"/>
                  </a:endParaRPr>
                </a:p>
              </p:txBody>
            </p:sp>
          </mc:Choice>
          <mc:Fallback xmlns="">
            <p:sp>
              <p:nvSpPr>
                <p:cNvPr id="27" name="CuadroTexto 26">
                  <a:extLst>
                    <a:ext uri="{FF2B5EF4-FFF2-40B4-BE49-F238E27FC236}">
                      <a16:creationId xmlns:a16="http://schemas.microsoft.com/office/drawing/2014/main" id="{986AD2AB-FB30-4215-81F6-1FD0C223235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58852" y="2783016"/>
                  <a:ext cx="3642853" cy="914033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C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31" name="Grupo 30">
              <a:extLst>
                <a:ext uri="{FF2B5EF4-FFF2-40B4-BE49-F238E27FC236}">
                  <a16:creationId xmlns:a16="http://schemas.microsoft.com/office/drawing/2014/main" id="{D76B5333-3144-458C-BB4A-8166BA905245}"/>
                </a:ext>
              </a:extLst>
            </p:cNvPr>
            <p:cNvGrpSpPr/>
            <p:nvPr/>
          </p:nvGrpSpPr>
          <p:grpSpPr>
            <a:xfrm>
              <a:off x="5142841" y="2980350"/>
              <a:ext cx="486030" cy="716699"/>
              <a:chOff x="7094920" y="3206360"/>
              <a:chExt cx="486030" cy="716699"/>
            </a:xfrm>
          </p:grpSpPr>
          <p:cxnSp>
            <p:nvCxnSpPr>
              <p:cNvPr id="32" name="Conector recto 31">
                <a:extLst>
                  <a:ext uri="{FF2B5EF4-FFF2-40B4-BE49-F238E27FC236}">
                    <a16:creationId xmlns:a16="http://schemas.microsoft.com/office/drawing/2014/main" id="{0029D123-E4F9-4010-B951-BCA5942BF22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158667" y="3206360"/>
                <a:ext cx="0" cy="599931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3" name="Rectángulo 32">
                    <a:extLst>
                      <a:ext uri="{FF2B5EF4-FFF2-40B4-BE49-F238E27FC236}">
                        <a16:creationId xmlns:a16="http://schemas.microsoft.com/office/drawing/2014/main" id="{0DA6F6FC-6D9A-4762-A3CB-3A81951A52B1}"/>
                      </a:ext>
                    </a:extLst>
                  </p:cNvPr>
                  <p:cNvSpPr/>
                  <p:nvPr/>
                </p:nvSpPr>
                <p:spPr>
                  <a:xfrm>
                    <a:off x="7094920" y="3615282"/>
                    <a:ext cx="486030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b="1" dirty="0">
                        <a:solidFill>
                          <a:srgbClr val="FF0000"/>
                        </a:solidFill>
                      </a:rPr>
                      <a:t>t</a:t>
                    </a:r>
                    <a14:m>
                      <m:oMath xmlns:m="http://schemas.openxmlformats.org/officeDocument/2006/math">
                        <m:r>
                          <a:rPr 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oMath>
                    </a14:m>
                    <a:endParaRPr lang="es-CR" dirty="0"/>
                  </a:p>
                </p:txBody>
              </p:sp>
            </mc:Choice>
            <mc:Fallback xmlns="">
              <p:sp>
                <p:nvSpPr>
                  <p:cNvPr id="33" name="Rectángulo 32">
                    <a:extLst>
                      <a:ext uri="{FF2B5EF4-FFF2-40B4-BE49-F238E27FC236}">
                        <a16:creationId xmlns:a16="http://schemas.microsoft.com/office/drawing/2014/main" id="{0DA6F6FC-6D9A-4762-A3CB-3A81951A52B1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094920" y="3615282"/>
                    <a:ext cx="486030" cy="307777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 l="-3797" t="-4000" b="-20000"/>
                    </a:stretch>
                  </a:blipFill>
                </p:spPr>
                <p:txBody>
                  <a:bodyPr/>
                  <a:lstStyle/>
                  <a:p>
                    <a:r>
                      <a:rPr lang="es-C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CuadroTexto 34">
                <a:extLst>
                  <a:ext uri="{FF2B5EF4-FFF2-40B4-BE49-F238E27FC236}">
                    <a16:creationId xmlns:a16="http://schemas.microsoft.com/office/drawing/2014/main" id="{3B54EDE6-D4DB-421C-B573-89372069566B}"/>
                  </a:ext>
                </a:extLst>
              </p:cNvPr>
              <p:cNvSpPr txBox="1"/>
              <p:nvPr/>
            </p:nvSpPr>
            <p:spPr>
              <a:xfrm>
                <a:off x="5524047" y="3049219"/>
                <a:ext cx="105880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s-CR" sz="28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  <m:r>
                            <a:rPr lang="en-US" sz="28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sz="28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28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</m:oMath>
                  </m:oMathPara>
                </a14:m>
                <a:endParaRPr lang="es-419" sz="2800" b="1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35" name="CuadroTexto 34">
                <a:extLst>
                  <a:ext uri="{FF2B5EF4-FFF2-40B4-BE49-F238E27FC236}">
                    <a16:creationId xmlns:a16="http://schemas.microsoft.com/office/drawing/2014/main" id="{3B54EDE6-D4DB-421C-B573-8937206956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4047" y="3049219"/>
                <a:ext cx="1058805" cy="5232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Bocadillo nube: nube 35">
                <a:extLst>
                  <a:ext uri="{FF2B5EF4-FFF2-40B4-BE49-F238E27FC236}">
                    <a16:creationId xmlns:a16="http://schemas.microsoft.com/office/drawing/2014/main" id="{96BF55B6-1D19-4C58-866B-DF7E7A6ADE36}"/>
                  </a:ext>
                </a:extLst>
              </p:cNvPr>
              <p:cNvSpPr/>
              <p:nvPr/>
            </p:nvSpPr>
            <p:spPr>
              <a:xfrm>
                <a:off x="7133179" y="4136797"/>
                <a:ext cx="4733312" cy="2462837"/>
              </a:xfrm>
              <a:prstGeom prst="cloudCallout">
                <a:avLst>
                  <a:gd name="adj1" fmla="val -12187"/>
                  <a:gd name="adj2" fmla="val -101934"/>
                </a:avLst>
              </a:prstGeom>
              <a:ln w="285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dirty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b="1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 dirty="0"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</m:e>
                            <m:sup>
                              <m:r>
                                <a:rPr lang="en-US" sz="2800" b="1" i="1" dirty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800" b="1" i="1" dirty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1" i="1" dirty="0">
                              <a:latin typeface="Cambria Math" panose="02040503050406030204" pitchFamily="18" charset="0"/>
                            </a:rPr>
                            <m:t>𝒔</m:t>
                          </m:r>
                          <m:r>
                            <a:rPr lang="en-US" sz="2800" b="1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dirty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2800" b="1" i="1" dirty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num>
                        <m:den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𝒔</m:t>
                          </m:r>
                        </m:den>
                      </m:f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</m:e>
                            <m:sup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num>
                        <m:den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𝒔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lang="es-CR" sz="2800" dirty="0"/>
              </a:p>
            </p:txBody>
          </p:sp>
        </mc:Choice>
        <mc:Fallback xmlns="">
          <p:sp>
            <p:nvSpPr>
              <p:cNvPr id="36" name="Bocadillo nube: nube 35">
                <a:extLst>
                  <a:ext uri="{FF2B5EF4-FFF2-40B4-BE49-F238E27FC236}">
                    <a16:creationId xmlns:a16="http://schemas.microsoft.com/office/drawing/2014/main" id="{96BF55B6-1D19-4C58-866B-DF7E7A6ADE3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3179" y="4136797"/>
                <a:ext cx="4733312" cy="2462837"/>
              </a:xfrm>
              <a:prstGeom prst="cloudCallout">
                <a:avLst>
                  <a:gd name="adj1" fmla="val -12187"/>
                  <a:gd name="adj2" fmla="val -101934"/>
                </a:avLst>
              </a:prstGeom>
              <a:blipFill>
                <a:blip r:embed="rId14"/>
                <a:stretch>
                  <a:fillRect/>
                </a:stretch>
              </a:blipFill>
              <a:ln w="28575">
                <a:solidFill>
                  <a:schemeClr val="accent2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CuadroTexto 36">
                <a:extLst>
                  <a:ext uri="{FF2B5EF4-FFF2-40B4-BE49-F238E27FC236}">
                    <a16:creationId xmlns:a16="http://schemas.microsoft.com/office/drawing/2014/main" id="{66083AD5-AF61-492B-8C43-641BD56AA71A}"/>
                  </a:ext>
                </a:extLst>
              </p:cNvPr>
              <p:cNvSpPr txBox="1"/>
              <p:nvPr/>
            </p:nvSpPr>
            <p:spPr>
              <a:xfrm>
                <a:off x="6392755" y="2888208"/>
                <a:ext cx="4468426" cy="9140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−  </m:t>
                      </m:r>
                      <m:sSup>
                        <m:sSupPr>
                          <m:ctrlPr>
                            <a:rPr lang="es-CR" sz="28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R" sz="2800" b="1" i="1" dirty="0">
                              <a:latin typeface="Blackadder ITC" panose="04020505051007020D02" pitchFamily="82" charset="0"/>
                            </a:rPr>
                            <m:t>L</m:t>
                          </m:r>
                        </m:e>
                        <m:sup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  −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d>
                        <m:dPr>
                          <m:begChr m:val="{"/>
                          <m:endChr m:val="}"/>
                          <m:ctrlP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800" b="1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2800" b="1" i="1" dirty="0"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</m:den>
                          </m:f>
                          <m:r>
                            <a:rPr lang="en-US" sz="2800" b="1" i="1" dirty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800" b="1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800" b="1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1" dirty="0"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  <m:sup>
                                  <m:r>
                                    <a:rPr lang="en-US" sz="2800" b="1" i="1" dirty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2800" b="1" i="1" dirty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800" b="1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2800" b="1" i="1" dirty="0"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  <m:r>
                                <a:rPr lang="en-US" sz="2800" b="1" i="1" dirty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b="1" i="1" dirty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37" name="CuadroTexto 36">
                <a:extLst>
                  <a:ext uri="{FF2B5EF4-FFF2-40B4-BE49-F238E27FC236}">
                    <a16:creationId xmlns:a16="http://schemas.microsoft.com/office/drawing/2014/main" id="{66083AD5-AF61-492B-8C43-641BD56AA7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2755" y="2888208"/>
                <a:ext cx="4468426" cy="914033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ángulo 37">
                <a:extLst>
                  <a:ext uri="{FF2B5EF4-FFF2-40B4-BE49-F238E27FC236}">
                    <a16:creationId xmlns:a16="http://schemas.microsoft.com/office/drawing/2014/main" id="{AEAAA6F4-F83F-4DDE-8CFC-D0259D782EB8}"/>
                  </a:ext>
                </a:extLst>
              </p:cNvPr>
              <p:cNvSpPr/>
              <p:nvPr/>
            </p:nvSpPr>
            <p:spPr>
              <a:xfrm>
                <a:off x="331425" y="4032015"/>
                <a:ext cx="1503525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24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</m:oMath>
                  </m:oMathPara>
                </a14:m>
                <a:endParaRPr lang="es-CR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Rectángulo 37">
                <a:extLst>
                  <a:ext uri="{FF2B5EF4-FFF2-40B4-BE49-F238E27FC236}">
                    <a16:creationId xmlns:a16="http://schemas.microsoft.com/office/drawing/2014/main" id="{AEAAA6F4-F83F-4DDE-8CFC-D0259D782E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425" y="4032015"/>
                <a:ext cx="1503525" cy="461665"/>
              </a:xfrm>
              <a:prstGeom prst="rect">
                <a:avLst/>
              </a:prstGeom>
              <a:blipFill>
                <a:blip r:embed="rId16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CuadroTexto 39">
                <a:extLst>
                  <a:ext uri="{FF2B5EF4-FFF2-40B4-BE49-F238E27FC236}">
                    <a16:creationId xmlns:a16="http://schemas.microsoft.com/office/drawing/2014/main" id="{3D2D8930-13D0-480E-B308-F235FC10CCA0}"/>
                  </a:ext>
                </a:extLst>
              </p:cNvPr>
              <p:cNvSpPr txBox="1"/>
              <p:nvPr/>
            </p:nvSpPr>
            <p:spPr>
              <a:xfrm>
                <a:off x="1181996" y="3965227"/>
                <a:ext cx="3251031" cy="532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𝑯</m:t>
                      </m:r>
                      <m:d>
                        <m:dPr>
                          <m:ctrlPr>
                            <a:rPr lang="en-US" sz="28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en-US" sz="28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sSup>
                        <m:sSupPr>
                          <m:ctrlPr>
                            <a:rPr lang="es-CR" sz="28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. </m:t>
                          </m:r>
                          <m:r>
                            <a:rPr lang="en-US" sz="28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sz="28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28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en-US" sz="28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</m:oMath>
                  </m:oMathPara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40" name="CuadroTexto 39">
                <a:extLst>
                  <a:ext uri="{FF2B5EF4-FFF2-40B4-BE49-F238E27FC236}">
                    <a16:creationId xmlns:a16="http://schemas.microsoft.com/office/drawing/2014/main" id="{3D2D8930-13D0-480E-B308-F235FC10CC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1996" y="3965227"/>
                <a:ext cx="3251031" cy="532966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CuadroTexto 43">
                <a:extLst>
                  <a:ext uri="{FF2B5EF4-FFF2-40B4-BE49-F238E27FC236}">
                    <a16:creationId xmlns:a16="http://schemas.microsoft.com/office/drawing/2014/main" id="{EF3261FC-E9CD-47FE-BEE6-363E45A506F2}"/>
                  </a:ext>
                </a:extLst>
              </p:cNvPr>
              <p:cNvSpPr txBox="1"/>
              <p:nvPr/>
            </p:nvSpPr>
            <p:spPr>
              <a:xfrm>
                <a:off x="4037409" y="3982829"/>
                <a:ext cx="105880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s-CR" sz="28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  <m:r>
                            <a:rPr lang="en-US" sz="28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sz="28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28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</m:oMath>
                  </m:oMathPara>
                </a14:m>
                <a:endParaRPr lang="es-419" sz="2800" b="1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44" name="CuadroTexto 43">
                <a:extLst>
                  <a:ext uri="{FF2B5EF4-FFF2-40B4-BE49-F238E27FC236}">
                    <a16:creationId xmlns:a16="http://schemas.microsoft.com/office/drawing/2014/main" id="{EF3261FC-E9CD-47FE-BEE6-363E45A506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7409" y="3982829"/>
                <a:ext cx="1058805" cy="5232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CuadroTexto 44">
                <a:extLst>
                  <a:ext uri="{FF2B5EF4-FFF2-40B4-BE49-F238E27FC236}">
                    <a16:creationId xmlns:a16="http://schemas.microsoft.com/office/drawing/2014/main" id="{74434E2A-346D-4B85-8702-E0885227BAEC}"/>
                  </a:ext>
                </a:extLst>
              </p:cNvPr>
              <p:cNvSpPr txBox="1"/>
              <p:nvPr/>
            </p:nvSpPr>
            <p:spPr>
              <a:xfrm>
                <a:off x="4898185" y="3972978"/>
                <a:ext cx="335063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en-US" sz="28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8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+ </m:t>
                      </m:r>
                      <m:r>
                        <a:rPr lang="en-US" sz="28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2800" b="1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s-CR" sz="28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  <m:r>
                            <a:rPr lang="en-US" sz="28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sz="28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28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</m:oMath>
                  </m:oMathPara>
                </a14:m>
                <a:endParaRPr lang="es-419" sz="2800" b="1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>
          <p:sp>
            <p:nvSpPr>
              <p:cNvPr id="45" name="CuadroTexto 44">
                <a:extLst>
                  <a:ext uri="{FF2B5EF4-FFF2-40B4-BE49-F238E27FC236}">
                    <a16:creationId xmlns:a16="http://schemas.microsoft.com/office/drawing/2014/main" id="{74434E2A-346D-4B85-8702-E0885227BA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8185" y="3972978"/>
                <a:ext cx="3350630" cy="52322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6" name="Grupo 45">
            <a:extLst>
              <a:ext uri="{FF2B5EF4-FFF2-40B4-BE49-F238E27FC236}">
                <a16:creationId xmlns:a16="http://schemas.microsoft.com/office/drawing/2014/main" id="{16CD05B7-CC76-498C-8BC0-05BB507C8FFD}"/>
              </a:ext>
            </a:extLst>
          </p:cNvPr>
          <p:cNvGrpSpPr/>
          <p:nvPr/>
        </p:nvGrpSpPr>
        <p:grpSpPr>
          <a:xfrm>
            <a:off x="2586125" y="4918858"/>
            <a:ext cx="7501772" cy="1834746"/>
            <a:chOff x="4748908" y="4639976"/>
            <a:chExt cx="6436222" cy="1548653"/>
          </a:xfrm>
        </p:grpSpPr>
        <p:sp>
          <p:nvSpPr>
            <p:cNvPr id="47" name="Rectángulo: esquinas diagonales redondeadas 8">
              <a:extLst>
                <a:ext uri="{FF2B5EF4-FFF2-40B4-BE49-F238E27FC236}">
                  <a16:creationId xmlns:a16="http://schemas.microsoft.com/office/drawing/2014/main" id="{47F5ECFE-C938-435A-9E98-B4FD6873746C}"/>
                </a:ext>
              </a:extLst>
            </p:cNvPr>
            <p:cNvSpPr/>
            <p:nvPr/>
          </p:nvSpPr>
          <p:spPr>
            <a:xfrm>
              <a:off x="4748908" y="4639976"/>
              <a:ext cx="6436222" cy="1349703"/>
            </a:xfrm>
            <a:prstGeom prst="round2DiagRect">
              <a:avLst>
                <a:gd name="adj1" fmla="val 50000"/>
                <a:gd name="adj2" fmla="val 50000"/>
              </a:avLst>
            </a:prstGeom>
            <a:solidFill>
              <a:srgbClr val="CDDAFF"/>
            </a:solidFill>
            <a:ln w="381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x-none" sz="2800" b="1" dirty="0">
                <a:solidFill>
                  <a:srgbClr val="3268FF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CuadroTexto 47">
                  <a:extLst>
                    <a:ext uri="{FF2B5EF4-FFF2-40B4-BE49-F238E27FC236}">
                      <a16:creationId xmlns:a16="http://schemas.microsoft.com/office/drawing/2014/main" id="{C707E0A5-1B5A-4CDE-8F03-CA8B27DD8F27}"/>
                    </a:ext>
                  </a:extLst>
                </p:cNvPr>
                <p:cNvSpPr txBox="1"/>
                <p:nvPr/>
              </p:nvSpPr>
              <p:spPr>
                <a:xfrm>
                  <a:off x="4869427" y="4994965"/>
                  <a:ext cx="6315702" cy="11936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sz="3200" b="1" i="1" dirty="0" smtClean="0"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sz="3200" b="1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200" b="1" i="1" dirty="0" smtClean="0"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</m:d>
                        <m:r>
                          <a:rPr lang="en-US" sz="3200" b="1" i="1" dirty="0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32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𝑯</m:t>
                        </m:r>
                        <m:d>
                          <m:dPr>
                            <m:ctrlPr>
                              <a:rPr lang="en-US" sz="3200" b="1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200" b="1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  <m:r>
                              <a:rPr lang="en-US" sz="3200" b="1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3200" b="1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</m:d>
                        <m:sSup>
                          <m:sSupPr>
                            <m:ctrlPr>
                              <a:rPr lang="es-CR" sz="32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. </m:t>
                            </m:r>
                            <m:r>
                              <a:rPr lang="en-US" sz="32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𝒆</m:t>
                            </m:r>
                          </m:e>
                          <m:sup>
                            <m:r>
                              <a:rPr lang="en-US" sz="32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sz="32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  <m:r>
                              <a:rPr lang="en-US" sz="32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32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p>
                        </m:sSup>
                        <m:r>
                          <a:rPr lang="en-US" sz="32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s-CR" sz="32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 </m:t>
                            </m:r>
                            <m:r>
                              <a:rPr lang="en-US" sz="32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n-US" sz="32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32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𝒆</m:t>
                            </m:r>
                          </m:e>
                          <m:sup>
                            <m:r>
                              <a:rPr lang="en-US" sz="32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sz="32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sup>
                        </m:sSup>
                        <m:r>
                          <a:rPr lang="en-US" sz="32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 </m:t>
                        </m:r>
                        <m:r>
                          <a:rPr lang="en-US" sz="32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32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en-US" sz="32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oMath>
                    </m:oMathPara>
                  </a14:m>
                  <a:endParaRPr lang="es-419" sz="3200" b="1" i="1" kern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charset="0"/>
                  </a:endParaRPr>
                </a:p>
                <a:p>
                  <a:endParaRPr lang="es-419" sz="2400" i="1" kern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charset="0"/>
                  </a:endParaRPr>
                </a:p>
                <a:p>
                  <a:endParaRPr lang="es-419" sz="2400" b="1" i="1" kern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charset="0"/>
                  </a:endParaRPr>
                </a:p>
              </p:txBody>
            </p:sp>
          </mc:Choice>
          <mc:Fallback xmlns="">
            <p:sp>
              <p:nvSpPr>
                <p:cNvPr id="48" name="CuadroTexto 47">
                  <a:extLst>
                    <a:ext uri="{FF2B5EF4-FFF2-40B4-BE49-F238E27FC236}">
                      <a16:creationId xmlns:a16="http://schemas.microsoft.com/office/drawing/2014/main" id="{C707E0A5-1B5A-4CDE-8F03-CA8B27DD8F2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69427" y="4994965"/>
                  <a:ext cx="6315702" cy="1193664"/>
                </a:xfrm>
                <a:prstGeom prst="rect">
                  <a:avLst/>
                </a:prstGeom>
                <a:blipFill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C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948579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7" grpId="0" animBg="1"/>
      <p:bldP spid="19" grpId="0"/>
      <p:bldP spid="24" grpId="0" animBg="1"/>
      <p:bldP spid="25" grpId="0"/>
      <p:bldP spid="26" grpId="0"/>
      <p:bldP spid="35" grpId="0"/>
      <p:bldP spid="36" grpId="0" animBg="1"/>
      <p:bldP spid="37" grpId="0"/>
      <p:bldP spid="38" grpId="0"/>
      <p:bldP spid="40" grpId="0"/>
      <p:bldP spid="44" grpId="0"/>
      <p:bldP spid="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b="1" dirty="0"/>
              <a:t>Vicerrectoría de Docencia</a:t>
            </a:r>
          </a:p>
          <a:p>
            <a:r>
              <a:rPr lang="es-ES_tradnl" b="1" dirty="0"/>
              <a:t>CEDA-TEC Digital</a:t>
            </a:r>
          </a:p>
          <a:p>
            <a:r>
              <a:rPr lang="es-ES_tradnl" dirty="0"/>
              <a:t>Proyecto de Virtualización 2019</a:t>
            </a:r>
          </a:p>
          <a:p>
            <a:r>
              <a:rPr lang="es-ES_tradnl" dirty="0"/>
              <a:t>Ecuaciones Diferenciales</a:t>
            </a:r>
          </a:p>
          <a:p>
            <a:endParaRPr lang="es-ES_tradnl" dirty="0"/>
          </a:p>
          <a:p>
            <a:r>
              <a:rPr lang="es-ES_tradnl" b="1" dirty="0" err="1"/>
              <a:t>M.Sc</a:t>
            </a:r>
            <a:r>
              <a:rPr lang="es-ES_tradnl" b="1" dirty="0"/>
              <a:t>. Norberto Oviedo Ugalde - Profesor</a:t>
            </a:r>
          </a:p>
          <a:p>
            <a:r>
              <a:rPr lang="es-ES_tradnl" dirty="0"/>
              <a:t>Ing. Luis Carlos Guzmán Arias - Coordinador de Diseño</a:t>
            </a:r>
          </a:p>
        </p:txBody>
      </p:sp>
    </p:spTree>
    <p:extLst>
      <p:ext uri="{BB962C8B-B14F-4D97-AF65-F5344CB8AC3E}">
        <p14:creationId xmlns:p14="http://schemas.microsoft.com/office/powerpoint/2010/main" val="946608536"/>
      </p:ext>
    </p:extLst>
  </p:cSld>
  <p:clrMapOvr>
    <a:masterClrMapping/>
  </p:clrMapOvr>
</p:sld>
</file>

<file path=ppt/theme/theme1.xml><?xml version="1.0" encoding="utf-8"?>
<a:theme xmlns:a="http://schemas.openxmlformats.org/drawingml/2006/main" name="MA-2105 Plantilla Portad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 Ecuaciones Diferenciales" id="{531114CD-B375-B34B-B9A3-88DC455528E5}" vid="{07157130-106A-854C-A3E4-7A10AD2C3BB1}"/>
    </a:ext>
  </a:extLst>
</a:theme>
</file>

<file path=ppt/theme/theme2.xml><?xml version="1.0" encoding="utf-8"?>
<a:theme xmlns:a="http://schemas.openxmlformats.org/drawingml/2006/main" name="MA-2105 Plantilla Contenido">
  <a:themeElements>
    <a:clrScheme name="Personalizar 1">
      <a:dk1>
        <a:srgbClr val="000000"/>
      </a:dk1>
      <a:lt1>
        <a:srgbClr val="FFFFFF"/>
      </a:lt1>
      <a:dk2>
        <a:srgbClr val="D3DFFF"/>
      </a:dk2>
      <a:lt2>
        <a:srgbClr val="FFFFFF"/>
      </a:lt2>
      <a:accent1>
        <a:srgbClr val="150D38"/>
      </a:accent1>
      <a:accent2>
        <a:srgbClr val="2861FF"/>
      </a:accent2>
      <a:accent3>
        <a:srgbClr val="D3DFFF"/>
      </a:accent3>
      <a:accent4>
        <a:srgbClr val="FF6D00"/>
      </a:accent4>
      <a:accent5>
        <a:srgbClr val="FFE1CC"/>
      </a:accent5>
      <a:accent6>
        <a:srgbClr val="666666"/>
      </a:accent6>
      <a:hlink>
        <a:srgbClr val="2861FF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 Ecuaciones Diferenciales" id="{531114CD-B375-B34B-B9A3-88DC455528E5}" vid="{DB2A46A8-23B5-6248-B01E-BA2784B3DE70}"/>
    </a:ext>
  </a:extLst>
</a:theme>
</file>

<file path=ppt/theme/theme3.xml><?xml version="1.0" encoding="utf-8"?>
<a:theme xmlns:a="http://schemas.openxmlformats.org/drawingml/2006/main" name="MA-2105 Plantilla Crédito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 Ecuaciones Diferenciales" id="{531114CD-B375-B34B-B9A3-88DC455528E5}" vid="{969DC122-9B8B-8245-B879-B4B1D9D0ECEC}"/>
    </a:ext>
  </a:extLst>
</a:theme>
</file>

<file path=ppt/theme/theme4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Ecuaciones Diferenciales</Template>
  <TotalTime>2232</TotalTime>
  <Words>317</Words>
  <Application>Microsoft Office PowerPoint</Application>
  <PresentationFormat>Panorámica</PresentationFormat>
  <Paragraphs>67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5</vt:i4>
      </vt:variant>
    </vt:vector>
  </HeadingPairs>
  <TitlesOfParts>
    <vt:vector size="14" baseType="lpstr">
      <vt:lpstr>Arial</vt:lpstr>
      <vt:lpstr>Blackadder ITC</vt:lpstr>
      <vt:lpstr>Calibri</vt:lpstr>
      <vt:lpstr>Cambria Math</vt:lpstr>
      <vt:lpstr>Franklin Gothic Book</vt:lpstr>
      <vt:lpstr>Franklin Gothic Medium</vt:lpstr>
      <vt:lpstr>MA-2105 Plantilla Portada</vt:lpstr>
      <vt:lpstr>MA-2105 Plantilla Contenido</vt:lpstr>
      <vt:lpstr>MA-2105 Plantilla Créditos</vt:lpstr>
      <vt:lpstr>Ecuación Integro-diferencial mediante Transformada de Laplace   M.Sc. Norberto Oviedo Ugalde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Solución implícita de una ecuación diferencial</dc:title>
  <dc:creator>Norberto</dc:creator>
  <cp:lastModifiedBy>Norberto Oviedo</cp:lastModifiedBy>
  <cp:revision>176</cp:revision>
  <dcterms:created xsi:type="dcterms:W3CDTF">2017-12-17T14:58:24Z</dcterms:created>
  <dcterms:modified xsi:type="dcterms:W3CDTF">2019-10-13T16:20:56Z</dcterms:modified>
</cp:coreProperties>
</file>