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8"/>
  </p:notesMasterIdLst>
  <p:handoutMasterIdLst>
    <p:handoutMasterId r:id="rId9"/>
  </p:handoutMasterIdLst>
  <p:sldIdLst>
    <p:sldId id="260" r:id="rId4"/>
    <p:sldId id="263" r:id="rId5"/>
    <p:sldId id="264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73" d="100"/>
          <a:sy n="73" d="100"/>
        </p:scale>
        <p:origin x="8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DF68D77C-AAE6-4447-8C66-083892BD97DB}"/>
    <pc:docChg chg="modSld">
      <pc:chgData name="Norberto Oviedo Ugalde" userId="f6dd41cc-30ac-40c0-95f2-225f08fe1ba3" providerId="ADAL" clId="{DF68D77C-AAE6-4447-8C66-083892BD97DB}" dt="2018-04-21T12:01:52.843" v="2" actId="20577"/>
      <pc:docMkLst>
        <pc:docMk/>
      </pc:docMkLst>
      <pc:sldChg chg="modSp">
        <pc:chgData name="Norberto Oviedo Ugalde" userId="f6dd41cc-30ac-40c0-95f2-225f08fe1ba3" providerId="ADAL" clId="{DF68D77C-AAE6-4447-8C66-083892BD97DB}" dt="2018-04-21T12:01:14.833" v="1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DF68D77C-AAE6-4447-8C66-083892BD97DB}" dt="2018-04-21T12:01:14.833" v="1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DF68D77C-AAE6-4447-8C66-083892BD97DB}" dt="2018-04-21T12:01:52.843" v="2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DF68D77C-AAE6-4447-8C66-083892BD97DB}" dt="2018-04-21T12:01:52.843" v="2" actId="20577"/>
          <ac:spMkLst>
            <pc:docMk/>
            <pc:sldMk cId="946608536" sldId="261"/>
            <ac:spMk id="2" creationId="{00000000-0000-0000-0000-000000000000}"/>
          </ac:spMkLst>
        </pc:spChg>
      </pc:sldChg>
    </pc:docChg>
  </pc:docChgLst>
  <pc:docChgLst>
    <pc:chgData name="Norberto Oviedo Ugalde" userId="f6dd41cc-30ac-40c0-95f2-225f08fe1ba3" providerId="ADAL" clId="{AA8A6FD2-E3FE-4BB8-9B83-833C58C963F2}"/>
    <pc:docChg chg="undo custSel delSld modSld">
      <pc:chgData name="Norberto Oviedo Ugalde" userId="f6dd41cc-30ac-40c0-95f2-225f08fe1ba3" providerId="ADAL" clId="{AA8A6FD2-E3FE-4BB8-9B83-833C58C963F2}" dt="2018-03-09T01:23:42.068" v="282" actId="1076"/>
      <pc:docMkLst>
        <pc:docMk/>
      </pc:docMkLst>
      <pc:sldChg chg="modSp">
        <pc:chgData name="Norberto Oviedo Ugalde" userId="f6dd41cc-30ac-40c0-95f2-225f08fe1ba3" providerId="ADAL" clId="{AA8A6FD2-E3FE-4BB8-9B83-833C58C963F2}" dt="2018-03-07T15:42:12.503" v="228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A8A6FD2-E3FE-4BB8-9B83-833C58C963F2}" dt="2018-03-07T15:42:12.503" v="228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AA8A6FD2-E3FE-4BB8-9B83-833C58C963F2}" dt="2018-03-08T22:33:20.558" v="229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AA8A6FD2-E3FE-4BB8-9B83-833C58C963F2}" dt="2018-03-08T22:33:20.558" v="229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AA8A6FD2-E3FE-4BB8-9B83-833C58C963F2}" dt="2018-03-05T16:11:34.268" v="111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AA8A6FD2-E3FE-4BB8-9B83-833C58C963F2}" dt="2018-03-05T16:11:34.268" v="111" actId="20577"/>
          <ac:spMkLst>
            <pc:docMk/>
            <pc:sldMk cId="1580782875" sldId="263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AA8A6FD2-E3FE-4BB8-9B83-833C58C963F2}" dt="2018-03-09T01:23:42.068" v="282" actId="1076"/>
        <pc:sldMkLst>
          <pc:docMk/>
          <pc:sldMk cId="83991214" sldId="264"/>
        </pc:sldMkLst>
        <pc:spChg chg="mod">
          <ac:chgData name="Norberto Oviedo Ugalde" userId="f6dd41cc-30ac-40c0-95f2-225f08fe1ba3" providerId="ADAL" clId="{AA8A6FD2-E3FE-4BB8-9B83-833C58C963F2}" dt="2018-03-05T16:41:29.834" v="211" actId="1076"/>
          <ac:spMkLst>
            <pc:docMk/>
            <pc:sldMk cId="83991214" sldId="264"/>
            <ac:spMk id="2" creationId="{00000000-0000-0000-0000-000000000000}"/>
          </ac:spMkLst>
        </pc:spChg>
        <pc:spChg chg="add mod">
          <ac:chgData name="Norberto Oviedo Ugalde" userId="f6dd41cc-30ac-40c0-95f2-225f08fe1ba3" providerId="ADAL" clId="{AA8A6FD2-E3FE-4BB8-9B83-833C58C963F2}" dt="2018-03-08T23:10:51.593" v="277" actId="1076"/>
          <ac:spMkLst>
            <pc:docMk/>
            <pc:sldMk cId="83991214" sldId="264"/>
            <ac:spMk id="3" creationId="{B41634AF-209A-4B75-A597-0EDBC41E54FB}"/>
          </ac:spMkLst>
        </pc:spChg>
        <pc:spChg chg="mod">
          <ac:chgData name="Norberto Oviedo Ugalde" userId="f6dd41cc-30ac-40c0-95f2-225f08fe1ba3" providerId="ADAL" clId="{AA8A6FD2-E3FE-4BB8-9B83-833C58C963F2}" dt="2018-03-05T16:08:38.354" v="59" actId="113"/>
          <ac:spMkLst>
            <pc:docMk/>
            <pc:sldMk cId="83991214" sldId="264"/>
            <ac:spMk id="4" creationId="{E87668B5-0FFA-4D1C-9358-D0D1FD27FD85}"/>
          </ac:spMkLst>
        </pc:spChg>
        <pc:spChg chg="add mod">
          <ac:chgData name="Norberto Oviedo Ugalde" userId="f6dd41cc-30ac-40c0-95f2-225f08fe1ba3" providerId="ADAL" clId="{AA8A6FD2-E3FE-4BB8-9B83-833C58C963F2}" dt="2018-03-08T23:08:05.917" v="269" actId="255"/>
          <ac:spMkLst>
            <pc:docMk/>
            <pc:sldMk cId="83991214" sldId="264"/>
            <ac:spMk id="7" creationId="{E9647BC3-7641-4D66-B19C-6A2BF18311EE}"/>
          </ac:spMkLst>
        </pc:spChg>
        <pc:spChg chg="mod">
          <ac:chgData name="Norberto Oviedo Ugalde" userId="f6dd41cc-30ac-40c0-95f2-225f08fe1ba3" providerId="ADAL" clId="{AA8A6FD2-E3FE-4BB8-9B83-833C58C963F2}" dt="2018-03-05T16:42:36.842" v="217" actId="14100"/>
          <ac:spMkLst>
            <pc:docMk/>
            <pc:sldMk cId="83991214" sldId="264"/>
            <ac:spMk id="8" creationId="{91701079-B648-4918-B8C9-D6C8347C79C6}"/>
          </ac:spMkLst>
        </pc:spChg>
        <pc:spChg chg="mod">
          <ac:chgData name="Norberto Oviedo Ugalde" userId="f6dd41cc-30ac-40c0-95f2-225f08fe1ba3" providerId="ADAL" clId="{AA8A6FD2-E3FE-4BB8-9B83-833C58C963F2}" dt="2018-03-05T16:44:01.185" v="219" actId="1076"/>
          <ac:spMkLst>
            <pc:docMk/>
            <pc:sldMk cId="83991214" sldId="264"/>
            <ac:spMk id="9" creationId="{1A4752EF-22C5-41A6-BB8C-B59837728FF8}"/>
          </ac:spMkLst>
        </pc:spChg>
        <pc:spChg chg="mod">
          <ac:chgData name="Norberto Oviedo Ugalde" userId="f6dd41cc-30ac-40c0-95f2-225f08fe1ba3" providerId="ADAL" clId="{AA8A6FD2-E3FE-4BB8-9B83-833C58C963F2}" dt="2018-03-05T16:43:57.313" v="218" actId="1076"/>
          <ac:spMkLst>
            <pc:docMk/>
            <pc:sldMk cId="83991214" sldId="264"/>
            <ac:spMk id="10" creationId="{09626FC6-C23F-415F-AA55-54BFC4B43390}"/>
          </ac:spMkLst>
        </pc:spChg>
        <pc:spChg chg="add mod">
          <ac:chgData name="Norberto Oviedo Ugalde" userId="f6dd41cc-30ac-40c0-95f2-225f08fe1ba3" providerId="ADAL" clId="{AA8A6FD2-E3FE-4BB8-9B83-833C58C963F2}" dt="2018-03-08T23:00:57.828" v="234" actId="14100"/>
          <ac:spMkLst>
            <pc:docMk/>
            <pc:sldMk cId="83991214" sldId="264"/>
            <ac:spMk id="11" creationId="{0B23F3BD-EF0E-45BB-A558-7927B4F373D0}"/>
          </ac:spMkLst>
        </pc:spChg>
        <pc:spChg chg="del">
          <ac:chgData name="Norberto Oviedo Ugalde" userId="f6dd41cc-30ac-40c0-95f2-225f08fe1ba3" providerId="ADAL" clId="{AA8A6FD2-E3FE-4BB8-9B83-833C58C963F2}" dt="2018-03-05T16:14:45.051" v="142" actId="478"/>
          <ac:spMkLst>
            <pc:docMk/>
            <pc:sldMk cId="83991214" sldId="264"/>
            <ac:spMk id="13" creationId="{463C0E3D-C170-47A8-B266-931D95D577A7}"/>
          </ac:spMkLst>
        </pc:spChg>
        <pc:spChg chg="add mod">
          <ac:chgData name="Norberto Oviedo Ugalde" userId="f6dd41cc-30ac-40c0-95f2-225f08fe1ba3" providerId="ADAL" clId="{AA8A6FD2-E3FE-4BB8-9B83-833C58C963F2}" dt="2018-03-09T01:23:42.068" v="282" actId="1076"/>
          <ac:spMkLst>
            <pc:docMk/>
            <pc:sldMk cId="83991214" sldId="264"/>
            <ac:spMk id="13" creationId="{4F8FF20A-E98A-42B6-AF7C-78F5EC90F276}"/>
          </ac:spMkLst>
        </pc:spChg>
        <pc:spChg chg="del mod">
          <ac:chgData name="Norberto Oviedo Ugalde" userId="f6dd41cc-30ac-40c0-95f2-225f08fe1ba3" providerId="ADAL" clId="{AA8A6FD2-E3FE-4BB8-9B83-833C58C963F2}" dt="2018-03-05T16:14:01.621" v="135" actId="478"/>
          <ac:spMkLst>
            <pc:docMk/>
            <pc:sldMk cId="83991214" sldId="264"/>
            <ac:spMk id="14" creationId="{DF850A63-2AD6-429B-B5D2-964669ED379A}"/>
          </ac:spMkLst>
        </pc:spChg>
        <pc:cxnChg chg="add mod">
          <ac:chgData name="Norberto Oviedo Ugalde" userId="f6dd41cc-30ac-40c0-95f2-225f08fe1ba3" providerId="ADAL" clId="{AA8A6FD2-E3FE-4BB8-9B83-833C58C963F2}" dt="2018-03-08T23:02:12.147" v="249" actId="692"/>
          <ac:cxnSpMkLst>
            <pc:docMk/>
            <pc:sldMk cId="83991214" sldId="264"/>
            <ac:cxnSpMk id="6" creationId="{356D5256-8FF9-4417-B308-AE5BECFF5832}"/>
          </ac:cxnSpMkLst>
        </pc:cxnChg>
        <pc:cxnChg chg="add mod">
          <ac:chgData name="Norberto Oviedo Ugalde" userId="f6dd41cc-30ac-40c0-95f2-225f08fe1ba3" providerId="ADAL" clId="{AA8A6FD2-E3FE-4BB8-9B83-833C58C963F2}" dt="2018-03-08T23:11:43.798" v="279" actId="1076"/>
          <ac:cxnSpMkLst>
            <pc:docMk/>
            <pc:sldMk cId="83991214" sldId="264"/>
            <ac:cxnSpMk id="14" creationId="{F6AD07F5-AD16-4B76-856C-711C30257526}"/>
          </ac:cxnSpMkLst>
        </pc:cxnChg>
        <pc:cxnChg chg="add mod">
          <ac:chgData name="Norberto Oviedo Ugalde" userId="f6dd41cc-30ac-40c0-95f2-225f08fe1ba3" providerId="ADAL" clId="{AA8A6FD2-E3FE-4BB8-9B83-833C58C963F2}" dt="2018-03-08T23:02:51.564" v="254" actId="692"/>
          <ac:cxnSpMkLst>
            <pc:docMk/>
            <pc:sldMk cId="83991214" sldId="264"/>
            <ac:cxnSpMk id="15" creationId="{19581B63-1E50-4175-AE89-1A64A499803E}"/>
          </ac:cxnSpMkLst>
        </pc:cxnChg>
        <pc:cxnChg chg="add mod">
          <ac:chgData name="Norberto Oviedo Ugalde" userId="f6dd41cc-30ac-40c0-95f2-225f08fe1ba3" providerId="ADAL" clId="{AA8A6FD2-E3FE-4BB8-9B83-833C58C963F2}" dt="2018-03-08T23:11:46.966" v="280" actId="1076"/>
          <ac:cxnSpMkLst>
            <pc:docMk/>
            <pc:sldMk cId="83991214" sldId="264"/>
            <ac:cxnSpMk id="16" creationId="{E7857D09-F67D-401A-99F5-37201D92DAC2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21/04/2018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Ecuación diferencial dada su solución general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400" dirty="0" err="1">
                <a:solidFill>
                  <a:schemeClr val="tx1"/>
                </a:solidFill>
              </a:rPr>
              <a:t>M.Sc</a:t>
            </a:r>
            <a:r>
              <a:rPr lang="es-ES_tradnl" sz="4400" dirty="0">
                <a:solidFill>
                  <a:schemeClr val="tx1"/>
                </a:solidFill>
              </a:rPr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23863" y="694268"/>
            <a:ext cx="11310937" cy="5706002"/>
          </a:xfrm>
        </p:spPr>
        <p:txBody>
          <a:bodyPr>
            <a:normAutofit/>
          </a:bodyPr>
          <a:lstStyle/>
          <a:p>
            <a:pPr algn="just"/>
            <a:r>
              <a:rPr lang="es-CR" dirty="0">
                <a:latin typeface="Arial" charset="0"/>
                <a:ea typeface="Arial" charset="0"/>
                <a:cs typeface="Arial" charset="0"/>
              </a:rPr>
              <a:t>Determine la ecuación diferencial cuya solución general está dada por </a:t>
            </a:r>
          </a:p>
          <a:p>
            <a:pPr algn="just"/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36E25331-F113-4DE8-A3CF-A7FE8E14509C}"/>
                  </a:ext>
                </a:extLst>
              </p:cNvPr>
              <p:cNvSpPr/>
              <p:nvPr/>
            </p:nvSpPr>
            <p:spPr>
              <a:xfrm>
                <a:off x="674232" y="3015482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= 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𝑨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800" b="1" i="0" dirty="0" err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d>
                        <m:dPr>
                          <m:ctrlP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𝑩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800" b="1" i="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d>
                        <m:dPr>
                          <m:ctrlP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  <m:r>
                            <a:rPr lang="es-CR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CR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 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28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36E25331-F113-4DE8-A3CF-A7FE8E145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3015482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>
            <a:extLst>
              <a:ext uri="{FF2B5EF4-FFF2-40B4-BE49-F238E27FC236}">
                <a16:creationId xmlns:a16="http://schemas.microsoft.com/office/drawing/2014/main" id="{0A5F742B-6F46-4C20-924C-862345384802}"/>
              </a:ext>
            </a:extLst>
          </p:cNvPr>
          <p:cNvSpPr/>
          <p:nvPr/>
        </p:nvSpPr>
        <p:spPr>
          <a:xfrm>
            <a:off x="1117628" y="361419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174672" y="837050"/>
                <a:ext cx="7391400" cy="3152266"/>
              </a:xfrm>
            </p:spPr>
            <p:txBody>
              <a:bodyPr numCol="1">
                <a:noAutofit/>
              </a:bodyPr>
              <a:lstStyle/>
              <a:p>
                <a:endParaRPr lang="es-419" sz="8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Dada la solución general </a:t>
                </a:r>
                <a:r>
                  <a:rPr lang="es-CR" sz="24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1</a:t>
                </a: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, se tiene : 	</a:t>
                </a:r>
              </a:p>
              <a:p>
                <a:pPr marL="91440" algn="just">
                  <a:lnSpc>
                    <a:spcPct val="120000"/>
                  </a:lnSpc>
                </a:pP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=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𝑨</m:t>
                    </m:r>
                    <m:func>
                      <m:funcPr>
                        <m:ctrlP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s-CR" sz="2400" b="1" i="0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𝐜𝐨𝐬</m:t>
                        </m:r>
                      </m:fName>
                      <m:e>
                        <m:d>
                          <m:dPr>
                            <m:ctrlPr>
                              <a:rPr lang="es-CR" sz="2400" b="1" i="1" dirty="0" smtClean="0"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  <m:t>𝟒</m:t>
                            </m:r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</m:d>
                      </m:e>
                    </m:func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CR" sz="2400" b="1" i="0" dirty="0" err="1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𝐬</m:t>
                    </m:r>
                    <m:r>
                      <a:rPr lang="es-CR" sz="2400" b="1" i="0" dirty="0" err="1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𝐞𝐧</m:t>
                    </m:r>
                    <m:d>
                      <m:dPr>
                        <m:ctrlP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s-419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+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s-CR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′′ 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=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𝟏𝟔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CR" sz="2400" b="1" i="0" dirty="0" err="1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𝐬𝐞𝐧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(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)−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𝟏𝟔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𝒄𝒐𝒔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⁡(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s-CR" sz="2400" b="1" i="1" dirty="0" smtClean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s-419" sz="2400" dirty="0">
                  <a:solidFill>
                    <a:schemeClr val="tx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Por otra parte, de </a:t>
                </a:r>
                <a:r>
                  <a:rPr lang="es-CR" sz="24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1</a:t>
                </a: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se tiene que: </a:t>
                </a: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𝟏𝟔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𝟏𝟔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2400" b="1" i="0" dirty="0" err="1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𝐬𝐞𝐧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) +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𝟏𝟔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𝑩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𝒄𝒐𝒔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⁡(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) + 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𝟏𝟔</m:t>
                      </m:r>
                      <m:r>
                        <a:rPr lang="es-CR" sz="24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s-CR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174672" y="837050"/>
                <a:ext cx="7391400" cy="31522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35430" y="1088156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CR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𝑨</m:t>
                      </m:r>
                      <m:r>
                        <a:rPr lang="es-CR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1800" b="1" i="1" dirty="0" err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𝒔𝒆𝒏</m:t>
                      </m:r>
                      <m:d>
                        <m:dPr>
                          <m:ctrlPr>
                            <a:rPr lang="es-CR" sz="1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CR" sz="1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  <m:r>
                            <a:rPr lang="es-CR" sz="1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CR" sz="1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1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𝑩</m:t>
                      </m:r>
                      <m:r>
                        <a:rPr lang="es-CR" sz="1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1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𝒄𝒐𝒔</m:t>
                      </m:r>
                      <m:d>
                        <m:dPr>
                          <m:ctrlPr>
                            <a:rPr lang="es-CR" sz="1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CR" sz="1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  <m:r>
                            <a:rPr lang="es-CR" sz="1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CR" sz="1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CR" sz="18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30" y="1088156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499758" y="75069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8" name="Rectángulo: esquinas diagonales redondeadas 8">
            <a:extLst>
              <a:ext uri="{FF2B5EF4-FFF2-40B4-BE49-F238E27FC236}">
                <a16:creationId xmlns:a16="http://schemas.microsoft.com/office/drawing/2014/main" id="{91701079-B648-4918-B8C9-D6C8347C79C6}"/>
              </a:ext>
            </a:extLst>
          </p:cNvPr>
          <p:cNvSpPr/>
          <p:nvPr/>
        </p:nvSpPr>
        <p:spPr>
          <a:xfrm>
            <a:off x="425054" y="3072805"/>
            <a:ext cx="3570513" cy="2697039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 algn="ctr"/>
            <a:r>
              <a:rPr lang="es-419" sz="24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Observación:</a:t>
            </a:r>
          </a:p>
          <a:p>
            <a:pPr algn="ctr"/>
            <a:r>
              <a:rPr lang="es-CR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Como la solución general contiene dos parámetros, esto indica que la ecuación diferencial respectiva es de segundo orden</a:t>
            </a:r>
          </a:p>
          <a:p>
            <a:pPr algn="ctr"/>
            <a:r>
              <a:rPr lang="es-419" sz="24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1A4752EF-22C5-41A6-BB8C-B59837728FF8}"/>
              </a:ext>
            </a:extLst>
          </p:cNvPr>
          <p:cNvSpPr/>
          <p:nvPr/>
        </p:nvSpPr>
        <p:spPr>
          <a:xfrm>
            <a:off x="11213148" y="2437680"/>
            <a:ext cx="352924" cy="363347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9626FC6-C23F-415F-AA55-54BFC4B43390}"/>
              </a:ext>
            </a:extLst>
          </p:cNvPr>
          <p:cNvSpPr/>
          <p:nvPr/>
        </p:nvSpPr>
        <p:spPr>
          <a:xfrm>
            <a:off x="11215884" y="3642080"/>
            <a:ext cx="369602" cy="347236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41634AF-209A-4B75-A597-0EDBC41E54FB}"/>
              </a:ext>
            </a:extLst>
          </p:cNvPr>
          <p:cNvSpPr/>
          <p:nvPr/>
        </p:nvSpPr>
        <p:spPr>
          <a:xfrm>
            <a:off x="4174127" y="4539788"/>
            <a:ext cx="7148010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719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CR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Sumando de </a:t>
            </a:r>
            <a:r>
              <a:rPr lang="es-C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2</a:t>
            </a:r>
            <a:r>
              <a:rPr lang="es-CR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y </a:t>
            </a:r>
            <a:r>
              <a:rPr lang="es-C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3</a:t>
            </a:r>
            <a:r>
              <a:rPr lang="es-CR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se obtiene que la </a:t>
            </a:r>
            <a:r>
              <a:rPr lang="es-CR" sz="2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ecuación diferencial</a:t>
            </a:r>
            <a:r>
              <a:rPr lang="es-CR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buscada corresponde  a </a:t>
            </a:r>
          </a:p>
          <a:p>
            <a:pPr marL="91440" algn="just">
              <a:lnSpc>
                <a:spcPct val="120000"/>
              </a:lnSpc>
            </a:pPr>
            <a:endParaRPr lang="es-419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B23F3BD-EF0E-45BB-A558-7927B4F373D0}"/>
              </a:ext>
            </a:extLst>
          </p:cNvPr>
          <p:cNvSpPr/>
          <p:nvPr/>
        </p:nvSpPr>
        <p:spPr>
          <a:xfrm>
            <a:off x="5161170" y="2403661"/>
            <a:ext cx="5262990" cy="61159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F8FF20A-E98A-42B6-AF7C-78F5EC90F276}"/>
              </a:ext>
            </a:extLst>
          </p:cNvPr>
          <p:cNvSpPr/>
          <p:nvPr/>
        </p:nvSpPr>
        <p:spPr>
          <a:xfrm>
            <a:off x="4539174" y="3549390"/>
            <a:ext cx="6506981" cy="61159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56D5256-8FF9-4417-B308-AE5BECFF5832}"/>
              </a:ext>
            </a:extLst>
          </p:cNvPr>
          <p:cNvCxnSpPr>
            <a:endCxn id="11" idx="0"/>
          </p:cNvCxnSpPr>
          <p:nvPr/>
        </p:nvCxnSpPr>
        <p:spPr>
          <a:xfrm flipV="1">
            <a:off x="6335486" y="2403661"/>
            <a:ext cx="1457179" cy="611594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6AD07F5-AD16-4B76-856C-711C30257526}"/>
              </a:ext>
            </a:extLst>
          </p:cNvPr>
          <p:cNvCxnSpPr/>
          <p:nvPr/>
        </p:nvCxnSpPr>
        <p:spPr>
          <a:xfrm flipV="1">
            <a:off x="5890802" y="3509901"/>
            <a:ext cx="1457179" cy="611594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19581B63-1E50-4175-AE89-1A64A499803E}"/>
              </a:ext>
            </a:extLst>
          </p:cNvPr>
          <p:cNvCxnSpPr/>
          <p:nvPr/>
        </p:nvCxnSpPr>
        <p:spPr>
          <a:xfrm flipV="1">
            <a:off x="8511686" y="2374781"/>
            <a:ext cx="1457179" cy="6115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E7857D09-F67D-401A-99F5-37201D92DAC2}"/>
              </a:ext>
            </a:extLst>
          </p:cNvPr>
          <p:cNvCxnSpPr/>
          <p:nvPr/>
        </p:nvCxnSpPr>
        <p:spPr>
          <a:xfrm flipV="1">
            <a:off x="8022895" y="3530072"/>
            <a:ext cx="1457179" cy="6115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E9647BC3-7641-4D66-B19C-6A2BF18311EE}"/>
                  </a:ext>
                </a:extLst>
              </p:cNvPr>
              <p:cNvSpPr/>
              <p:nvPr/>
            </p:nvSpPr>
            <p:spPr>
              <a:xfrm>
                <a:off x="5872711" y="5398485"/>
                <a:ext cx="3872535" cy="683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′′ + </m:t>
                      </m:r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𝟏𝟔</m:t>
                      </m:r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𝟏𝟔</m:t>
                      </m:r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s-419" sz="3200" b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E9647BC3-7641-4D66-B19C-6A2BF18311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711" y="5398485"/>
                <a:ext cx="3872535" cy="6832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3" grpId="0"/>
      <p:bldP spid="11" grpId="0" animBg="1"/>
      <p:bldP spid="13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358</TotalTime>
  <Words>134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dada su solución general   M.Sc. Norberto Oviedo Ugalde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18</cp:revision>
  <dcterms:created xsi:type="dcterms:W3CDTF">2017-12-17T14:58:24Z</dcterms:created>
  <dcterms:modified xsi:type="dcterms:W3CDTF">2018-04-21T12:02:03Z</dcterms:modified>
</cp:coreProperties>
</file>