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8"/>
  </p:notesMasterIdLst>
  <p:handoutMasterIdLst>
    <p:handoutMasterId r:id="rId9"/>
  </p:handoutMasterIdLst>
  <p:sldIdLst>
    <p:sldId id="260" r:id="rId4"/>
    <p:sldId id="278" r:id="rId5"/>
    <p:sldId id="279" r:id="rId6"/>
    <p:sldId id="261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150D39"/>
    <a:srgbClr val="CDDAFF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25ADF5-D3FC-4A9A-8AAF-A0E2CA776AFF}" v="31" dt="2019-04-25T14:29:51.8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68" d="100"/>
          <a:sy n="68" d="100"/>
        </p:scale>
        <p:origin x="16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A03FBFDA-DC87-45FA-9454-38190F1C6242}"/>
  </pc:docChgLst>
  <pc:docChgLst>
    <pc:chgData name="Norberto Oviedo Ugalde" userId="f6dd41cc-30ac-40c0-95f2-225f08fe1ba3" providerId="ADAL" clId="{AB25ADF5-D3FC-4A9A-8AAF-A0E2CA776AFF}"/>
    <pc:docChg chg="custSel modSld">
      <pc:chgData name="Norberto Oviedo Ugalde" userId="f6dd41cc-30ac-40c0-95f2-225f08fe1ba3" providerId="ADAL" clId="{AB25ADF5-D3FC-4A9A-8AAF-A0E2CA776AFF}" dt="2019-04-25T14:33:10.429" v="96"/>
      <pc:docMkLst>
        <pc:docMk/>
      </pc:docMkLst>
      <pc:sldChg chg="modSp">
        <pc:chgData name="Norberto Oviedo Ugalde" userId="f6dd41cc-30ac-40c0-95f2-225f08fe1ba3" providerId="ADAL" clId="{AB25ADF5-D3FC-4A9A-8AAF-A0E2CA776AFF}" dt="2019-04-12T16:56:38.314" v="0" actId="255"/>
        <pc:sldMkLst>
          <pc:docMk/>
          <pc:sldMk cId="173496091" sldId="260"/>
        </pc:sldMkLst>
        <pc:spChg chg="mod">
          <ac:chgData name="Norberto Oviedo Ugalde" userId="f6dd41cc-30ac-40c0-95f2-225f08fe1ba3" providerId="ADAL" clId="{AB25ADF5-D3FC-4A9A-8AAF-A0E2CA776AFF}" dt="2019-04-12T16:56:38.314" v="0" actId="255"/>
          <ac:spMkLst>
            <pc:docMk/>
            <pc:sldMk cId="173496091" sldId="260"/>
            <ac:spMk id="2" creationId="{00000000-0000-0000-0000-000000000000}"/>
          </ac:spMkLst>
        </pc:spChg>
      </pc:sldChg>
      <pc:sldChg chg="addSp delSp modSp modAnim">
        <pc:chgData name="Norberto Oviedo Ugalde" userId="f6dd41cc-30ac-40c0-95f2-225f08fe1ba3" providerId="ADAL" clId="{AB25ADF5-D3FC-4A9A-8AAF-A0E2CA776AFF}" dt="2019-04-25T14:30:00.352" v="72" actId="1076"/>
        <pc:sldMkLst>
          <pc:docMk/>
          <pc:sldMk cId="8202816" sldId="278"/>
        </pc:sldMkLst>
        <pc:spChg chg="add del mod">
          <ac:chgData name="Norberto Oviedo Ugalde" userId="f6dd41cc-30ac-40c0-95f2-225f08fe1ba3" providerId="ADAL" clId="{AB25ADF5-D3FC-4A9A-8AAF-A0E2CA776AFF}" dt="2019-04-25T14:28:08.953" v="66" actId="478"/>
          <ac:spMkLst>
            <pc:docMk/>
            <pc:sldMk cId="8202816" sldId="278"/>
            <ac:spMk id="2" creationId="{FB1CF968-E402-41C4-A206-48EB7C35DBCA}"/>
          </ac:spMkLst>
        </pc:spChg>
        <pc:spChg chg="mod">
          <ac:chgData name="Norberto Oviedo Ugalde" userId="f6dd41cc-30ac-40c0-95f2-225f08fe1ba3" providerId="ADAL" clId="{AB25ADF5-D3FC-4A9A-8AAF-A0E2CA776AFF}" dt="2019-04-25T14:25:37.169" v="38" actId="1076"/>
          <ac:spMkLst>
            <pc:docMk/>
            <pc:sldMk cId="8202816" sldId="278"/>
            <ac:spMk id="8" creationId="{95D1706D-2ECA-48C3-95B9-E87CCC897EBD}"/>
          </ac:spMkLst>
        </pc:spChg>
        <pc:spChg chg="mod">
          <ac:chgData name="Norberto Oviedo Ugalde" userId="f6dd41cc-30ac-40c0-95f2-225f08fe1ba3" providerId="ADAL" clId="{AB25ADF5-D3FC-4A9A-8AAF-A0E2CA776AFF}" dt="2019-04-25T14:28:00.698" v="64" actId="20577"/>
          <ac:spMkLst>
            <pc:docMk/>
            <pc:sldMk cId="8202816" sldId="278"/>
            <ac:spMk id="13" creationId="{61EBB727-CC41-46C2-858A-8C7086C48163}"/>
          </ac:spMkLst>
        </pc:spChg>
        <pc:spChg chg="add mod">
          <ac:chgData name="Norberto Oviedo Ugalde" userId="f6dd41cc-30ac-40c0-95f2-225f08fe1ba3" providerId="ADAL" clId="{AB25ADF5-D3FC-4A9A-8AAF-A0E2CA776AFF}" dt="2019-04-25T14:27:53.022" v="60" actId="164"/>
          <ac:spMkLst>
            <pc:docMk/>
            <pc:sldMk cId="8202816" sldId="278"/>
            <ac:spMk id="17" creationId="{4679D84B-46A8-401C-89F7-5909A4C798B2}"/>
          </ac:spMkLst>
        </pc:spChg>
        <pc:spChg chg="mod">
          <ac:chgData name="Norberto Oviedo Ugalde" userId="f6dd41cc-30ac-40c0-95f2-225f08fe1ba3" providerId="ADAL" clId="{AB25ADF5-D3FC-4A9A-8AAF-A0E2CA776AFF}" dt="2019-04-25T14:30:00.352" v="72" actId="1076"/>
          <ac:spMkLst>
            <pc:docMk/>
            <pc:sldMk cId="8202816" sldId="278"/>
            <ac:spMk id="20" creationId="{84EAA94D-64AE-4507-A7D4-9BBC808F9284}"/>
          </ac:spMkLst>
        </pc:spChg>
        <pc:spChg chg="add mod">
          <ac:chgData name="Norberto Oviedo Ugalde" userId="f6dd41cc-30ac-40c0-95f2-225f08fe1ba3" providerId="ADAL" clId="{AB25ADF5-D3FC-4A9A-8AAF-A0E2CA776AFF}" dt="2019-04-25T14:24:14.594" v="26" actId="1076"/>
          <ac:spMkLst>
            <pc:docMk/>
            <pc:sldMk cId="8202816" sldId="278"/>
            <ac:spMk id="27" creationId="{FDFA56A0-A462-4306-B74F-F6D5B6C8D087}"/>
          </ac:spMkLst>
        </pc:spChg>
        <pc:spChg chg="add mod">
          <ac:chgData name="Norberto Oviedo Ugalde" userId="f6dd41cc-30ac-40c0-95f2-225f08fe1ba3" providerId="ADAL" clId="{AB25ADF5-D3FC-4A9A-8AAF-A0E2CA776AFF}" dt="2019-04-25T14:24:30.313" v="30" actId="14100"/>
          <ac:spMkLst>
            <pc:docMk/>
            <pc:sldMk cId="8202816" sldId="278"/>
            <ac:spMk id="29" creationId="{1C01FCC1-EDC0-44EC-B7D5-00E922A31B9E}"/>
          </ac:spMkLst>
        </pc:spChg>
        <pc:spChg chg="add mod">
          <ac:chgData name="Norberto Oviedo Ugalde" userId="f6dd41cc-30ac-40c0-95f2-225f08fe1ba3" providerId="ADAL" clId="{AB25ADF5-D3FC-4A9A-8AAF-A0E2CA776AFF}" dt="2019-04-25T14:25:06.697" v="36" actId="1076"/>
          <ac:spMkLst>
            <pc:docMk/>
            <pc:sldMk cId="8202816" sldId="278"/>
            <ac:spMk id="30" creationId="{1553C1C5-E50C-4F80-A588-BC0F692C2073}"/>
          </ac:spMkLst>
        </pc:spChg>
        <pc:spChg chg="add mod">
          <ac:chgData name="Norberto Oviedo Ugalde" userId="f6dd41cc-30ac-40c0-95f2-225f08fe1ba3" providerId="ADAL" clId="{AB25ADF5-D3FC-4A9A-8AAF-A0E2CA776AFF}" dt="2019-04-25T14:27:53.022" v="60" actId="164"/>
          <ac:spMkLst>
            <pc:docMk/>
            <pc:sldMk cId="8202816" sldId="278"/>
            <ac:spMk id="32" creationId="{C7D8B7C4-3368-4488-A51D-EE0EC7AFD2ED}"/>
          </ac:spMkLst>
        </pc:spChg>
        <pc:grpChg chg="add mod">
          <ac:chgData name="Norberto Oviedo Ugalde" userId="f6dd41cc-30ac-40c0-95f2-225f08fe1ba3" providerId="ADAL" clId="{AB25ADF5-D3FC-4A9A-8AAF-A0E2CA776AFF}" dt="2019-04-25T14:28:05.898" v="65" actId="1076"/>
          <ac:grpSpMkLst>
            <pc:docMk/>
            <pc:sldMk cId="8202816" sldId="278"/>
            <ac:grpSpMk id="18" creationId="{2FEC8C2F-052C-4F06-A528-AD362FF39748}"/>
          </ac:grpSpMkLst>
        </pc:grpChg>
        <pc:cxnChg chg="del mod">
          <ac:chgData name="Norberto Oviedo Ugalde" userId="f6dd41cc-30ac-40c0-95f2-225f08fe1ba3" providerId="ADAL" clId="{AB25ADF5-D3FC-4A9A-8AAF-A0E2CA776AFF}" dt="2019-04-25T14:29:54.693" v="71" actId="478"/>
          <ac:cxnSpMkLst>
            <pc:docMk/>
            <pc:sldMk cId="8202816" sldId="278"/>
            <ac:cxnSpMk id="15" creationId="{A81ED1B8-D00B-4BA5-B530-B5A2367FA1D6}"/>
          </ac:cxnSpMkLst>
        </pc:cxnChg>
        <pc:cxnChg chg="add mod">
          <ac:chgData name="Norberto Oviedo Ugalde" userId="f6dd41cc-30ac-40c0-95f2-225f08fe1ba3" providerId="ADAL" clId="{AB25ADF5-D3FC-4A9A-8AAF-A0E2CA776AFF}" dt="2019-04-25T14:27:53.022" v="60" actId="164"/>
          <ac:cxnSpMkLst>
            <pc:docMk/>
            <pc:sldMk cId="8202816" sldId="278"/>
            <ac:cxnSpMk id="31" creationId="{3C1BBEBF-5A31-4F47-A726-ED5910D92ECE}"/>
          </ac:cxnSpMkLst>
        </pc:cxnChg>
      </pc:sldChg>
      <pc:sldChg chg="addSp delSp modSp delAnim modAnim">
        <pc:chgData name="Norberto Oviedo Ugalde" userId="f6dd41cc-30ac-40c0-95f2-225f08fe1ba3" providerId="ADAL" clId="{AB25ADF5-D3FC-4A9A-8AAF-A0E2CA776AFF}" dt="2019-04-25T14:33:10.429" v="96"/>
        <pc:sldMkLst>
          <pc:docMk/>
          <pc:sldMk cId="819223268" sldId="279"/>
        </pc:sldMkLst>
        <pc:spChg chg="mod">
          <ac:chgData name="Norberto Oviedo Ugalde" userId="f6dd41cc-30ac-40c0-95f2-225f08fe1ba3" providerId="ADAL" clId="{AB25ADF5-D3FC-4A9A-8AAF-A0E2CA776AFF}" dt="2019-04-25T14:32:20.343" v="87" actId="6549"/>
          <ac:spMkLst>
            <pc:docMk/>
            <pc:sldMk cId="819223268" sldId="279"/>
            <ac:spMk id="13" creationId="{61EBB727-CC41-46C2-858A-8C7086C48163}"/>
          </ac:spMkLst>
        </pc:spChg>
        <pc:spChg chg="add mod">
          <ac:chgData name="Norberto Oviedo Ugalde" userId="f6dd41cc-30ac-40c0-95f2-225f08fe1ba3" providerId="ADAL" clId="{AB25ADF5-D3FC-4A9A-8AAF-A0E2CA776AFF}" dt="2019-04-25T14:30:58.703" v="76" actId="14100"/>
          <ac:spMkLst>
            <pc:docMk/>
            <pc:sldMk cId="819223268" sldId="279"/>
            <ac:spMk id="18" creationId="{47759E6C-973E-4460-B031-C37AB024BE32}"/>
          </ac:spMkLst>
        </pc:spChg>
        <pc:spChg chg="add mod">
          <ac:chgData name="Norberto Oviedo Ugalde" userId="f6dd41cc-30ac-40c0-95f2-225f08fe1ba3" providerId="ADAL" clId="{AB25ADF5-D3FC-4A9A-8AAF-A0E2CA776AFF}" dt="2019-04-25T14:31:14.863" v="80" actId="1076"/>
          <ac:spMkLst>
            <pc:docMk/>
            <pc:sldMk cId="819223268" sldId="279"/>
            <ac:spMk id="19" creationId="{721C44F0-B829-48CB-80B9-46F71BE4630B}"/>
          </ac:spMkLst>
        </pc:spChg>
        <pc:spChg chg="add mod">
          <ac:chgData name="Norberto Oviedo Ugalde" userId="f6dd41cc-30ac-40c0-95f2-225f08fe1ba3" providerId="ADAL" clId="{AB25ADF5-D3FC-4A9A-8AAF-A0E2CA776AFF}" dt="2019-04-25T14:31:27.079" v="82" actId="1076"/>
          <ac:spMkLst>
            <pc:docMk/>
            <pc:sldMk cId="819223268" sldId="279"/>
            <ac:spMk id="22" creationId="{4D253C33-7D5A-4455-901F-0E39C9151D8C}"/>
          </ac:spMkLst>
        </pc:spChg>
        <pc:grpChg chg="add mod">
          <ac:chgData name="Norberto Oviedo Ugalde" userId="f6dd41cc-30ac-40c0-95f2-225f08fe1ba3" providerId="ADAL" clId="{AB25ADF5-D3FC-4A9A-8AAF-A0E2CA776AFF}" dt="2019-04-25T14:33:00.710" v="94" actId="1076"/>
          <ac:grpSpMkLst>
            <pc:docMk/>
            <pc:sldMk cId="819223268" sldId="279"/>
            <ac:grpSpMk id="28" creationId="{CF485425-FB84-4A40-BF72-B4240B98017D}"/>
          </ac:grpSpMkLst>
        </pc:grpChg>
        <pc:cxnChg chg="del">
          <ac:chgData name="Norberto Oviedo Ugalde" userId="f6dd41cc-30ac-40c0-95f2-225f08fe1ba3" providerId="ADAL" clId="{AB25ADF5-D3FC-4A9A-8AAF-A0E2CA776AFF}" dt="2019-04-25T14:32:27.284" v="88" actId="478"/>
          <ac:cxnSpMkLst>
            <pc:docMk/>
            <pc:sldMk cId="819223268" sldId="279"/>
            <ac:cxnSpMk id="15" creationId="{A81ED1B8-D00B-4BA5-B530-B5A2367FA1D6}"/>
          </ac:cxnSpMkLst>
        </pc:cxnChg>
        <pc:cxnChg chg="mod">
          <ac:chgData name="Norberto Oviedo Ugalde" userId="f6dd41cc-30ac-40c0-95f2-225f08fe1ba3" providerId="ADAL" clId="{AB25ADF5-D3FC-4A9A-8AAF-A0E2CA776AFF}" dt="2019-04-25T14:32:51.294" v="92" actId="14100"/>
          <ac:cxnSpMkLst>
            <pc:docMk/>
            <pc:sldMk cId="819223268" sldId="279"/>
            <ac:cxnSpMk id="29" creationId="{28BF085C-4C2E-41D7-8111-7893B5F33C8C}"/>
          </ac:cxnSpMkLst>
        </pc:cxnChg>
      </pc:sldChg>
    </pc:docChg>
  </pc:docChgLst>
  <pc:docChgLst>
    <pc:chgData name="Norberto Oviedo Ugalde" userId="f6dd41cc-30ac-40c0-95f2-225f08fe1ba3" providerId="ADAL" clId="{5D061390-6417-415D-ABAF-95EB3B42052C}"/>
    <pc:docChg chg="delSld">
      <pc:chgData name="Norberto Oviedo Ugalde" userId="f6dd41cc-30ac-40c0-95f2-225f08fe1ba3" providerId="ADAL" clId="{5D061390-6417-415D-ABAF-95EB3B42052C}" dt="2019-04-08T22:42:59.184" v="2" actId="2696"/>
      <pc:docMkLst>
        <pc:docMk/>
      </pc:docMkLst>
    </pc:docChg>
  </pc:docChgLst>
  <pc:docChgLst>
    <pc:chgData name="Norberto Oviedo Ugalde" userId="f6dd41cc-30ac-40c0-95f2-225f08fe1ba3" providerId="ADAL" clId="{B20367DF-C442-48C5-8092-617DCDFD5FB2}"/>
    <pc:docChg chg="undo custSel addSld delSld modSld">
      <pc:chgData name="Norberto Oviedo Ugalde" userId="f6dd41cc-30ac-40c0-95f2-225f08fe1ba3" providerId="ADAL" clId="{B20367DF-C442-48C5-8092-617DCDFD5FB2}" dt="2019-04-08T15:09:22.544" v="1409" actId="1076"/>
      <pc:docMkLst>
        <pc:docMk/>
      </pc:docMkLst>
      <pc:sldChg chg="modSp">
        <pc:chgData name="Norberto Oviedo Ugalde" userId="f6dd41cc-30ac-40c0-95f2-225f08fe1ba3" providerId="ADAL" clId="{B20367DF-C442-48C5-8092-617DCDFD5FB2}" dt="2019-04-01T14:27:12.495" v="91" actId="5793"/>
        <pc:sldMkLst>
          <pc:docMk/>
          <pc:sldMk cId="173496091" sldId="260"/>
        </pc:sldMkLst>
        <pc:spChg chg="mod">
          <ac:chgData name="Norberto Oviedo Ugalde" userId="f6dd41cc-30ac-40c0-95f2-225f08fe1ba3" providerId="ADAL" clId="{B20367DF-C442-48C5-8092-617DCDFD5FB2}" dt="2019-04-01T14:27:12.495" v="91" actId="5793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B20367DF-C442-48C5-8092-617DCDFD5FB2}" dt="2019-04-01T16:27:14.034" v="1107" actId="20577"/>
        <pc:sldMkLst>
          <pc:docMk/>
          <pc:sldMk cId="946608536" sldId="261"/>
        </pc:sldMkLst>
        <pc:spChg chg="mod">
          <ac:chgData name="Norberto Oviedo Ugalde" userId="f6dd41cc-30ac-40c0-95f2-225f08fe1ba3" providerId="ADAL" clId="{B20367DF-C442-48C5-8092-617DCDFD5FB2}" dt="2019-04-01T16:27:14.034" v="1107" actId="20577"/>
          <ac:spMkLst>
            <pc:docMk/>
            <pc:sldMk cId="946608536" sldId="261"/>
            <ac:spMk id="2" creationId="{00000000-0000-0000-0000-000000000000}"/>
          </ac:spMkLst>
        </pc:spChg>
      </pc:sldChg>
    </pc:docChg>
  </pc:docChgLst>
  <pc:docChgLst>
    <pc:chgData name="Norberto Oviedo Ugalde" userId="f6dd41cc-30ac-40c0-95f2-225f08fe1ba3" providerId="ADAL" clId="{A7017231-18D3-4E7F-AC09-A3AE7A36EE75}"/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25/04/2019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80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190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199" y="903997"/>
            <a:ext cx="11387797" cy="5295371"/>
          </a:xfrm>
        </p:spPr>
        <p:txBody>
          <a:bodyPr/>
          <a:lstStyle/>
          <a:p>
            <a:r>
              <a:rPr lang="es-ES_tradnl" sz="4800" dirty="0"/>
              <a:t>Transformada de Laplace mediante definición 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800" dirty="0" err="1"/>
              <a:t>M.Sc</a:t>
            </a:r>
            <a:r>
              <a:rPr lang="es-ES_tradnl" sz="4800" dirty="0"/>
              <a:t>. Norberto Oviedo Ugalde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96143033-FDF5-4416-8594-CC6857F697A4}"/>
                  </a:ext>
                </a:extLst>
              </p:cNvPr>
              <p:cNvSpPr txBox="1"/>
              <p:nvPr/>
            </p:nvSpPr>
            <p:spPr>
              <a:xfrm>
                <a:off x="908556" y="1839351"/>
                <a:ext cx="106092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s-CR" sz="2800" b="1" i="1" dirty="0">
                        <a:latin typeface="Blackadder ITC" panose="04020505051007020D02" pitchFamily="82" charset="0"/>
                      </a:rPr>
                      <m:t>L</m:t>
                    </m:r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</m:oMath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96143033-FDF5-4416-8594-CC6857F697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556" y="1839351"/>
                <a:ext cx="1060922" cy="523220"/>
              </a:xfrm>
              <a:prstGeom prst="rect">
                <a:avLst/>
              </a:prstGeom>
              <a:blipFill>
                <a:blip r:embed="rId2"/>
                <a:stretch>
                  <a:fillRect b="-697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05190F5F-3B09-4D7D-BCE4-FA210B1FA411}"/>
                  </a:ext>
                </a:extLst>
              </p:cNvPr>
              <p:cNvSpPr txBox="1"/>
              <p:nvPr/>
            </p:nvSpPr>
            <p:spPr>
              <a:xfrm>
                <a:off x="3924533" y="731686"/>
                <a:ext cx="4576689" cy="641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s-CR" sz="2800" b="1" i="1" dirty="0">
                        <a:latin typeface="Blackadder ITC" panose="04020505051007020D02" pitchFamily="82" charset="0"/>
                      </a:rPr>
                      <m:t>L</m:t>
                    </m:r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𝒇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800" b="1" i="1" dirty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800" b="1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8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𝒔𝒕</m:t>
                            </m:r>
                          </m:sup>
                        </m:sSup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𝒅𝒕</m:t>
                        </m:r>
                      </m:e>
                    </m:nary>
                  </m:oMath>
                </a14:m>
                <a:r>
                  <a:rPr lang="en-US" sz="2800" b="1" dirty="0">
                    <a:solidFill>
                      <a:srgbClr val="3268FF"/>
                    </a:solidFill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sz="28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05190F5F-3B09-4D7D-BCE4-FA210B1FA4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4533" y="731686"/>
                <a:ext cx="4576689" cy="6410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CEB9C4F5-A13F-4DC9-886D-6E40E64C4C53}"/>
                  </a:ext>
                </a:extLst>
              </p:cNvPr>
              <p:cNvSpPr txBox="1"/>
              <p:nvPr/>
            </p:nvSpPr>
            <p:spPr>
              <a:xfrm>
                <a:off x="1797968" y="1780456"/>
                <a:ext cx="2563018" cy="641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800" b="1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8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𝒔𝒕</m:t>
                            </m:r>
                          </m:sup>
                        </m:sSup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𝒅𝒕</m:t>
                        </m:r>
                      </m:e>
                    </m:nary>
                  </m:oMath>
                </a14:m>
                <a:r>
                  <a:rPr lang="en-US" sz="2800" b="1" dirty="0">
                    <a:solidFill>
                      <a:srgbClr val="3268FF"/>
                    </a:solidFill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sz="28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CEB9C4F5-A13F-4DC9-886D-6E40E64C4C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7968" y="1780456"/>
                <a:ext cx="2563018" cy="6410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B6346705-B2CA-4EA7-945F-D1D33D8E91E8}"/>
                  </a:ext>
                </a:extLst>
              </p:cNvPr>
              <p:cNvSpPr txBox="1"/>
              <p:nvPr/>
            </p:nvSpPr>
            <p:spPr>
              <a:xfrm>
                <a:off x="908556" y="1822148"/>
                <a:ext cx="106092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s-CR" sz="2800" b="1" i="1" dirty="0">
                        <a:latin typeface="Blackadder ITC" panose="04020505051007020D02" pitchFamily="82" charset="0"/>
                      </a:rPr>
                      <m:t>L</m:t>
                    </m:r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</m:oMath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B6346705-B2CA-4EA7-945F-D1D33D8E91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556" y="1822148"/>
                <a:ext cx="1060922" cy="523220"/>
              </a:xfrm>
              <a:prstGeom prst="rect">
                <a:avLst/>
              </a:prstGeom>
              <a:blipFill>
                <a:blip r:embed="rId5"/>
                <a:stretch>
                  <a:fillRect b="-697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95D1706D-2ECA-48C3-95B9-E87CCC897EBD}"/>
                  </a:ext>
                </a:extLst>
              </p:cNvPr>
              <p:cNvSpPr txBox="1"/>
              <p:nvPr/>
            </p:nvSpPr>
            <p:spPr>
              <a:xfrm>
                <a:off x="1794551" y="1791757"/>
                <a:ext cx="2563018" cy="641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800" b="1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8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𝒔𝒕</m:t>
                            </m:r>
                          </m:sup>
                        </m:sSup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8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𝒅𝒕</m:t>
                        </m:r>
                      </m:e>
                    </m:nary>
                  </m:oMath>
                </a14:m>
                <a:r>
                  <a:rPr lang="en-US" sz="2800" b="1" dirty="0">
                    <a:solidFill>
                      <a:srgbClr val="3268FF"/>
                    </a:solidFill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95D1706D-2ECA-48C3-95B9-E87CCC897E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4551" y="1791757"/>
                <a:ext cx="2563018" cy="6410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1957FBA7-87A0-437A-895C-E909CE6BFCCE}"/>
                  </a:ext>
                </a:extLst>
              </p:cNvPr>
              <p:cNvSpPr txBox="1"/>
              <p:nvPr/>
            </p:nvSpPr>
            <p:spPr>
              <a:xfrm>
                <a:off x="4360986" y="1839351"/>
                <a:ext cx="2563018" cy="641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800" b="1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8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𝒔𝒕</m:t>
                            </m:r>
                          </m:sup>
                        </m:sSup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𝒅𝒕</m:t>
                        </m:r>
                      </m:e>
                    </m:nary>
                  </m:oMath>
                </a14:m>
                <a:r>
                  <a:rPr lang="en-US" sz="2800" b="1" dirty="0">
                    <a:solidFill>
                      <a:srgbClr val="3268FF"/>
                    </a:solidFill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1957FBA7-87A0-437A-895C-E909CE6BFC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0986" y="1839351"/>
                <a:ext cx="2563018" cy="6410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01545F88-207E-45DA-88DC-E6AE9B688CAF}"/>
                  </a:ext>
                </a:extLst>
              </p:cNvPr>
              <p:cNvSpPr/>
              <p:nvPr/>
            </p:nvSpPr>
            <p:spPr>
              <a:xfrm>
                <a:off x="6419836" y="1483145"/>
                <a:ext cx="3067186" cy="12012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s-CR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limLow>
                            <m:limLowPr>
                              <m:ctrlPr>
                                <a:rPr lang="es-CR" sz="28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s-CR" sz="280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sSup>
                            <m:sSup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nary>
                                <m:naryPr>
                                  <m:ctrlP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  <m:sup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𝒃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en-US" sz="2800" b="1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 dirty="0">
                                          <a:latin typeface="Cambria Math" panose="02040503050406030204" pitchFamily="18" charset="0"/>
                                        </a:rPr>
                                        <m:t>𝒆</m:t>
                                      </m:r>
                                    </m:e>
                                    <m:sup>
                                      <m:r>
                                        <a:rPr lang="en-US" sz="2800" b="1" i="1" dirty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800" b="1" i="1" dirty="0">
                                          <a:latin typeface="Cambria Math" panose="02040503050406030204" pitchFamily="18" charset="0"/>
                                        </a:rPr>
                                        <m:t>𝒔𝒕</m:t>
                                      </m:r>
                                    </m:sup>
                                  </m:sSup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𝒅𝒕</m:t>
                                  </m:r>
                                </m:e>
                              </m:nary>
                            </m:e>
                            <m:sup/>
                          </m:sSup>
                        </m:e>
                      </m:func>
                    </m:oMath>
                  </m:oMathPara>
                </a14:m>
                <a:endParaRPr lang="es-CR" sz="2800" dirty="0"/>
              </a:p>
            </p:txBody>
          </p:sp>
        </mc:Choice>
        <mc:Fallback xmlns=""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01545F88-207E-45DA-88DC-E6AE9B688C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836" y="1483145"/>
                <a:ext cx="3067186" cy="120122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61EBB727-CC41-46C2-858A-8C7086C48163}"/>
                  </a:ext>
                </a:extLst>
              </p:cNvPr>
              <p:cNvSpPr/>
              <p:nvPr/>
            </p:nvSpPr>
            <p:spPr>
              <a:xfrm>
                <a:off x="1797968" y="2684371"/>
                <a:ext cx="2291845" cy="10733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s-CR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limLow>
                            <m:limLowPr>
                              <m:ctrlPr>
                                <a:rPr lang="es-CR" sz="28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s-CR" sz="280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sSup>
                            <m:sSup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f>
                                <m:fPr>
                                  <m:ctrlP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2800" b="1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 dirty="0" smtClean="0">
                                          <a:latin typeface="Cambria Math" panose="02040503050406030204" pitchFamily="18" charset="0"/>
                                        </a:rPr>
                                        <m:t>𝒆</m:t>
                                      </m:r>
                                    </m:e>
                                    <m:sup>
                                      <m:r>
                                        <a:rPr lang="en-US" sz="2800" b="1" i="1" dirty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800" b="1" i="1" dirty="0"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  <m:r>
                                        <a:rPr lang="en-US" sz="2800" b="1" i="1" dirty="0">
                                          <a:latin typeface="Cambria Math" panose="02040503050406030204" pitchFamily="18" charset="0"/>
                                        </a:rPr>
                                        <m:t>.</m:t>
                                      </m:r>
                                      <m:r>
                                        <a:rPr lang="en-US" sz="2800" b="1" i="1" dirty="0" smtClean="0"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den>
                              </m:f>
                            </m:e>
                            <m:sup/>
                          </m:sSup>
                        </m:e>
                      </m:func>
                    </m:oMath>
                  </m:oMathPara>
                </a14:m>
                <a:endParaRPr lang="es-CR" sz="2800" dirty="0"/>
              </a:p>
            </p:txBody>
          </p:sp>
        </mc:Choice>
        <mc:Fallback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61EBB727-CC41-46C2-858A-8C7086C481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7968" y="2684371"/>
                <a:ext cx="2291845" cy="107337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84EAA94D-64AE-4507-A7D4-9BBC808F9284}"/>
                  </a:ext>
                </a:extLst>
              </p:cNvPr>
              <p:cNvSpPr/>
              <p:nvPr/>
            </p:nvSpPr>
            <p:spPr>
              <a:xfrm>
                <a:off x="4499689" y="2778946"/>
                <a:ext cx="3426376" cy="9446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s-CR" sz="28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limLow>
                          <m:limLowPr>
                            <m:ctrlPr>
                              <a:rPr lang="es-CR" sz="28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s-CR" sz="280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US" sz="2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→∞</m:t>
                            </m:r>
                          </m:lim>
                        </m:limLow>
                        <m:r>
                          <a:rPr lang="en-US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[</m:t>
                        </m:r>
                      </m:fName>
                      <m:e>
                        <m:sSup>
                          <m:sSupPr>
                            <m:ctrlPr>
                              <a:rPr lang="en-US" sz="28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f>
                              <m:fPr>
                                <m:ctrlPr>
                                  <a:rPr lang="en-US" sz="2800" b="1" i="1" dirty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2800" b="1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1" dirty="0">
                                        <a:latin typeface="Cambria Math" panose="02040503050406030204" pitchFamily="18" charset="0"/>
                                      </a:rPr>
                                      <m:t>𝒆</m:t>
                                    </m:r>
                                  </m:e>
                                  <m:sup>
                                    <m:r>
                                      <a:rPr lang="en-US" sz="2800" b="1" i="1" dirty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800" b="1" i="1" dirty="0">
                                        <a:latin typeface="Cambria Math" panose="02040503050406030204" pitchFamily="18" charset="0"/>
                                      </a:rPr>
                                      <m:t>𝒔</m:t>
                                    </m:r>
                                    <m:r>
                                      <a:rPr lang="en-US" sz="2800" b="1" i="1" dirty="0">
                                        <a:latin typeface="Cambria Math" panose="02040503050406030204" pitchFamily="18" charset="0"/>
                                      </a:rPr>
                                      <m:t>.</m:t>
                                    </m:r>
                                    <m:r>
                                      <a:rPr lang="en-US" sz="2800" b="1" i="1" dirty="0" smtClean="0">
                                        <a:latin typeface="Cambria Math" panose="02040503050406030204" pitchFamily="18" charset="0"/>
                                      </a:rPr>
                                      <m:t>𝒃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2800" b="1" i="1" dirty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b="1" i="1" dirty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den>
                            </m:f>
                          </m:e>
                          <m:sup/>
                        </m:sSup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800" b="1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800" b="1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1" i="1" dirty="0"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sz="2800" b="1" i="1" dirty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b="1" i="1" dirty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  <m:r>
                                  <a:rPr lang="en-US" sz="2800" b="1" i="1" dirty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800" b="1" i="1" dirty="0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den>
                        </m:f>
                      </m:e>
                    </m:func>
                  </m:oMath>
                </a14:m>
                <a:r>
                  <a:rPr lang="es-CR" sz="2800" dirty="0"/>
                  <a:t>]</a:t>
                </a:r>
              </a:p>
            </p:txBody>
          </p:sp>
        </mc:Choice>
        <mc:Fallback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84EAA94D-64AE-4507-A7D4-9BBC808F92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689" y="2778946"/>
                <a:ext cx="3426376" cy="944682"/>
              </a:xfrm>
              <a:prstGeom prst="rect">
                <a:avLst/>
              </a:prstGeom>
              <a:blipFill>
                <a:blip r:embed="rId10"/>
                <a:stretch>
                  <a:fillRect r="-178" b="-2581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63D83333-75F9-4EFD-92CC-6AEEAB541447}"/>
                  </a:ext>
                </a:extLst>
              </p:cNvPr>
              <p:cNvSpPr/>
              <p:nvPr/>
            </p:nvSpPr>
            <p:spPr>
              <a:xfrm>
                <a:off x="1866622" y="4166332"/>
                <a:ext cx="1923732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s-CR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      0</m:t>
                          </m:r>
                        </m:fName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s-CR" sz="2800" dirty="0"/>
              </a:p>
            </p:txBody>
          </p:sp>
        </mc:Choice>
        <mc:Fallback xmlns=""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63D83333-75F9-4EFD-92CC-6AEEAB5414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622" y="4166332"/>
                <a:ext cx="1923732" cy="90178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ángulo 22">
                <a:extLst>
                  <a:ext uri="{FF2B5EF4-FFF2-40B4-BE49-F238E27FC236}">
                    <a16:creationId xmlns:a16="http://schemas.microsoft.com/office/drawing/2014/main" id="{CFB44B3A-7D57-474B-82EE-3FCA269AC7F7}"/>
                  </a:ext>
                </a:extLst>
              </p:cNvPr>
              <p:cNvSpPr/>
              <p:nvPr/>
            </p:nvSpPr>
            <p:spPr>
              <a:xfrm>
                <a:off x="1547203" y="4107439"/>
                <a:ext cx="108375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US" sz="20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sz="20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CR" sz="20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3" name="Rectángulo 22">
                <a:extLst>
                  <a:ext uri="{FF2B5EF4-FFF2-40B4-BE49-F238E27FC236}">
                    <a16:creationId xmlns:a16="http://schemas.microsoft.com/office/drawing/2014/main" id="{CFB44B3A-7D57-474B-82EE-3FCA269AC7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203" y="4107439"/>
                <a:ext cx="1083758" cy="400110"/>
              </a:xfrm>
              <a:prstGeom prst="rect">
                <a:avLst/>
              </a:prstGeom>
              <a:blipFill>
                <a:blip r:embed="rId12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58B824D6-02BF-4233-AD3D-ABFC44C1532C}"/>
                  </a:ext>
                </a:extLst>
              </p:cNvPr>
              <p:cNvSpPr txBox="1"/>
              <p:nvPr/>
            </p:nvSpPr>
            <p:spPr>
              <a:xfrm>
                <a:off x="5565539" y="5068117"/>
                <a:ext cx="106092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s-CR" sz="2800" b="1" i="1" dirty="0">
                        <a:latin typeface="Blackadder ITC" panose="04020505051007020D02" pitchFamily="82" charset="0"/>
                      </a:rPr>
                      <m:t>L</m:t>
                    </m:r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</m:oMath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58B824D6-02BF-4233-AD3D-ABFC44C15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5539" y="5068117"/>
                <a:ext cx="1060922" cy="523220"/>
              </a:xfrm>
              <a:prstGeom prst="rect">
                <a:avLst/>
              </a:prstGeom>
              <a:blipFill>
                <a:blip r:embed="rId13"/>
                <a:stretch>
                  <a:fillRect b="-697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24">
                <a:extLst>
                  <a:ext uri="{FF2B5EF4-FFF2-40B4-BE49-F238E27FC236}">
                    <a16:creationId xmlns:a16="http://schemas.microsoft.com/office/drawing/2014/main" id="{DF864569-7805-474C-AF02-360927E0F926}"/>
                  </a:ext>
                </a:extLst>
              </p:cNvPr>
              <p:cNvSpPr/>
              <p:nvPr/>
            </p:nvSpPr>
            <p:spPr>
              <a:xfrm>
                <a:off x="6419836" y="4878834"/>
                <a:ext cx="983474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s-CR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  </m:t>
                          </m:r>
                        </m:fName>
                        <m:e>
                          <m:f>
                            <m:f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s-CR" sz="2800" dirty="0"/>
              </a:p>
            </p:txBody>
          </p:sp>
        </mc:Choice>
        <mc:Fallback xmlns="">
          <p:sp>
            <p:nvSpPr>
              <p:cNvPr id="25" name="Rectángulo 24">
                <a:extLst>
                  <a:ext uri="{FF2B5EF4-FFF2-40B4-BE49-F238E27FC236}">
                    <a16:creationId xmlns:a16="http://schemas.microsoft.com/office/drawing/2014/main" id="{DF864569-7805-474C-AF02-360927E0F9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836" y="4878834"/>
                <a:ext cx="983474" cy="90178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CuadroTexto 25">
            <a:extLst>
              <a:ext uri="{FF2B5EF4-FFF2-40B4-BE49-F238E27FC236}">
                <a16:creationId xmlns:a16="http://schemas.microsoft.com/office/drawing/2014/main" id="{7E4410C9-56B9-44CC-ABBC-0E6DC184683B}"/>
              </a:ext>
            </a:extLst>
          </p:cNvPr>
          <p:cNvSpPr txBox="1"/>
          <p:nvPr/>
        </p:nvSpPr>
        <p:spPr>
          <a:xfrm>
            <a:off x="5468712" y="4773821"/>
            <a:ext cx="2315497" cy="1202068"/>
          </a:xfrm>
          <a:prstGeom prst="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ángulo 27">
                <a:extLst>
                  <a:ext uri="{FF2B5EF4-FFF2-40B4-BE49-F238E27FC236}">
                    <a16:creationId xmlns:a16="http://schemas.microsoft.com/office/drawing/2014/main" id="{F0FED5CF-DBC8-416E-B2A6-70A3196085A3}"/>
                  </a:ext>
                </a:extLst>
              </p:cNvPr>
              <p:cNvSpPr/>
              <p:nvPr/>
            </p:nvSpPr>
            <p:spPr>
              <a:xfrm>
                <a:off x="9099209" y="5068117"/>
                <a:ext cx="126611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US" sz="24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sz="24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CR" sz="24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" name="Rectángulo 27">
                <a:extLst>
                  <a:ext uri="{FF2B5EF4-FFF2-40B4-BE49-F238E27FC236}">
                    <a16:creationId xmlns:a16="http://schemas.microsoft.com/office/drawing/2014/main" id="{F0FED5CF-DBC8-416E-B2A6-70A3196085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9209" y="5068117"/>
                <a:ext cx="1266116" cy="461665"/>
              </a:xfrm>
              <a:prstGeom prst="rect">
                <a:avLst/>
              </a:prstGeom>
              <a:blipFill>
                <a:blip r:embed="rId15"/>
                <a:stretch>
                  <a:fillRect l="-483" r="-483" b="-1973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CuadroTexto 26">
            <a:extLst>
              <a:ext uri="{FF2B5EF4-FFF2-40B4-BE49-F238E27FC236}">
                <a16:creationId xmlns:a16="http://schemas.microsoft.com/office/drawing/2014/main" id="{FDFA56A0-A462-4306-B74F-F6D5B6C8D087}"/>
              </a:ext>
            </a:extLst>
          </p:cNvPr>
          <p:cNvSpPr txBox="1"/>
          <p:nvPr/>
        </p:nvSpPr>
        <p:spPr>
          <a:xfrm>
            <a:off x="6871437" y="846778"/>
            <a:ext cx="588144" cy="525918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1C01FCC1-EDC0-44EC-B7D5-00E922A31B9E}"/>
              </a:ext>
            </a:extLst>
          </p:cNvPr>
          <p:cNvSpPr txBox="1"/>
          <p:nvPr/>
        </p:nvSpPr>
        <p:spPr>
          <a:xfrm>
            <a:off x="3545058" y="1872990"/>
            <a:ext cx="245296" cy="46168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1553C1C5-E50C-4F80-A588-BC0F692C2073}"/>
              </a:ext>
            </a:extLst>
          </p:cNvPr>
          <p:cNvSpPr txBox="1"/>
          <p:nvPr/>
        </p:nvSpPr>
        <p:spPr>
          <a:xfrm>
            <a:off x="1424706" y="1924507"/>
            <a:ext cx="309489" cy="389397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2FEC8C2F-052C-4F06-A528-AD362FF39748}"/>
              </a:ext>
            </a:extLst>
          </p:cNvPr>
          <p:cNvGrpSpPr/>
          <p:nvPr/>
        </p:nvGrpSpPr>
        <p:grpSpPr>
          <a:xfrm>
            <a:off x="3738497" y="2895917"/>
            <a:ext cx="372071" cy="920718"/>
            <a:chOff x="10365325" y="2662170"/>
            <a:chExt cx="372071" cy="920718"/>
          </a:xfrm>
        </p:grpSpPr>
        <p:cxnSp>
          <p:nvCxnSpPr>
            <p:cNvPr id="31" name="Conector recto 30">
              <a:extLst>
                <a:ext uri="{FF2B5EF4-FFF2-40B4-BE49-F238E27FC236}">
                  <a16:creationId xmlns:a16="http://schemas.microsoft.com/office/drawing/2014/main" id="{3C1BBEBF-5A31-4F47-A726-ED5910D92ECE}"/>
                </a:ext>
              </a:extLst>
            </p:cNvPr>
            <p:cNvCxnSpPr>
              <a:cxnSpLocks/>
            </p:cNvCxnSpPr>
            <p:nvPr/>
          </p:nvCxnSpPr>
          <p:spPr>
            <a:xfrm>
              <a:off x="10466945" y="2816059"/>
              <a:ext cx="0" cy="599931"/>
            </a:xfrm>
            <a:prstGeom prst="line">
              <a:avLst/>
            </a:prstGeom>
            <a:ln w="28575">
              <a:solidFill>
                <a:srgbClr val="3268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2" name="Rectángulo 31">
                  <a:extLst>
                    <a:ext uri="{FF2B5EF4-FFF2-40B4-BE49-F238E27FC236}">
                      <a16:creationId xmlns:a16="http://schemas.microsoft.com/office/drawing/2014/main" id="{C7D8B7C4-3368-4488-A51D-EE0EC7AFD2ED}"/>
                    </a:ext>
                  </a:extLst>
                </p:cNvPr>
                <p:cNvSpPr/>
                <p:nvPr/>
              </p:nvSpPr>
              <p:spPr>
                <a:xfrm>
                  <a:off x="10365325" y="3275111"/>
                  <a:ext cx="34176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CR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s-CR" dirty="0">
                    <a:solidFill>
                      <a:schemeClr val="accent3">
                        <a:lumMod val="75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32" name="Rectángulo 31">
                  <a:extLst>
                    <a:ext uri="{FF2B5EF4-FFF2-40B4-BE49-F238E27FC236}">
                      <a16:creationId xmlns:a16="http://schemas.microsoft.com/office/drawing/2014/main" id="{C7D8B7C4-3368-4488-A51D-EE0EC7AFD2E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65325" y="3275111"/>
                  <a:ext cx="341760" cy="307777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Rectángulo 16">
                  <a:extLst>
                    <a:ext uri="{FF2B5EF4-FFF2-40B4-BE49-F238E27FC236}">
                      <a16:creationId xmlns:a16="http://schemas.microsoft.com/office/drawing/2014/main" id="{4679D84B-46A8-401C-89F7-5909A4C798B2}"/>
                    </a:ext>
                  </a:extLst>
                </p:cNvPr>
                <p:cNvSpPr/>
                <p:nvPr/>
              </p:nvSpPr>
              <p:spPr>
                <a:xfrm>
                  <a:off x="10394032" y="2662170"/>
                  <a:ext cx="343364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CR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oMath>
                    </m:oMathPara>
                  </a14:m>
                  <a:endParaRPr lang="es-CR" dirty="0">
                    <a:solidFill>
                      <a:schemeClr val="accent3">
                        <a:lumMod val="75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17" name="Rectángulo 16">
                  <a:extLst>
                    <a:ext uri="{FF2B5EF4-FFF2-40B4-BE49-F238E27FC236}">
                      <a16:creationId xmlns:a16="http://schemas.microsoft.com/office/drawing/2014/main" id="{4679D84B-46A8-401C-89F7-5909A4C798B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94032" y="2662170"/>
                  <a:ext cx="343364" cy="307777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8202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2" grpId="0"/>
      <p:bldP spid="13" grpId="0"/>
      <p:bldP spid="20" grpId="0"/>
      <p:bldP spid="21" grpId="0"/>
      <p:bldP spid="23" grpId="0"/>
      <p:bldP spid="24" grpId="0"/>
      <p:bldP spid="25" grpId="0"/>
      <p:bldP spid="26" grpId="0" animBg="1"/>
      <p:bldP spid="28" grpId="0"/>
      <p:bldP spid="27" grpId="0" animBg="1"/>
      <p:bldP spid="29" grpId="0" animBg="1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96143033-FDF5-4416-8594-CC6857F697A4}"/>
                  </a:ext>
                </a:extLst>
              </p:cNvPr>
              <p:cNvSpPr txBox="1"/>
              <p:nvPr/>
            </p:nvSpPr>
            <p:spPr>
              <a:xfrm>
                <a:off x="808001" y="1063750"/>
                <a:ext cx="106092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s-CR" sz="2800" b="1" i="1" dirty="0">
                        <a:latin typeface="Blackadder ITC" panose="04020505051007020D02" pitchFamily="82" charset="0"/>
                      </a:rPr>
                      <m:t>L</m:t>
                    </m:r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s-CR" sz="2800" b="1" i="1" dirty="0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  <m:r>
                              <a:rPr lang="es-CR" sz="2800" b="1" i="1" dirty="0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p>
                        </m:sSup>
                      </m:e>
                    </m:d>
                  </m:oMath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96143033-FDF5-4416-8594-CC6857F697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001" y="1063750"/>
                <a:ext cx="1060922" cy="954107"/>
              </a:xfrm>
              <a:prstGeom prst="rect">
                <a:avLst/>
              </a:prstGeom>
              <a:blipFill>
                <a:blip r:embed="rId2"/>
                <a:stretch>
                  <a:fillRect l="-5172" r="-7471" b="-3185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05190F5F-3B09-4D7D-BCE4-FA210B1FA411}"/>
                  </a:ext>
                </a:extLst>
              </p:cNvPr>
              <p:cNvSpPr txBox="1"/>
              <p:nvPr/>
            </p:nvSpPr>
            <p:spPr>
              <a:xfrm>
                <a:off x="3924533" y="731686"/>
                <a:ext cx="4576689" cy="641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s-CR" sz="2800" b="1" i="1" dirty="0">
                        <a:latin typeface="Blackadder ITC" panose="04020505051007020D02" pitchFamily="82" charset="0"/>
                      </a:rPr>
                      <m:t>L</m:t>
                    </m:r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𝒇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800" b="1" i="1" dirty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800" b="1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8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𝒔𝒕</m:t>
                            </m:r>
                          </m:sup>
                        </m:sSup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800" b="1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𝒅𝒕</m:t>
                        </m:r>
                      </m:e>
                    </m:nary>
                  </m:oMath>
                </a14:m>
                <a:r>
                  <a:rPr lang="en-US" sz="2800" b="1" dirty="0">
                    <a:solidFill>
                      <a:srgbClr val="3268FF"/>
                    </a:solidFill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sz="28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05190F5F-3B09-4D7D-BCE4-FA210B1FA4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4533" y="731686"/>
                <a:ext cx="4576689" cy="6410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CEB9C4F5-A13F-4DC9-886D-6E40E64C4C53}"/>
                  </a:ext>
                </a:extLst>
              </p:cNvPr>
              <p:cNvSpPr txBox="1"/>
              <p:nvPr/>
            </p:nvSpPr>
            <p:spPr>
              <a:xfrm>
                <a:off x="1866622" y="1456176"/>
                <a:ext cx="2952355" cy="6403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800" b="1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8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𝒔𝒕</m:t>
                            </m:r>
                          </m:sup>
                        </m:sSup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.</m:t>
                        </m:r>
                        <m:sSup>
                          <m:sSupPr>
                            <m:ctrlPr>
                              <a:rPr lang="en-US" sz="28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s-CR" sz="2800" b="1" i="1" dirty="0">
                                <a:latin typeface="Cambria Math" panose="02040503050406030204" pitchFamily="18" charset="0"/>
                              </a:rPr>
                              <m:t>𝒂</m:t>
                            </m:r>
                            <m:r>
                              <a:rPr lang="es-CR" sz="2800" b="1" i="1" dirty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p>
                        </m:sSup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𝒅𝒕</m:t>
                        </m:r>
                      </m:e>
                    </m:nary>
                  </m:oMath>
                </a14:m>
                <a:r>
                  <a:rPr lang="en-US" sz="2800" b="1" dirty="0">
                    <a:solidFill>
                      <a:srgbClr val="3268FF"/>
                    </a:solidFill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sz="28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CEB9C4F5-A13F-4DC9-886D-6E40E64C4C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622" y="1456176"/>
                <a:ext cx="2952355" cy="6403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B6346705-B2CA-4EA7-945F-D1D33D8E91E8}"/>
                  </a:ext>
                </a:extLst>
              </p:cNvPr>
              <p:cNvSpPr txBox="1"/>
              <p:nvPr/>
            </p:nvSpPr>
            <p:spPr>
              <a:xfrm>
                <a:off x="808001" y="1072360"/>
                <a:ext cx="106092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s-CR" sz="2800" b="1" i="1" dirty="0">
                        <a:latin typeface="Blackadder ITC" panose="04020505051007020D02" pitchFamily="82" charset="0"/>
                      </a:rPr>
                      <m:t>L</m:t>
                    </m:r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s-CR" sz="28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  <m:r>
                              <a:rPr lang="es-CR" sz="28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8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p>
                        </m:sSup>
                      </m:e>
                    </m:d>
                  </m:oMath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B6346705-B2CA-4EA7-945F-D1D33D8E91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001" y="1072360"/>
                <a:ext cx="1060922" cy="954107"/>
              </a:xfrm>
              <a:prstGeom prst="rect">
                <a:avLst/>
              </a:prstGeom>
              <a:blipFill>
                <a:blip r:embed="rId5"/>
                <a:stretch>
                  <a:fillRect l="-5172" r="-7471" b="-3846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1957FBA7-87A0-437A-895C-E909CE6BFCCE}"/>
                  </a:ext>
                </a:extLst>
              </p:cNvPr>
              <p:cNvSpPr txBox="1"/>
              <p:nvPr/>
            </p:nvSpPr>
            <p:spPr>
              <a:xfrm>
                <a:off x="4580607" y="1459340"/>
                <a:ext cx="2563018" cy="641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800" b="1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8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s-CR" sz="2800" b="1" i="1" dirty="0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en-US" sz="2800" b="1" i="1" dirty="0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p>
                        </m:sSup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𝒅𝒕</m:t>
                        </m:r>
                      </m:e>
                    </m:nary>
                  </m:oMath>
                </a14:m>
                <a:r>
                  <a:rPr lang="en-US" sz="2800" b="1" dirty="0">
                    <a:solidFill>
                      <a:srgbClr val="3268FF"/>
                    </a:solidFill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1957FBA7-87A0-437A-895C-E909CE6BFC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0607" y="1459340"/>
                <a:ext cx="2563018" cy="6410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01545F88-207E-45DA-88DC-E6AE9B688CAF}"/>
                  </a:ext>
                </a:extLst>
              </p:cNvPr>
              <p:cNvSpPr/>
              <p:nvPr/>
            </p:nvSpPr>
            <p:spPr>
              <a:xfrm>
                <a:off x="7062851" y="1073593"/>
                <a:ext cx="3448701" cy="12012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s-CR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limLow>
                            <m:limLowPr>
                              <m:ctrlPr>
                                <a:rPr lang="es-CR" sz="28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s-CR" sz="280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sSup>
                            <m:sSup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nary>
                                <m:naryPr>
                                  <m:ctrlP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  <m:sup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𝒃</m:t>
                                  </m:r>
                                </m:sup>
                                <m:e>
                                  <m:sSup>
                                    <m:sSupPr>
                                      <m:ctrlPr>
                                        <a:rPr lang="en-US" sz="2800" b="1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1" i="1" dirty="0">
                                          <a:latin typeface="Cambria Math" panose="02040503050406030204" pitchFamily="18" charset="0"/>
                                        </a:rPr>
                                        <m:t>𝒆</m:t>
                                      </m:r>
                                    </m:e>
                                    <m:sup>
                                      <m:r>
                                        <a:rPr lang="en-US" sz="2800" b="1" i="1" dirty="0" smtClean="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sz="2800" b="1" i="1" dirty="0" smtClean="0">
                                          <a:latin typeface="Cambria Math" panose="02040503050406030204" pitchFamily="18" charset="0"/>
                                        </a:rPr>
                                        <m:t>𝒂</m:t>
                                      </m:r>
                                      <m:r>
                                        <a:rPr lang="en-US" sz="2800" b="1" i="1" dirty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800" b="1" i="1" dirty="0"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  <m:r>
                                        <a:rPr lang="en-US" sz="2800" b="1" i="1" dirty="0" smtClean="0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  <m:r>
                                        <a:rPr lang="en-US" sz="2800" b="1" i="1" dirty="0"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sup>
                                  </m:sSup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𝒅𝒕</m:t>
                                  </m:r>
                                </m:e>
                              </m:nary>
                            </m:e>
                            <m:sup/>
                          </m:sSup>
                        </m:e>
                      </m:func>
                    </m:oMath>
                  </m:oMathPara>
                </a14:m>
                <a:endParaRPr lang="es-CR" sz="2800" dirty="0"/>
              </a:p>
            </p:txBody>
          </p:sp>
        </mc:Choice>
        <mc:Fallback xmlns=""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01545F88-207E-45DA-88DC-E6AE9B688C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2851" y="1073593"/>
                <a:ext cx="3448701" cy="120122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61EBB727-CC41-46C2-858A-8C7086C48163}"/>
                  </a:ext>
                </a:extLst>
              </p:cNvPr>
              <p:cNvSpPr/>
              <p:nvPr/>
            </p:nvSpPr>
            <p:spPr>
              <a:xfrm>
                <a:off x="1868508" y="2488358"/>
                <a:ext cx="2816540" cy="9761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s-CR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limLow>
                            <m:limLowPr>
                              <m:ctrlPr>
                                <a:rPr lang="es-CR" sz="28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s-CR" sz="280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  <m:f>
                            <m:f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).</m:t>
                                  </m:r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den>
                          </m:f>
                        </m:fName>
                        <m:e/>
                      </m:func>
                    </m:oMath>
                  </m:oMathPara>
                </a14:m>
                <a:endParaRPr lang="es-CR" sz="2800" dirty="0"/>
              </a:p>
            </p:txBody>
          </p:sp>
        </mc:Choice>
        <mc:Fallback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61EBB727-CC41-46C2-858A-8C7086C481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8508" y="2488358"/>
                <a:ext cx="2816540" cy="9761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84EAA94D-64AE-4507-A7D4-9BBC808F9284}"/>
                  </a:ext>
                </a:extLst>
              </p:cNvPr>
              <p:cNvSpPr/>
              <p:nvPr/>
            </p:nvSpPr>
            <p:spPr>
              <a:xfrm>
                <a:off x="4927651" y="2537416"/>
                <a:ext cx="4270400" cy="9872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s-CR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limLow>
                            <m:limLowPr>
                              <m:ctrlPr>
                                <a:rPr lang="es-CR" sz="28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s-CR" sz="280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sz="28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[</m:t>
                          </m:r>
                        </m:fName>
                        <m:e>
                          <m:f>
                            <m:f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).</m:t>
                                  </m:r>
                                  <m:r>
                                    <a:rPr lang="en-US" sz="2800" b="1" i="1" dirty="0" smtClean="0"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den>
                          </m:f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sz="2800" b="1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b="1" i="1" dirty="0">
                                          <a:latin typeface="Cambria Math" panose="02040503050406030204" pitchFamily="18" charset="0"/>
                                        </a:rPr>
                                        <m:t>𝒂</m:t>
                                      </m:r>
                                      <m:r>
                                        <a:rPr lang="en-US" sz="2800" b="1" i="1" dirty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800" b="1" i="1" dirty="0">
                                          <a:latin typeface="Cambria Math" panose="02040503050406030204" pitchFamily="18" charset="0"/>
                                        </a:rPr>
                                        <m:t>𝒔</m:t>
                                      </m:r>
                                    </m:e>
                                  </m:d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US" sz="2800" b="1" i="1" dirty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den>
                          </m:f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</m:func>
                    </m:oMath>
                  </m:oMathPara>
                </a14:m>
                <a:endParaRPr lang="es-CR" sz="2800" dirty="0"/>
              </a:p>
            </p:txBody>
          </p:sp>
        </mc:Choice>
        <mc:Fallback xmlns=""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84EAA94D-64AE-4507-A7D4-9BBC808F92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7651" y="2537416"/>
                <a:ext cx="4270400" cy="98725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63D83333-75F9-4EFD-92CC-6AEEAB541447}"/>
                  </a:ext>
                </a:extLst>
              </p:cNvPr>
              <p:cNvSpPr/>
              <p:nvPr/>
            </p:nvSpPr>
            <p:spPr>
              <a:xfrm>
                <a:off x="1866622" y="4166332"/>
                <a:ext cx="2538515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s-CR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      0</m:t>
                          </m:r>
                        </m:fName>
                        <m:e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s-CR" sz="2800" dirty="0"/>
              </a:p>
            </p:txBody>
          </p:sp>
        </mc:Choice>
        <mc:Fallback xmlns=""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63D83333-75F9-4EFD-92CC-6AEEAB5414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622" y="4166332"/>
                <a:ext cx="2538515" cy="90178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ángulo 22">
                <a:extLst>
                  <a:ext uri="{FF2B5EF4-FFF2-40B4-BE49-F238E27FC236}">
                    <a16:creationId xmlns:a16="http://schemas.microsoft.com/office/drawing/2014/main" id="{CFB44B3A-7D57-474B-82EE-3FCA269AC7F7}"/>
                  </a:ext>
                </a:extLst>
              </p:cNvPr>
              <p:cNvSpPr/>
              <p:nvPr/>
            </p:nvSpPr>
            <p:spPr>
              <a:xfrm>
                <a:off x="1338462" y="4089716"/>
                <a:ext cx="154882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0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US" sz="20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0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CR" sz="20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3" name="Rectángulo 22">
                <a:extLst>
                  <a:ext uri="{FF2B5EF4-FFF2-40B4-BE49-F238E27FC236}">
                    <a16:creationId xmlns:a16="http://schemas.microsoft.com/office/drawing/2014/main" id="{CFB44B3A-7D57-474B-82EE-3FCA269AC7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8462" y="4089716"/>
                <a:ext cx="1548822" cy="400110"/>
              </a:xfrm>
              <a:prstGeom prst="rect">
                <a:avLst/>
              </a:prstGeom>
              <a:blipFill>
                <a:blip r:embed="rId11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58B824D6-02BF-4233-AD3D-ABFC44C1532C}"/>
                  </a:ext>
                </a:extLst>
              </p:cNvPr>
              <p:cNvSpPr txBox="1"/>
              <p:nvPr/>
            </p:nvSpPr>
            <p:spPr>
              <a:xfrm>
                <a:off x="5331655" y="4666616"/>
                <a:ext cx="106092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s-CR" sz="2800" b="1" i="1" dirty="0">
                        <a:latin typeface="Blackadder ITC" panose="04020505051007020D02" pitchFamily="82" charset="0"/>
                      </a:rPr>
                      <m:t>L</m:t>
                    </m:r>
                    <m:d>
                      <m:dPr>
                        <m:begChr m:val="{"/>
                        <m:endChr m:val="}"/>
                        <m:ctrlPr>
                          <a:rPr lang="es-CR" sz="28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s-CR" sz="28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  <m:r>
                              <a:rPr lang="es-CR" sz="28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8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p>
                        </m:sSup>
                      </m:e>
                    </m:d>
                  </m:oMath>
                </a14:m>
                <a:endParaRPr lang="es-419" sz="2800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58B824D6-02BF-4233-AD3D-ABFC44C15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1655" y="4666616"/>
                <a:ext cx="1060922" cy="954107"/>
              </a:xfrm>
              <a:prstGeom prst="rect">
                <a:avLst/>
              </a:prstGeom>
              <a:blipFill>
                <a:blip r:embed="rId12"/>
                <a:stretch>
                  <a:fillRect l="-5172" r="-7471" b="-3846"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24">
                <a:extLst>
                  <a:ext uri="{FF2B5EF4-FFF2-40B4-BE49-F238E27FC236}">
                    <a16:creationId xmlns:a16="http://schemas.microsoft.com/office/drawing/2014/main" id="{DF864569-7805-474C-AF02-360927E0F926}"/>
                  </a:ext>
                </a:extLst>
              </p:cNvPr>
              <p:cNvSpPr/>
              <p:nvPr/>
            </p:nvSpPr>
            <p:spPr>
              <a:xfrm>
                <a:off x="6419836" y="4878834"/>
                <a:ext cx="1598258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s-CR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  </m:t>
                          </m:r>
                        </m:fName>
                        <m:e>
                          <m:f>
                            <m:fPr>
                              <m:ctrlP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1" i="1" dirty="0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s-CR" sz="2800" dirty="0"/>
              </a:p>
            </p:txBody>
          </p:sp>
        </mc:Choice>
        <mc:Fallback xmlns="">
          <p:sp>
            <p:nvSpPr>
              <p:cNvPr id="25" name="Rectángulo 24">
                <a:extLst>
                  <a:ext uri="{FF2B5EF4-FFF2-40B4-BE49-F238E27FC236}">
                    <a16:creationId xmlns:a16="http://schemas.microsoft.com/office/drawing/2014/main" id="{DF864569-7805-474C-AF02-360927E0F9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836" y="4878834"/>
                <a:ext cx="1598258" cy="90178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CuadroTexto 25">
            <a:extLst>
              <a:ext uri="{FF2B5EF4-FFF2-40B4-BE49-F238E27FC236}">
                <a16:creationId xmlns:a16="http://schemas.microsoft.com/office/drawing/2014/main" id="{7E4410C9-56B9-44CC-ABBC-0E6DC184683B}"/>
              </a:ext>
            </a:extLst>
          </p:cNvPr>
          <p:cNvSpPr txBox="1"/>
          <p:nvPr/>
        </p:nvSpPr>
        <p:spPr>
          <a:xfrm>
            <a:off x="5385526" y="4792421"/>
            <a:ext cx="2632568" cy="1212477"/>
          </a:xfrm>
          <a:prstGeom prst="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96C5AA6B-EA2A-4931-8E76-927F242F8A61}"/>
                  </a:ext>
                </a:extLst>
              </p:cNvPr>
              <p:cNvSpPr txBox="1"/>
              <p:nvPr/>
            </p:nvSpPr>
            <p:spPr>
              <a:xfrm>
                <a:off x="1866622" y="1469580"/>
                <a:ext cx="2952355" cy="6403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i="1" dirty="0">
                    <a:latin typeface="Cambria Math" panose="02040503050406030204" pitchFamily="18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800" b="1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b="1" i="1" dirty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8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b="1" i="1" dirty="0">
                                <a:latin typeface="Cambria Math" panose="02040503050406030204" pitchFamily="18" charset="0"/>
                              </a:rPr>
                              <m:t>𝒔𝒕</m:t>
                            </m:r>
                          </m:sup>
                        </m:sSup>
                        <m:r>
                          <a:rPr lang="en-US" sz="2800" b="1" i="1" dirty="0" smtClean="0">
                            <a:latin typeface="Cambria Math" panose="02040503050406030204" pitchFamily="18" charset="0"/>
                          </a:rPr>
                          <m:t>.</m:t>
                        </m:r>
                        <m:sSup>
                          <m:sSupPr>
                            <m:ctrlPr>
                              <a:rPr lang="en-US" sz="2800" b="1" i="1" dirty="0" smtClean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s-CR" sz="28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  <m:r>
                              <a:rPr lang="es-CR" sz="28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800" b="1" i="1" dirty="0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p>
                        </m:sSup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𝒅𝒕</m:t>
                        </m:r>
                      </m:e>
                    </m:nary>
                  </m:oMath>
                </a14:m>
                <a:r>
                  <a:rPr lang="en-US" sz="2800" b="1" dirty="0">
                    <a:solidFill>
                      <a:srgbClr val="3268FF"/>
                    </a:solidFill>
                    <a:latin typeface="Arial" charset="0"/>
                    <a:ea typeface="Arial" charset="0"/>
                    <a:cs typeface="Arial" charset="0"/>
                  </a:rPr>
                  <a:t> </a:t>
                </a:r>
                <a:endParaRPr lang="es-419" sz="2800" b="1" i="1" kern="12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96C5AA6B-EA2A-4931-8E76-927F242F8A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622" y="1469580"/>
                <a:ext cx="2952355" cy="64036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411EAD31-C6DC-4B52-8698-00039D1267A0}"/>
                  </a:ext>
                </a:extLst>
              </p:cNvPr>
              <p:cNvSpPr/>
              <p:nvPr/>
            </p:nvSpPr>
            <p:spPr>
              <a:xfrm>
                <a:off x="8787201" y="4938853"/>
                <a:ext cx="14534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US" sz="28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sz="28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800" b="1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s-CR" sz="28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411EAD31-C6DC-4B52-8698-00039D1267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7201" y="4938853"/>
                <a:ext cx="1453411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CuadroTexto 17">
            <a:extLst>
              <a:ext uri="{FF2B5EF4-FFF2-40B4-BE49-F238E27FC236}">
                <a16:creationId xmlns:a16="http://schemas.microsoft.com/office/drawing/2014/main" id="{47759E6C-973E-4460-B031-C37AB024BE32}"/>
              </a:ext>
            </a:extLst>
          </p:cNvPr>
          <p:cNvSpPr txBox="1"/>
          <p:nvPr/>
        </p:nvSpPr>
        <p:spPr>
          <a:xfrm>
            <a:off x="6865035" y="846777"/>
            <a:ext cx="633046" cy="438093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21C44F0-B829-48CB-80B9-46F71BE4630B}"/>
              </a:ext>
            </a:extLst>
          </p:cNvPr>
          <p:cNvSpPr txBox="1"/>
          <p:nvPr/>
        </p:nvSpPr>
        <p:spPr>
          <a:xfrm>
            <a:off x="3645950" y="1557313"/>
            <a:ext cx="557166" cy="438093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4D253C33-7D5A-4455-901F-0E39C9151D8C}"/>
              </a:ext>
            </a:extLst>
          </p:cNvPr>
          <p:cNvSpPr txBox="1"/>
          <p:nvPr/>
        </p:nvSpPr>
        <p:spPr>
          <a:xfrm>
            <a:off x="1264129" y="1557312"/>
            <a:ext cx="557166" cy="438093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endParaRPr lang="es-CR" dirty="0"/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CF485425-FB84-4A40-BF72-B4240B98017D}"/>
              </a:ext>
            </a:extLst>
          </p:cNvPr>
          <p:cNvGrpSpPr/>
          <p:nvPr/>
        </p:nvGrpSpPr>
        <p:grpSpPr>
          <a:xfrm>
            <a:off x="4120659" y="2530560"/>
            <a:ext cx="481932" cy="1099657"/>
            <a:chOff x="10365325" y="2662170"/>
            <a:chExt cx="372071" cy="920718"/>
          </a:xfrm>
        </p:grpSpPr>
        <p:cxnSp>
          <p:nvCxnSpPr>
            <p:cNvPr id="29" name="Conector recto 28">
              <a:extLst>
                <a:ext uri="{FF2B5EF4-FFF2-40B4-BE49-F238E27FC236}">
                  <a16:creationId xmlns:a16="http://schemas.microsoft.com/office/drawing/2014/main" id="{28BF085C-4C2E-41D7-8111-7893B5F33C8C}"/>
                </a:ext>
              </a:extLst>
            </p:cNvPr>
            <p:cNvCxnSpPr>
              <a:cxnSpLocks/>
            </p:cNvCxnSpPr>
            <p:nvPr/>
          </p:nvCxnSpPr>
          <p:spPr>
            <a:xfrm>
              <a:off x="10466945" y="2816058"/>
              <a:ext cx="0" cy="612941"/>
            </a:xfrm>
            <a:prstGeom prst="line">
              <a:avLst/>
            </a:prstGeom>
            <a:ln w="28575">
              <a:solidFill>
                <a:srgbClr val="3268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0" name="Rectángulo 29">
                  <a:extLst>
                    <a:ext uri="{FF2B5EF4-FFF2-40B4-BE49-F238E27FC236}">
                      <a16:creationId xmlns:a16="http://schemas.microsoft.com/office/drawing/2014/main" id="{1780E439-1F4E-4DE2-B500-8C142319E66B}"/>
                    </a:ext>
                  </a:extLst>
                </p:cNvPr>
                <p:cNvSpPr/>
                <p:nvPr/>
              </p:nvSpPr>
              <p:spPr>
                <a:xfrm>
                  <a:off x="10365325" y="3275111"/>
                  <a:ext cx="341760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CR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s-CR" dirty="0">
                    <a:solidFill>
                      <a:schemeClr val="accent3">
                        <a:lumMod val="75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30" name="Rectángulo 29">
                  <a:extLst>
                    <a:ext uri="{FF2B5EF4-FFF2-40B4-BE49-F238E27FC236}">
                      <a16:creationId xmlns:a16="http://schemas.microsoft.com/office/drawing/2014/main" id="{1780E439-1F4E-4DE2-B500-8C142319E66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65325" y="3275111"/>
                  <a:ext cx="341760" cy="307777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1" name="Rectángulo 30">
                  <a:extLst>
                    <a:ext uri="{FF2B5EF4-FFF2-40B4-BE49-F238E27FC236}">
                      <a16:creationId xmlns:a16="http://schemas.microsoft.com/office/drawing/2014/main" id="{12E254FB-7FE0-45D0-A0B7-6B271417058C}"/>
                    </a:ext>
                  </a:extLst>
                </p:cNvPr>
                <p:cNvSpPr/>
                <p:nvPr/>
              </p:nvSpPr>
              <p:spPr>
                <a:xfrm>
                  <a:off x="10394032" y="2662170"/>
                  <a:ext cx="343364" cy="3077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CR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oMath>
                    </m:oMathPara>
                  </a14:m>
                  <a:endParaRPr lang="es-CR" dirty="0">
                    <a:solidFill>
                      <a:schemeClr val="accent3">
                        <a:lumMod val="75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31" name="Rectángulo 30">
                  <a:extLst>
                    <a:ext uri="{FF2B5EF4-FFF2-40B4-BE49-F238E27FC236}">
                      <a16:creationId xmlns:a16="http://schemas.microsoft.com/office/drawing/2014/main" id="{12E254FB-7FE0-45D0-A0B7-6B271417058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94032" y="2662170"/>
                  <a:ext cx="343364" cy="307777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C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81922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  <p:bldP spid="12" grpId="0"/>
      <p:bldP spid="13" grpId="0"/>
      <p:bldP spid="20" grpId="0"/>
      <p:bldP spid="21" grpId="0"/>
      <p:bldP spid="23" grpId="0"/>
      <p:bldP spid="24" grpId="0"/>
      <p:bldP spid="25" grpId="0"/>
      <p:bldP spid="26" grpId="0" animBg="1"/>
      <p:bldP spid="17" grpId="0"/>
      <p:bldP spid="27" grpId="0"/>
      <p:bldP spid="18" grpId="0" animBg="1"/>
      <p:bldP spid="19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981</TotalTime>
  <Words>118</Words>
  <Application>Microsoft Office PowerPoint</Application>
  <PresentationFormat>Panorámica</PresentationFormat>
  <Paragraphs>40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</vt:i4>
      </vt:variant>
    </vt:vector>
  </HeadingPairs>
  <TitlesOfParts>
    <vt:vector size="13" baseType="lpstr">
      <vt:lpstr>Arial</vt:lpstr>
      <vt:lpstr>Blackadder ITC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Transformada de Laplace mediante definición    M.Sc. Norberto Oviedo Ugalde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</cp:lastModifiedBy>
  <cp:revision>137</cp:revision>
  <dcterms:created xsi:type="dcterms:W3CDTF">2017-12-17T14:58:24Z</dcterms:created>
  <dcterms:modified xsi:type="dcterms:W3CDTF">2019-04-25T14:33:31Z</dcterms:modified>
</cp:coreProperties>
</file>