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  <p:sldMasterId id="2147483672" r:id="rId2"/>
    <p:sldMasterId id="2147483688" r:id="rId3"/>
  </p:sldMasterIdLst>
  <p:notesMasterIdLst>
    <p:notesMasterId r:id="rId9"/>
  </p:notesMasterIdLst>
  <p:handoutMasterIdLst>
    <p:handoutMasterId r:id="rId10"/>
  </p:handoutMasterIdLst>
  <p:sldIdLst>
    <p:sldId id="260" r:id="rId4"/>
    <p:sldId id="263" r:id="rId5"/>
    <p:sldId id="264" r:id="rId6"/>
    <p:sldId id="265" r:id="rId7"/>
    <p:sldId id="261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rberto Oviedo Ugalde" initials="NOU" lastIdx="1" clrIdx="0">
    <p:extLst>
      <p:ext uri="{19B8F6BF-5375-455C-9EA6-DF929625EA0E}">
        <p15:presenceInfo xmlns:p15="http://schemas.microsoft.com/office/powerpoint/2012/main" userId="Norberto Oviedo Ugald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68FF"/>
    <a:srgbClr val="CDDAFF"/>
    <a:srgbClr val="666666"/>
    <a:srgbClr val="150D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52EA28-8F27-42CE-8BAB-CAED8B2B47C5}" v="3" dt="2018-05-21T16:09:14.9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62" autoAdjust="0"/>
    <p:restoredTop sz="94607"/>
  </p:normalViewPr>
  <p:slideViewPr>
    <p:cSldViewPr snapToGrid="0">
      <p:cViewPr varScale="1">
        <p:scale>
          <a:sx n="73" d="100"/>
          <a:sy n="73" d="100"/>
        </p:scale>
        <p:origin x="84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18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berto Oviedo Ugalde" userId="f6dd41cc-30ac-40c0-95f2-225f08fe1ba3" providerId="ADAL" clId="{8EEF2BE1-F65F-4507-AF68-EAE2B4EB7EA8}"/>
    <pc:docChg chg="undo custSel addSld delSld modSld">
      <pc:chgData name="Norberto Oviedo Ugalde" userId="f6dd41cc-30ac-40c0-95f2-225f08fe1ba3" providerId="ADAL" clId="{8EEF2BE1-F65F-4507-AF68-EAE2B4EB7EA8}" dt="2018-03-09T19:02:07.863" v="941"/>
      <pc:docMkLst>
        <pc:docMk/>
      </pc:docMkLst>
      <pc:sldChg chg="modSp">
        <pc:chgData name="Norberto Oviedo Ugalde" userId="f6dd41cc-30ac-40c0-95f2-225f08fe1ba3" providerId="ADAL" clId="{8EEF2BE1-F65F-4507-AF68-EAE2B4EB7EA8}" dt="2018-03-09T01:07:13.030" v="484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8EEF2BE1-F65F-4507-AF68-EAE2B4EB7EA8}" dt="2018-03-09T01:07:13.030" v="484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8EEF2BE1-F65F-4507-AF68-EAE2B4EB7EA8}" dt="2018-03-09T01:59:25.845" v="485" actId="113"/>
        <pc:sldMkLst>
          <pc:docMk/>
          <pc:sldMk cId="946608536" sldId="261"/>
        </pc:sldMkLst>
        <pc:spChg chg="mod">
          <ac:chgData name="Norberto Oviedo Ugalde" userId="f6dd41cc-30ac-40c0-95f2-225f08fe1ba3" providerId="ADAL" clId="{8EEF2BE1-F65F-4507-AF68-EAE2B4EB7EA8}" dt="2018-03-09T01:59:25.845" v="485" actId="113"/>
          <ac:spMkLst>
            <pc:docMk/>
            <pc:sldMk cId="946608536" sldId="261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8EEF2BE1-F65F-4507-AF68-EAE2B4EB7EA8}" dt="2018-03-07T16:50:04.981" v="7" actId="20577"/>
        <pc:sldMkLst>
          <pc:docMk/>
          <pc:sldMk cId="1580782875" sldId="263"/>
        </pc:sldMkLst>
        <pc:spChg chg="mod">
          <ac:chgData name="Norberto Oviedo Ugalde" userId="f6dd41cc-30ac-40c0-95f2-225f08fe1ba3" providerId="ADAL" clId="{8EEF2BE1-F65F-4507-AF68-EAE2B4EB7EA8}" dt="2018-03-07T16:50:04.981" v="7" actId="20577"/>
          <ac:spMkLst>
            <pc:docMk/>
            <pc:sldMk cId="1580782875" sldId="263"/>
            <ac:spMk id="2" creationId="{00000000-0000-0000-0000-000000000000}"/>
          </ac:spMkLst>
        </pc:spChg>
      </pc:sldChg>
      <pc:sldChg chg="addSp delSp modSp delAnim modAnim">
        <pc:chgData name="Norberto Oviedo Ugalde" userId="f6dd41cc-30ac-40c0-95f2-225f08fe1ba3" providerId="ADAL" clId="{8EEF2BE1-F65F-4507-AF68-EAE2B4EB7EA8}" dt="2018-03-09T19:02:07.863" v="941"/>
        <pc:sldMkLst>
          <pc:docMk/>
          <pc:sldMk cId="83991214" sldId="264"/>
        </pc:sldMkLst>
        <pc:spChg chg="del mod">
          <ac:chgData name="Norberto Oviedo Ugalde" userId="f6dd41cc-30ac-40c0-95f2-225f08fe1ba3" providerId="ADAL" clId="{8EEF2BE1-F65F-4507-AF68-EAE2B4EB7EA8}" dt="2018-03-09T18:58:23.484" v="911" actId="478"/>
          <ac:spMkLst>
            <pc:docMk/>
            <pc:sldMk cId="83991214" sldId="264"/>
            <ac:spMk id="2" creationId="{00000000-0000-0000-0000-000000000000}"/>
          </ac:spMkLst>
        </pc:spChg>
        <pc:spChg chg="add del">
          <ac:chgData name="Norberto Oviedo Ugalde" userId="f6dd41cc-30ac-40c0-95f2-225f08fe1ba3" providerId="ADAL" clId="{8EEF2BE1-F65F-4507-AF68-EAE2B4EB7EA8}" dt="2018-03-07T16:59:42.064" v="39" actId="20577"/>
          <ac:spMkLst>
            <pc:docMk/>
            <pc:sldMk cId="83991214" sldId="264"/>
            <ac:spMk id="3" creationId="{A09D4841-8A9F-46BE-94BE-2CB123147183}"/>
          </ac:spMkLst>
        </pc:spChg>
        <pc:spChg chg="mod">
          <ac:chgData name="Norberto Oviedo Ugalde" userId="f6dd41cc-30ac-40c0-95f2-225f08fe1ba3" providerId="ADAL" clId="{8EEF2BE1-F65F-4507-AF68-EAE2B4EB7EA8}" dt="2018-03-09T00:31:31.091" v="149" actId="14100"/>
          <ac:spMkLst>
            <pc:docMk/>
            <pc:sldMk cId="83991214" sldId="264"/>
            <ac:spMk id="4" creationId="{E87668B5-0FFA-4D1C-9358-D0D1FD27FD85}"/>
          </ac:spMkLst>
        </pc:spChg>
        <pc:spChg chg="mod">
          <ac:chgData name="Norberto Oviedo Ugalde" userId="f6dd41cc-30ac-40c0-95f2-225f08fe1ba3" providerId="ADAL" clId="{8EEF2BE1-F65F-4507-AF68-EAE2B4EB7EA8}" dt="2018-03-09T00:31:38.586" v="151" actId="14100"/>
          <ac:spMkLst>
            <pc:docMk/>
            <pc:sldMk cId="83991214" sldId="264"/>
            <ac:spMk id="7" creationId="{E87668B5-0FFA-4D1C-9358-D0D1FD27FD85}"/>
          </ac:spMkLst>
        </pc:spChg>
        <pc:spChg chg="add mod">
          <ac:chgData name="Norberto Oviedo Ugalde" userId="f6dd41cc-30ac-40c0-95f2-225f08fe1ba3" providerId="ADAL" clId="{8EEF2BE1-F65F-4507-AF68-EAE2B4EB7EA8}" dt="2018-03-09T19:00:07.319" v="925" actId="1076"/>
          <ac:spMkLst>
            <pc:docMk/>
            <pc:sldMk cId="83991214" sldId="264"/>
            <ac:spMk id="8" creationId="{D505085A-ADBB-4525-9A95-B5260B67FEBE}"/>
          </ac:spMkLst>
        </pc:spChg>
        <pc:spChg chg="mod">
          <ac:chgData name="Norberto Oviedo Ugalde" userId="f6dd41cc-30ac-40c0-95f2-225f08fe1ba3" providerId="ADAL" clId="{8EEF2BE1-F65F-4507-AF68-EAE2B4EB7EA8}" dt="2018-03-09T00:31:07.155" v="144" actId="20577"/>
          <ac:spMkLst>
            <pc:docMk/>
            <pc:sldMk cId="83991214" sldId="264"/>
            <ac:spMk id="9" creationId="{C107BA47-5217-4E34-B048-1AC8E6966771}"/>
          </ac:spMkLst>
        </pc:spChg>
        <pc:spChg chg="add mod">
          <ac:chgData name="Norberto Oviedo Ugalde" userId="f6dd41cc-30ac-40c0-95f2-225f08fe1ba3" providerId="ADAL" clId="{8EEF2BE1-F65F-4507-AF68-EAE2B4EB7EA8}" dt="2018-03-09T19:00:52.821" v="931" actId="1076"/>
          <ac:spMkLst>
            <pc:docMk/>
            <pc:sldMk cId="83991214" sldId="264"/>
            <ac:spMk id="10" creationId="{BC9764F3-B532-43BA-8CAB-5224451EDBF3}"/>
          </ac:spMkLst>
        </pc:spChg>
        <pc:spChg chg="del mod">
          <ac:chgData name="Norberto Oviedo Ugalde" userId="f6dd41cc-30ac-40c0-95f2-225f08fe1ba3" providerId="ADAL" clId="{8EEF2BE1-F65F-4507-AF68-EAE2B4EB7EA8}" dt="2018-03-09T00:31:10.887" v="145" actId="478"/>
          <ac:spMkLst>
            <pc:docMk/>
            <pc:sldMk cId="83991214" sldId="264"/>
            <ac:spMk id="10" creationId="{EF6995B1-64EE-4741-92D5-47FA5698790C}"/>
          </ac:spMkLst>
        </pc:spChg>
        <pc:spChg chg="mod">
          <ac:chgData name="Norberto Oviedo Ugalde" userId="f6dd41cc-30ac-40c0-95f2-225f08fe1ba3" providerId="ADAL" clId="{8EEF2BE1-F65F-4507-AF68-EAE2B4EB7EA8}" dt="2018-03-09T19:01:15.045" v="933" actId="1076"/>
          <ac:spMkLst>
            <pc:docMk/>
            <pc:sldMk cId="83991214" sldId="264"/>
            <ac:spMk id="11" creationId="{BB1600FA-F9AC-4D1C-96DC-372F14B10F8B}"/>
          </ac:spMkLst>
        </pc:spChg>
        <pc:spChg chg="mod">
          <ac:chgData name="Norberto Oviedo Ugalde" userId="f6dd41cc-30ac-40c0-95f2-225f08fe1ba3" providerId="ADAL" clId="{8EEF2BE1-F65F-4507-AF68-EAE2B4EB7EA8}" dt="2018-03-09T19:01:35.900" v="937" actId="1076"/>
          <ac:spMkLst>
            <pc:docMk/>
            <pc:sldMk cId="83991214" sldId="264"/>
            <ac:spMk id="13" creationId="{14CC6861-3878-4676-B2D6-8CE5FD5FAEE6}"/>
          </ac:spMkLst>
        </pc:spChg>
        <pc:spChg chg="add mod">
          <ac:chgData name="Norberto Oviedo Ugalde" userId="f6dd41cc-30ac-40c0-95f2-225f08fe1ba3" providerId="ADAL" clId="{8EEF2BE1-F65F-4507-AF68-EAE2B4EB7EA8}" dt="2018-03-09T18:59:40.822" v="922" actId="1076"/>
          <ac:spMkLst>
            <pc:docMk/>
            <pc:sldMk cId="83991214" sldId="264"/>
            <ac:spMk id="14" creationId="{4322E44B-9789-4172-90B5-73A98F491A89}"/>
          </ac:spMkLst>
        </pc:spChg>
        <pc:spChg chg="add del mod">
          <ac:chgData name="Norberto Oviedo Ugalde" userId="f6dd41cc-30ac-40c0-95f2-225f08fe1ba3" providerId="ADAL" clId="{8EEF2BE1-F65F-4507-AF68-EAE2B4EB7EA8}" dt="2018-03-09T00:31:12.258" v="146" actId="478"/>
          <ac:spMkLst>
            <pc:docMk/>
            <pc:sldMk cId="83991214" sldId="264"/>
            <ac:spMk id="14" creationId="{FE0C839E-9FFC-4CA7-949B-036516000813}"/>
          </ac:spMkLst>
        </pc:spChg>
        <pc:spChg chg="add mod">
          <ac:chgData name="Norberto Oviedo Ugalde" userId="f6dd41cc-30ac-40c0-95f2-225f08fe1ba3" providerId="ADAL" clId="{8EEF2BE1-F65F-4507-AF68-EAE2B4EB7EA8}" dt="2018-03-09T00:31:49.850" v="159" actId="113"/>
          <ac:spMkLst>
            <pc:docMk/>
            <pc:sldMk cId="83991214" sldId="264"/>
            <ac:spMk id="15" creationId="{31D45BDC-6AAB-42D2-8F88-4B0BE7A9EF8E}"/>
          </ac:spMkLst>
        </pc:spChg>
        <pc:spChg chg="add mod">
          <ac:chgData name="Norberto Oviedo Ugalde" userId="f6dd41cc-30ac-40c0-95f2-225f08fe1ba3" providerId="ADAL" clId="{8EEF2BE1-F65F-4507-AF68-EAE2B4EB7EA8}" dt="2018-03-09T00:32:01.822" v="163" actId="20577"/>
          <ac:spMkLst>
            <pc:docMk/>
            <pc:sldMk cId="83991214" sldId="264"/>
            <ac:spMk id="16" creationId="{43FB09EB-BFC5-4F7A-8FDA-95F10C89EF23}"/>
          </ac:spMkLst>
        </pc:spChg>
        <pc:spChg chg="add mod">
          <ac:chgData name="Norberto Oviedo Ugalde" userId="f6dd41cc-30ac-40c0-95f2-225f08fe1ba3" providerId="ADAL" clId="{8EEF2BE1-F65F-4507-AF68-EAE2B4EB7EA8}" dt="2018-03-09T18:59:30.934" v="920" actId="1076"/>
          <ac:spMkLst>
            <pc:docMk/>
            <pc:sldMk cId="83991214" sldId="264"/>
            <ac:spMk id="17" creationId="{993DB70E-520E-4FEB-88B0-ACA05B3AC67D}"/>
          </ac:spMkLst>
        </pc:spChg>
        <pc:spChg chg="add mod">
          <ac:chgData name="Norberto Oviedo Ugalde" userId="f6dd41cc-30ac-40c0-95f2-225f08fe1ba3" providerId="ADAL" clId="{8EEF2BE1-F65F-4507-AF68-EAE2B4EB7EA8}" dt="2018-03-09T18:51:14.163" v="852" actId="255"/>
          <ac:spMkLst>
            <pc:docMk/>
            <pc:sldMk cId="83991214" sldId="264"/>
            <ac:spMk id="18" creationId="{BFE4070B-3277-4B29-B384-E26CDA9EF642}"/>
          </ac:spMkLst>
        </pc:spChg>
        <pc:spChg chg="add del mod">
          <ac:chgData name="Norberto Oviedo Ugalde" userId="f6dd41cc-30ac-40c0-95f2-225f08fe1ba3" providerId="ADAL" clId="{8EEF2BE1-F65F-4507-AF68-EAE2B4EB7EA8}" dt="2018-03-09T18:53:24.631" v="868" actId="478"/>
          <ac:spMkLst>
            <pc:docMk/>
            <pc:sldMk cId="83991214" sldId="264"/>
            <ac:spMk id="19" creationId="{5BCC436B-092C-4B5B-B978-5A7593F81526}"/>
          </ac:spMkLst>
        </pc:spChg>
        <pc:spChg chg="add mod">
          <ac:chgData name="Norberto Oviedo Ugalde" userId="f6dd41cc-30ac-40c0-95f2-225f08fe1ba3" providerId="ADAL" clId="{8EEF2BE1-F65F-4507-AF68-EAE2B4EB7EA8}" dt="2018-03-09T19:01:04.132" v="932" actId="1076"/>
          <ac:spMkLst>
            <pc:docMk/>
            <pc:sldMk cId="83991214" sldId="264"/>
            <ac:spMk id="20" creationId="{E77E6299-EEB8-4F23-8804-F12405306E6D}"/>
          </ac:spMkLst>
        </pc:spChg>
        <pc:spChg chg="add mod">
          <ac:chgData name="Norberto Oviedo Ugalde" userId="f6dd41cc-30ac-40c0-95f2-225f08fe1ba3" providerId="ADAL" clId="{8EEF2BE1-F65F-4507-AF68-EAE2B4EB7EA8}" dt="2018-03-09T19:01:19.228" v="934" actId="1076"/>
          <ac:spMkLst>
            <pc:docMk/>
            <pc:sldMk cId="83991214" sldId="264"/>
            <ac:spMk id="21" creationId="{704A05AE-49E9-4B41-8D30-CD6E2B827396}"/>
          </ac:spMkLst>
        </pc:spChg>
        <pc:spChg chg="add del mod">
          <ac:chgData name="Norberto Oviedo Ugalde" userId="f6dd41cc-30ac-40c0-95f2-225f08fe1ba3" providerId="ADAL" clId="{8EEF2BE1-F65F-4507-AF68-EAE2B4EB7EA8}" dt="2018-03-09T18:59:02.101" v="916" actId="478"/>
          <ac:spMkLst>
            <pc:docMk/>
            <pc:sldMk cId="83991214" sldId="264"/>
            <ac:spMk id="23" creationId="{B649285A-7E0A-4F84-8C0B-E671C6D9D53D}"/>
          </ac:spMkLst>
        </pc:spChg>
        <pc:spChg chg="add del mod">
          <ac:chgData name="Norberto Oviedo Ugalde" userId="f6dd41cc-30ac-40c0-95f2-225f08fe1ba3" providerId="ADAL" clId="{8EEF2BE1-F65F-4507-AF68-EAE2B4EB7EA8}" dt="2018-03-09T18:59:06.206" v="917" actId="478"/>
          <ac:spMkLst>
            <pc:docMk/>
            <pc:sldMk cId="83991214" sldId="264"/>
            <ac:spMk id="25" creationId="{B62060E0-E605-43D8-8E64-59AC2A5C52E7}"/>
          </ac:spMkLst>
        </pc:spChg>
        <pc:picChg chg="add mod">
          <ac:chgData name="Norberto Oviedo Ugalde" userId="f6dd41cc-30ac-40c0-95f2-225f08fe1ba3" providerId="ADAL" clId="{8EEF2BE1-F65F-4507-AF68-EAE2B4EB7EA8}" dt="2018-03-09T18:33:18.066" v="487"/>
          <ac:picMkLst>
            <pc:docMk/>
            <pc:sldMk cId="83991214" sldId="264"/>
            <ac:picMk id="3" creationId="{A0DB9978-70C6-48D0-9B64-01E0FB7893C5}"/>
          </ac:picMkLst>
        </pc:picChg>
        <pc:picChg chg="add mod">
          <ac:chgData name="Norberto Oviedo Ugalde" userId="f6dd41cc-30ac-40c0-95f2-225f08fe1ba3" providerId="ADAL" clId="{8EEF2BE1-F65F-4507-AF68-EAE2B4EB7EA8}" dt="2018-03-09T18:33:24.003" v="489"/>
          <ac:picMkLst>
            <pc:docMk/>
            <pc:sldMk cId="83991214" sldId="264"/>
            <ac:picMk id="5" creationId="{AA60DCBF-058A-4F0F-A8D0-AF5FFDD7F926}"/>
          </ac:picMkLst>
        </pc:picChg>
      </pc:sldChg>
      <pc:sldChg chg="addSp delSp modSp add delAnim modAnim addCm delCm modCm">
        <pc:chgData name="Norberto Oviedo Ugalde" userId="f6dd41cc-30ac-40c0-95f2-225f08fe1ba3" providerId="ADAL" clId="{8EEF2BE1-F65F-4507-AF68-EAE2B4EB7EA8}" dt="2018-03-09T01:04:38.675" v="451" actId="113"/>
        <pc:sldMkLst>
          <pc:docMk/>
          <pc:sldMk cId="4251329062" sldId="265"/>
        </pc:sldMkLst>
        <pc:spChg chg="del">
          <ac:chgData name="Norberto Oviedo Ugalde" userId="f6dd41cc-30ac-40c0-95f2-225f08fe1ba3" providerId="ADAL" clId="{8EEF2BE1-F65F-4507-AF68-EAE2B4EB7EA8}" dt="2018-03-09T00:29:45.513" v="131" actId="113"/>
          <ac:spMkLst>
            <pc:docMk/>
            <pc:sldMk cId="4251329062" sldId="265"/>
            <ac:spMk id="2" creationId="{C437C0E2-E5AC-4224-A387-C215A6F1EABC}"/>
          </ac:spMkLst>
        </pc:spChg>
        <pc:spChg chg="mod">
          <ac:chgData name="Norberto Oviedo Ugalde" userId="f6dd41cc-30ac-40c0-95f2-225f08fe1ba3" providerId="ADAL" clId="{8EEF2BE1-F65F-4507-AF68-EAE2B4EB7EA8}" dt="2018-03-09T01:04:38.675" v="451" actId="113"/>
          <ac:spMkLst>
            <pc:docMk/>
            <pc:sldMk cId="4251329062" sldId="265"/>
            <ac:spMk id="3" creationId="{A5014564-665A-4B29-81B8-15E9088CD8F9}"/>
          </ac:spMkLst>
        </pc:spChg>
        <pc:spChg chg="add del mod">
          <ac:chgData name="Norberto Oviedo Ugalde" userId="f6dd41cc-30ac-40c0-95f2-225f08fe1ba3" providerId="ADAL" clId="{8EEF2BE1-F65F-4507-AF68-EAE2B4EB7EA8}" dt="2018-03-09T00:33:11.174" v="173" actId="478"/>
          <ac:spMkLst>
            <pc:docMk/>
            <pc:sldMk cId="4251329062" sldId="265"/>
            <ac:spMk id="4" creationId="{10216D5C-4EA7-4DD7-A222-94B726A55380}"/>
          </ac:spMkLst>
        </pc:spChg>
        <pc:spChg chg="add del mod">
          <ac:chgData name="Norberto Oviedo Ugalde" userId="f6dd41cc-30ac-40c0-95f2-225f08fe1ba3" providerId="ADAL" clId="{8EEF2BE1-F65F-4507-AF68-EAE2B4EB7EA8}" dt="2018-03-09T00:33:19.833" v="177" actId="478"/>
          <ac:spMkLst>
            <pc:docMk/>
            <pc:sldMk cId="4251329062" sldId="265"/>
            <ac:spMk id="5" creationId="{A3BBDD10-5D2E-44C2-94FD-E7EC9B723105}"/>
          </ac:spMkLst>
        </pc:spChg>
        <pc:spChg chg="add del mod">
          <ac:chgData name="Norberto Oviedo Ugalde" userId="f6dd41cc-30ac-40c0-95f2-225f08fe1ba3" providerId="ADAL" clId="{8EEF2BE1-F65F-4507-AF68-EAE2B4EB7EA8}" dt="2018-03-09T00:44:34.345" v="285" actId="478"/>
          <ac:spMkLst>
            <pc:docMk/>
            <pc:sldMk cId="4251329062" sldId="265"/>
            <ac:spMk id="6" creationId="{F4485BE7-917A-4604-A334-DBF9A3B11848}"/>
          </ac:spMkLst>
        </pc:spChg>
        <pc:spChg chg="add mod">
          <ac:chgData name="Norberto Oviedo Ugalde" userId="f6dd41cc-30ac-40c0-95f2-225f08fe1ba3" providerId="ADAL" clId="{8EEF2BE1-F65F-4507-AF68-EAE2B4EB7EA8}" dt="2018-03-09T00:50:00.577" v="386" actId="255"/>
          <ac:spMkLst>
            <pc:docMk/>
            <pc:sldMk cId="4251329062" sldId="265"/>
            <ac:spMk id="7" creationId="{953AEFCA-4E84-40EB-A5E4-3AFD36891037}"/>
          </ac:spMkLst>
        </pc:spChg>
        <pc:spChg chg="add del mod">
          <ac:chgData name="Norberto Oviedo Ugalde" userId="f6dd41cc-30ac-40c0-95f2-225f08fe1ba3" providerId="ADAL" clId="{8EEF2BE1-F65F-4507-AF68-EAE2B4EB7EA8}" dt="2018-03-09T00:33:38.328" v="182" actId="14100"/>
          <ac:spMkLst>
            <pc:docMk/>
            <pc:sldMk cId="4251329062" sldId="265"/>
            <ac:spMk id="9" creationId="{17C4A713-94EF-4CC1-A90D-A9CD085DA7F8}"/>
          </ac:spMkLst>
        </pc:spChg>
        <pc:spChg chg="add mod">
          <ac:chgData name="Norberto Oviedo Ugalde" userId="f6dd41cc-30ac-40c0-95f2-225f08fe1ba3" providerId="ADAL" clId="{8EEF2BE1-F65F-4507-AF68-EAE2B4EB7EA8}" dt="2018-03-09T00:33:15.449" v="175" actId="1076"/>
          <ac:spMkLst>
            <pc:docMk/>
            <pc:sldMk cId="4251329062" sldId="265"/>
            <ac:spMk id="10" creationId="{DE7BDE24-DBCE-4C89-8E4B-46AE79850EE1}"/>
          </ac:spMkLst>
        </pc:spChg>
        <pc:spChg chg="add del mod">
          <ac:chgData name="Norberto Oviedo Ugalde" userId="f6dd41cc-30ac-40c0-95f2-225f08fe1ba3" providerId="ADAL" clId="{8EEF2BE1-F65F-4507-AF68-EAE2B4EB7EA8}" dt="2018-03-09T00:33:30.404" v="179" actId="113"/>
          <ac:spMkLst>
            <pc:docMk/>
            <pc:sldMk cId="4251329062" sldId="265"/>
            <ac:spMk id="11" creationId="{23EC179E-A3C1-4650-8C02-8DB997B274E9}"/>
          </ac:spMkLst>
        </pc:spChg>
        <pc:spChg chg="add mod">
          <ac:chgData name="Norberto Oviedo Ugalde" userId="f6dd41cc-30ac-40c0-95f2-225f08fe1ba3" providerId="ADAL" clId="{8EEF2BE1-F65F-4507-AF68-EAE2B4EB7EA8}" dt="2018-03-09T00:33:49.984" v="184" actId="1076"/>
          <ac:spMkLst>
            <pc:docMk/>
            <pc:sldMk cId="4251329062" sldId="265"/>
            <ac:spMk id="12" creationId="{565ACA7E-85B6-4CC0-B95F-BC91D854D4D7}"/>
          </ac:spMkLst>
        </pc:spChg>
        <pc:spChg chg="add mod">
          <ac:chgData name="Norberto Oviedo Ugalde" userId="f6dd41cc-30ac-40c0-95f2-225f08fe1ba3" providerId="ADAL" clId="{8EEF2BE1-F65F-4507-AF68-EAE2B4EB7EA8}" dt="2018-03-09T00:48:17.590" v="341" actId="1076"/>
          <ac:spMkLst>
            <pc:docMk/>
            <pc:sldMk cId="4251329062" sldId="265"/>
            <ac:spMk id="13" creationId="{3E9EE1D5-0BDB-41F2-A9B3-14CAEAFEF69B}"/>
          </ac:spMkLst>
        </pc:spChg>
        <pc:spChg chg="add mod">
          <ac:chgData name="Norberto Oviedo Ugalde" userId="f6dd41cc-30ac-40c0-95f2-225f08fe1ba3" providerId="ADAL" clId="{8EEF2BE1-F65F-4507-AF68-EAE2B4EB7EA8}" dt="2018-03-09T00:56:04.489" v="412" actId="20577"/>
          <ac:spMkLst>
            <pc:docMk/>
            <pc:sldMk cId="4251329062" sldId="265"/>
            <ac:spMk id="14" creationId="{53950AF0-1FE3-48D5-B8B4-90C65F3FB21C}"/>
          </ac:spMkLst>
        </pc:spChg>
        <pc:spChg chg="add mod">
          <ac:chgData name="Norberto Oviedo Ugalde" userId="f6dd41cc-30ac-40c0-95f2-225f08fe1ba3" providerId="ADAL" clId="{8EEF2BE1-F65F-4507-AF68-EAE2B4EB7EA8}" dt="2018-03-09T00:48:25.438" v="343" actId="1076"/>
          <ac:spMkLst>
            <pc:docMk/>
            <pc:sldMk cId="4251329062" sldId="265"/>
            <ac:spMk id="15" creationId="{62AA248B-E272-4582-A667-591C3A93A032}"/>
          </ac:spMkLst>
        </pc:spChg>
        <pc:spChg chg="add mod">
          <ac:chgData name="Norberto Oviedo Ugalde" userId="f6dd41cc-30ac-40c0-95f2-225f08fe1ba3" providerId="ADAL" clId="{8EEF2BE1-F65F-4507-AF68-EAE2B4EB7EA8}" dt="2018-03-09T00:50:30.966" v="390" actId="113"/>
          <ac:spMkLst>
            <pc:docMk/>
            <pc:sldMk cId="4251329062" sldId="265"/>
            <ac:spMk id="16" creationId="{F19AD685-399E-42F8-98CB-13FB396218C1}"/>
          </ac:spMkLst>
        </pc:spChg>
        <pc:spChg chg="add mod">
          <ac:chgData name="Norberto Oviedo Ugalde" userId="f6dd41cc-30ac-40c0-95f2-225f08fe1ba3" providerId="ADAL" clId="{8EEF2BE1-F65F-4507-AF68-EAE2B4EB7EA8}" dt="2018-03-09T00:47:45.790" v="335" actId="1076"/>
          <ac:spMkLst>
            <pc:docMk/>
            <pc:sldMk cId="4251329062" sldId="265"/>
            <ac:spMk id="17" creationId="{970279E5-7817-4BB5-88B1-7C91731F897A}"/>
          </ac:spMkLst>
        </pc:spChg>
        <pc:spChg chg="add mod">
          <ac:chgData name="Norberto Oviedo Ugalde" userId="f6dd41cc-30ac-40c0-95f2-225f08fe1ba3" providerId="ADAL" clId="{8EEF2BE1-F65F-4507-AF68-EAE2B4EB7EA8}" dt="2018-03-09T00:48:00.350" v="337" actId="1076"/>
          <ac:spMkLst>
            <pc:docMk/>
            <pc:sldMk cId="4251329062" sldId="265"/>
            <ac:spMk id="18" creationId="{98DDAAFB-778C-40C8-B083-E2D9EFA50DA4}"/>
          </ac:spMkLst>
        </pc:spChg>
        <pc:spChg chg="add mod">
          <ac:chgData name="Norberto Oviedo Ugalde" userId="f6dd41cc-30ac-40c0-95f2-225f08fe1ba3" providerId="ADAL" clId="{8EEF2BE1-F65F-4507-AF68-EAE2B4EB7EA8}" dt="2018-03-09T00:59:59.162" v="445" actId="1076"/>
          <ac:spMkLst>
            <pc:docMk/>
            <pc:sldMk cId="4251329062" sldId="265"/>
            <ac:spMk id="19" creationId="{8160FA39-128C-4D70-9B46-5F8A16326AB4}"/>
          </ac:spMkLst>
        </pc:spChg>
      </pc:sldChg>
    </pc:docChg>
  </pc:docChgLst>
  <pc:docChgLst>
    <pc:chgData name="Norberto Oviedo Ugalde" userId="f6dd41cc-30ac-40c0-95f2-225f08fe1ba3" providerId="ADAL" clId="{8852EA28-8F27-42CE-8BAB-CAED8B2B47C5}"/>
    <pc:docChg chg="modSld">
      <pc:chgData name="Norberto Oviedo Ugalde" userId="f6dd41cc-30ac-40c0-95f2-225f08fe1ba3" providerId="ADAL" clId="{8852EA28-8F27-42CE-8BAB-CAED8B2B47C5}" dt="2018-05-21T16:09:14.919" v="2" actId="20577"/>
      <pc:docMkLst>
        <pc:docMk/>
      </pc:docMkLst>
      <pc:sldChg chg="modSp">
        <pc:chgData name="Norberto Oviedo Ugalde" userId="f6dd41cc-30ac-40c0-95f2-225f08fe1ba3" providerId="ADAL" clId="{8852EA28-8F27-42CE-8BAB-CAED8B2B47C5}" dt="2018-05-21T16:09:07.319" v="1" actId="207"/>
        <pc:sldMkLst>
          <pc:docMk/>
          <pc:sldMk cId="173496091" sldId="260"/>
        </pc:sldMkLst>
        <pc:spChg chg="mod">
          <ac:chgData name="Norberto Oviedo Ugalde" userId="f6dd41cc-30ac-40c0-95f2-225f08fe1ba3" providerId="ADAL" clId="{8852EA28-8F27-42CE-8BAB-CAED8B2B47C5}" dt="2018-05-21T16:09:07.319" v="1" actId="207"/>
          <ac:spMkLst>
            <pc:docMk/>
            <pc:sldMk cId="173496091" sldId="260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8852EA28-8F27-42CE-8BAB-CAED8B2B47C5}" dt="2018-05-21T16:09:14.919" v="2" actId="20577"/>
        <pc:sldMkLst>
          <pc:docMk/>
          <pc:sldMk cId="946608536" sldId="261"/>
        </pc:sldMkLst>
        <pc:spChg chg="mod">
          <ac:chgData name="Norberto Oviedo Ugalde" userId="f6dd41cc-30ac-40c0-95f2-225f08fe1ba3" providerId="ADAL" clId="{8852EA28-8F27-42CE-8BAB-CAED8B2B47C5}" dt="2018-05-21T16:09:14.919" v="2" actId="20577"/>
          <ac:spMkLst>
            <pc:docMk/>
            <pc:sldMk cId="946608536" sldId="261"/>
            <ac:spMk id="2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7D36-A37E-C04A-BDEF-32FA869F084B}" type="datetimeFigureOut">
              <a:rPr lang="es-ES_tradnl" smtClean="0"/>
              <a:t>21/05/2018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11D69-43E9-C04C-8657-0C491594E0F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823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99715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Portada (solo 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1122362"/>
            <a:ext cx="11277600" cy="5295371"/>
          </a:xfrm>
        </p:spPr>
        <p:txBody>
          <a:bodyPr anchor="ctr" anchorCtr="1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029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MA-2105 Portada (titulo y sub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 anchor="t" anchorCtr="1"/>
          <a:lstStyle>
            <a:lvl1pPr marL="0" indent="0">
              <a:buNone/>
              <a:defRPr sz="2400">
                <a:solidFill>
                  <a:srgbClr val="66666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20622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Bloque centrad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/>
          <p:cNvSpPr>
            <a:spLocks noGrp="1"/>
          </p:cNvSpPr>
          <p:nvPr>
            <p:ph type="body" sz="quarter" idx="10"/>
          </p:nvPr>
        </p:nvSpPr>
        <p:spPr>
          <a:xfrm>
            <a:off x="423863" y="677334"/>
            <a:ext cx="11310937" cy="5739870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ln>
                  <a:noFill/>
                </a:ln>
              </a:defRPr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dos bloqu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5511800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6249409" y="674157"/>
            <a:ext cx="5485391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izq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3623733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4354287" y="674157"/>
            <a:ext cx="7380514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7401076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8142513" y="674157"/>
            <a:ext cx="3592287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rédi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778001"/>
            <a:ext cx="9144000" cy="443653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83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1439333"/>
            <a:ext cx="10515600" cy="4927600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normAutofit/>
          </a:bodyPr>
          <a:lstStyle/>
          <a:p>
            <a:r>
              <a:rPr lang="es-ES_tradnl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85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50D39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12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92" r:id="rId3"/>
    <p:sldLayoutId id="2147483693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62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7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7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0.png"/><Relationship Id="rId7" Type="http://schemas.openxmlformats.org/officeDocument/2006/relationships/image" Target="../media/image18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0.png"/><Relationship Id="rId5" Type="http://schemas.openxmlformats.org/officeDocument/2006/relationships/image" Target="../media/image160.png"/><Relationship Id="rId10" Type="http://schemas.openxmlformats.org/officeDocument/2006/relationships/image" Target="../media/image21.png"/><Relationship Id="rId4" Type="http://schemas.openxmlformats.org/officeDocument/2006/relationships/image" Target="../media/image150.pn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err="1"/>
              <a:t>Ecuaci</a:t>
            </a:r>
            <a:r>
              <a:rPr lang="es-CR" dirty="0" err="1"/>
              <a:t>ón</a:t>
            </a:r>
            <a:r>
              <a:rPr lang="es-CR" dirty="0"/>
              <a:t> diferencial con </a:t>
            </a:r>
            <a:r>
              <a:rPr lang="es-ES_tradnl" dirty="0"/>
              <a:t>factor Integrante</a:t>
            </a:r>
            <a:br>
              <a:rPr lang="es-ES_tradnl" dirty="0"/>
            </a:br>
            <a:br>
              <a:rPr lang="es-ES_tradnl" dirty="0"/>
            </a:br>
            <a:br>
              <a:rPr lang="es-ES_tradnl" dirty="0"/>
            </a:br>
            <a:r>
              <a:rPr lang="es-ES_tradnl" sz="4000" dirty="0" err="1">
                <a:solidFill>
                  <a:schemeClr val="tx1"/>
                </a:solidFill>
              </a:rPr>
              <a:t>M.Sc</a:t>
            </a:r>
            <a:r>
              <a:rPr lang="es-ES_tradnl" sz="4000" dirty="0">
                <a:solidFill>
                  <a:schemeClr val="tx1"/>
                </a:solidFill>
              </a:rPr>
              <a:t>. Norberto Oviedo Ugalde </a:t>
            </a:r>
          </a:p>
        </p:txBody>
      </p:sp>
    </p:spTree>
    <p:extLst>
      <p:ext uri="{BB962C8B-B14F-4D97-AF65-F5344CB8AC3E}">
        <p14:creationId xmlns:p14="http://schemas.microsoft.com/office/powerpoint/2010/main" val="173496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23863" y="694268"/>
                <a:ext cx="11310937" cy="5706002"/>
              </a:xfrm>
            </p:spPr>
            <p:txBody>
              <a:bodyPr>
                <a:normAutofit lnSpcReduction="10000"/>
              </a:bodyPr>
              <a:lstStyle/>
              <a:p>
                <a:pPr algn="just"/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r>
                  <a:rPr lang="es-CR" dirty="0">
                    <a:latin typeface="Arial" charset="0"/>
                    <a:ea typeface="Arial" charset="0"/>
                    <a:cs typeface="Arial" charset="0"/>
                  </a:rPr>
                  <a:t>Considere la siguiente ecuación diferencial:</a:t>
                </a:r>
              </a:p>
              <a:p>
                <a:pPr algn="just"/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r>
                  <a:rPr lang="es-CR" dirty="0">
                    <a:latin typeface="Arial" charset="0"/>
                    <a:ea typeface="Arial" charset="0"/>
                    <a:cs typeface="Arial" charset="0"/>
                  </a:rPr>
                  <a:t>Determine </a:t>
                </a:r>
                <a:r>
                  <a:rPr lang="es-CR" dirty="0">
                    <a:solidFill>
                      <a:schemeClr val="accent3">
                        <a:lumMod val="50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una</a:t>
                </a:r>
                <a:r>
                  <a:rPr lang="es-CR" dirty="0">
                    <a:latin typeface="Arial" charset="0"/>
                    <a:ea typeface="Arial" charset="0"/>
                    <a:cs typeface="Arial" charset="0"/>
                  </a:rPr>
                  <a:t> función </a:t>
                </a:r>
                <a14:m>
                  <m:oMath xmlns:m="http://schemas.openxmlformats.org/officeDocument/2006/math">
                    <m:r>
                      <a:rPr lang="es-CR" b="1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𝒇</m:t>
                    </m:r>
                    <m:r>
                      <a:rPr lang="es-CR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(</m:t>
                    </m:r>
                    <m:r>
                      <a:rPr lang="es-CR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𝒚</m:t>
                    </m:r>
                    <m:r>
                      <a:rPr lang="es-CR" b="1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)</m:t>
                    </m:r>
                  </m:oMath>
                </a14:m>
                <a:r>
                  <a:rPr lang="es-CR" dirty="0">
                    <a:latin typeface="Arial" charset="0"/>
                    <a:ea typeface="Arial" charset="0"/>
                    <a:cs typeface="Arial" charset="0"/>
                  </a:rPr>
                  <a:t> de forma tal que</a:t>
                </a:r>
              </a:p>
              <a:p>
                <a:pPr algn="just"/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r>
                  <a:rPr lang="es-CR" dirty="0">
                    <a:latin typeface="Arial" charset="0"/>
                    <a:ea typeface="Arial" charset="0"/>
                    <a:cs typeface="Arial" charset="0"/>
                  </a:rPr>
                  <a:t> sea un factor integrante de la ecuación diferencial </a:t>
                </a:r>
                <a:r>
                  <a:rPr lang="es-CR" b="1" dirty="0">
                    <a:solidFill>
                      <a:schemeClr val="accent3">
                        <a:lumMod val="50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1</a:t>
                </a:r>
                <a:r>
                  <a:rPr lang="es-CR" dirty="0">
                    <a:latin typeface="Arial" charset="0"/>
                    <a:ea typeface="Arial" charset="0"/>
                    <a:cs typeface="Arial" charset="0"/>
                  </a:rPr>
                  <a:t>.</a:t>
                </a:r>
              </a:p>
              <a:p>
                <a:pPr marL="0" indent="0" algn="ctr">
                  <a:buNone/>
                </a:pPr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  <a:p>
                <a:pPr marL="0" indent="0" algn="ctr">
                  <a:buNone/>
                </a:pPr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23863" y="694268"/>
                <a:ext cx="11310937" cy="5706002"/>
              </a:xfrm>
              <a:blipFill>
                <a:blip r:embed="rId2"/>
                <a:stretch>
                  <a:fillRect l="-1132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674232" y="1468894"/>
                <a:ext cx="10810198" cy="1522938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800" b="1" i="1" dirty="0" smtClean="0">
                          <a:latin typeface="Cambria Math" panose="02040503050406030204" pitchFamily="18" charset="0"/>
                        </a:rPr>
                        <m:t>𝒚𝒅𝒙</m:t>
                      </m:r>
                      <m:r>
                        <a:rPr lang="es-419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s-419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419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419" sz="2800" b="1" i="1" dirty="0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2800" b="1" i="1" dirty="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s-419" sz="2800" b="1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419" sz="2800" b="1" i="1" dirty="0" smtClean="0">
                              <a:latin typeface="Cambria Math" panose="02040503050406030204" pitchFamily="18" charset="0"/>
                            </a:rPr>
                            <m:t>𝒙𝒚</m:t>
                          </m:r>
                        </m:e>
                      </m:d>
                      <m:r>
                        <a:rPr lang="es-419" sz="2800" b="1" i="1" dirty="0" smtClean="0">
                          <a:latin typeface="Cambria Math" panose="02040503050406030204" pitchFamily="18" charset="0"/>
                        </a:rPr>
                        <m:t>𝒅𝒚</m:t>
                      </m:r>
                      <m:r>
                        <a:rPr lang="es-419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419" sz="2800" b="1" i="1" dirty="0" smtClean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x-none" sz="28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232" y="1468894"/>
                <a:ext cx="10810198" cy="1522938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lipse 3"/>
          <p:cNvSpPr/>
          <p:nvPr/>
        </p:nvSpPr>
        <p:spPr>
          <a:xfrm>
            <a:off x="1126748" y="189290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: esquinas diagonales redondeadas 8">
                <a:extLst>
                  <a:ext uri="{FF2B5EF4-FFF2-40B4-BE49-F238E27FC236}">
                    <a16:creationId xmlns:a16="http://schemas.microsoft.com/office/drawing/2014/main" id="{36E25331-F113-4DE8-A3CF-A7FE8E14509C}"/>
                  </a:ext>
                </a:extLst>
              </p:cNvPr>
              <p:cNvSpPr/>
              <p:nvPr/>
            </p:nvSpPr>
            <p:spPr>
              <a:xfrm>
                <a:off x="674232" y="3547269"/>
                <a:ext cx="10810198" cy="1522938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𝝁</m:t>
                      </m:r>
                      <m:d>
                        <m:dPr>
                          <m:ctrlPr>
                            <a:rPr lang="es-419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,</m:t>
                          </m:r>
                          <m:r>
                            <a:rPr lang="es-419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</m:d>
                      <m:r>
                        <a:rPr lang="es-419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s-419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𝒇</m:t>
                          </m:r>
                          <m:d>
                            <m:dPr>
                              <m:ctrlPr>
                                <a:rPr lang="es-419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𝒚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s-419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x-none" sz="28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5" name="Rectángulo: esquinas diagonales redondeadas 8">
                <a:extLst>
                  <a:ext uri="{FF2B5EF4-FFF2-40B4-BE49-F238E27FC236}">
                    <a16:creationId xmlns:a16="http://schemas.microsoft.com/office/drawing/2014/main" id="{36E25331-F113-4DE8-A3CF-A7FE8E14509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232" y="3547269"/>
                <a:ext cx="10810198" cy="1522938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lipse 5">
            <a:extLst>
              <a:ext uri="{FF2B5EF4-FFF2-40B4-BE49-F238E27FC236}">
                <a16:creationId xmlns:a16="http://schemas.microsoft.com/office/drawing/2014/main" id="{6A70B6FB-F096-441A-8BD0-C05A25AEC00B}"/>
              </a:ext>
            </a:extLst>
          </p:cNvPr>
          <p:cNvSpPr/>
          <p:nvPr/>
        </p:nvSpPr>
        <p:spPr>
          <a:xfrm>
            <a:off x="1126748" y="397128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80782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46317" y="685801"/>
                <a:ext cx="3570513" cy="1252727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dirty="0">
                          <a:latin typeface="Cambria Math" panose="02040503050406030204" pitchFamily="18" charset="0"/>
                        </a:rPr>
                        <m:t>𝒚𝒅𝒙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s-419" sz="24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419" sz="2400" b="1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 dirty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2400" b="1" i="1" dirty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s-419" sz="2400" b="1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419" sz="2400" b="1" i="1" dirty="0">
                              <a:latin typeface="Cambria Math" panose="02040503050406030204" pitchFamily="18" charset="0"/>
                            </a:rPr>
                            <m:t>𝒙𝒚</m:t>
                          </m:r>
                        </m:e>
                      </m:d>
                      <m:r>
                        <a:rPr lang="es-419" sz="2400" b="1" i="1" dirty="0">
                          <a:latin typeface="Cambria Math" panose="02040503050406030204" pitchFamily="18" charset="0"/>
                        </a:rPr>
                        <m:t>𝒅𝒚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x-none" sz="24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7" y="685801"/>
                <a:ext cx="3570513" cy="1252727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57200" y="2546589"/>
                <a:ext cx="3570513" cy="132939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𝝁</m:t>
                      </m:r>
                      <m:d>
                        <m:dPr>
                          <m:ctrlPr>
                            <a:rPr lang="es-419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,</m:t>
                          </m:r>
                          <m:r>
                            <a:rPr lang="es-419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</m:d>
                      <m:r>
                        <a:rPr lang="es-419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s-419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𝒇</m:t>
                          </m:r>
                          <m:d>
                            <m:dPr>
                              <m:ctrlPr>
                                <a:rPr lang="es-419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𝒚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s-419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x-none" sz="28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546589"/>
                <a:ext cx="3570513" cy="132939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3668486" y="44631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CE83E693-8514-4DB2-A1F7-B69163B4D435}"/>
              </a:ext>
            </a:extLst>
          </p:cNvPr>
          <p:cNvSpPr/>
          <p:nvPr/>
        </p:nvSpPr>
        <p:spPr>
          <a:xfrm>
            <a:off x="3679369" y="2307103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C107BA47-5217-4E34-B048-1AC8E6966771}"/>
              </a:ext>
            </a:extLst>
          </p:cNvPr>
          <p:cNvSpPr txBox="1">
            <a:spLocks/>
          </p:cNvSpPr>
          <p:nvPr/>
        </p:nvSpPr>
        <p:spPr>
          <a:xfrm>
            <a:off x="715770" y="4384341"/>
            <a:ext cx="7618576" cy="1519312"/>
          </a:xfrm>
          <a:prstGeom prst="rect">
            <a:avLst/>
          </a:prstGeom>
        </p:spPr>
        <p:txBody>
          <a:bodyPr wrap="square" numCol="1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C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Marcador de texto 1">
                <a:extLst>
                  <a:ext uri="{FF2B5EF4-FFF2-40B4-BE49-F238E27FC236}">
                    <a16:creationId xmlns:a16="http://schemas.microsoft.com/office/drawing/2014/main" id="{BB1600FA-F9AC-4D1C-96DC-372F14B10F8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991104" y="2361355"/>
                <a:ext cx="3697458" cy="1086775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R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91440" algn="just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000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⇒</m:t>
                      </m:r>
                      <m:f>
                        <m:fPr>
                          <m:ctrlPr>
                            <a:rPr lang="es-CR" sz="20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CR" sz="20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𝒇</m:t>
                              </m:r>
                            </m:e>
                            <m:sup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s-CR" sz="20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𝒚</m:t>
                              </m:r>
                            </m:e>
                          </m:d>
                          <m:r>
                            <a:rPr lang="es-CR" sz="20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𝒚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 + 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𝒇</m:t>
                          </m:r>
                          <m:d>
                            <m:dPr>
                              <m:ctrlPr>
                                <a:rPr lang="es-CR" sz="20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𝒚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s-CR" sz="20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es-CR" sz="2000" b="1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CR" sz="20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CR" sz="20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𝒚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𝒇</m:t>
                          </m:r>
                          <m:d>
                            <m:dPr>
                              <m:ctrlPr>
                                <a:rPr lang="es-CR" sz="20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𝒚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s-CR" sz="20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CR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Marcador de texto 1">
                <a:extLst>
                  <a:ext uri="{FF2B5EF4-FFF2-40B4-BE49-F238E27FC236}">
                    <a16:creationId xmlns:a16="http://schemas.microsoft.com/office/drawing/2014/main" id="{BB1600FA-F9AC-4D1C-96DC-372F14B10F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1104" y="2361355"/>
                <a:ext cx="3697458" cy="1086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Marcador de texto 1">
                <a:extLst>
                  <a:ext uri="{FF2B5EF4-FFF2-40B4-BE49-F238E27FC236}">
                    <a16:creationId xmlns:a16="http://schemas.microsoft.com/office/drawing/2014/main" id="{14CC6861-3878-4676-B2D6-8CE5FD5FAEE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018381" y="4176288"/>
                <a:ext cx="2870313" cy="1519312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R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91440" algn="l">
                  <a:lnSpc>
                    <a:spcPct val="100000"/>
                  </a:lnSpc>
                </a:pPr>
                <a:endParaRPr lang="es-CR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91440"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000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⇒</m:t>
                      </m:r>
                      <m:f>
                        <m:fPr>
                          <m:ctrlPr>
                            <a:rPr lang="es-CR" sz="20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CR" sz="20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𝒇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’</m:t>
                          </m:r>
                          <m:d>
                            <m:dPr>
                              <m:ctrlPr>
                                <a:rPr lang="es-CR" sz="20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𝒚</m:t>
                              </m:r>
                            </m:e>
                          </m:d>
                        </m:num>
                        <m:den>
                          <m:r>
                            <a:rPr lang="es-CR" sz="20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𝒇</m:t>
                          </m:r>
                          <m:d>
                            <m:dPr>
                              <m:ctrlPr>
                                <a:rPr lang="es-CR" sz="20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𝒚</m:t>
                              </m:r>
                            </m:e>
                          </m:d>
                        </m:den>
                      </m:f>
                      <m:r>
                        <a:rPr lang="es-CR" sz="2000" b="1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 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es-CR" sz="20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CR" sz="20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es-CR" sz="20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x-none" sz="2000" b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  <a:p>
                <a:pPr marL="91440" algn="just">
                  <a:lnSpc>
                    <a:spcPct val="120000"/>
                  </a:lnSpc>
                </a:pPr>
                <a:endParaRPr lang="es-CR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Marcador de texto 1">
                <a:extLst>
                  <a:ext uri="{FF2B5EF4-FFF2-40B4-BE49-F238E27FC236}">
                    <a16:creationId xmlns:a16="http://schemas.microsoft.com/office/drawing/2014/main" id="{14CC6861-3878-4676-B2D6-8CE5FD5FAE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8381" y="4176288"/>
                <a:ext cx="2870313" cy="151931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ángulo: esquinas diagonales redondeadas 8">
                <a:extLst>
                  <a:ext uri="{FF2B5EF4-FFF2-40B4-BE49-F238E27FC236}">
                    <a16:creationId xmlns:a16="http://schemas.microsoft.com/office/drawing/2014/main" id="{31D45BDC-6AAB-42D2-8F88-4B0BE7A9EF8E}"/>
                  </a:ext>
                </a:extLst>
              </p:cNvPr>
              <p:cNvSpPr/>
              <p:nvPr/>
            </p:nvSpPr>
            <p:spPr>
              <a:xfrm>
                <a:off x="457200" y="4407378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CR" sz="28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CR" sz="28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𝒇</m:t>
                          </m:r>
                          <m:r>
                            <a:rPr lang="es-CR" sz="28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’</m:t>
                          </m:r>
                          <m:d>
                            <m:dPr>
                              <m:ctrlPr>
                                <a:rPr lang="es-CR" sz="28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s-CR" sz="28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𝒚</m:t>
                              </m:r>
                            </m:e>
                          </m:d>
                        </m:num>
                        <m:den>
                          <m:r>
                            <a:rPr lang="es-CR" sz="28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𝒇</m:t>
                          </m:r>
                          <m:d>
                            <m:dPr>
                              <m:ctrlPr>
                                <a:rPr lang="es-CR" sz="28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s-CR" sz="28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𝒚</m:t>
                              </m:r>
                            </m:e>
                          </m:d>
                        </m:den>
                      </m:f>
                      <m:r>
                        <a:rPr lang="es-CR" sz="2800" b="1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 </m:t>
                      </m:r>
                      <m:r>
                        <a:rPr lang="es-CR" sz="2800" b="1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es-CR" sz="2800" b="1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es-CR" sz="28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CR" sz="28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es-CR" sz="28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x-none" sz="28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5" name="Rectángulo: esquinas diagonales redondeadas 8">
                <a:extLst>
                  <a:ext uri="{FF2B5EF4-FFF2-40B4-BE49-F238E27FC236}">
                    <a16:creationId xmlns:a16="http://schemas.microsoft.com/office/drawing/2014/main" id="{31D45BDC-6AAB-42D2-8F88-4B0BE7A9EF8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407378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7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Elipse 15">
            <a:extLst>
              <a:ext uri="{FF2B5EF4-FFF2-40B4-BE49-F238E27FC236}">
                <a16:creationId xmlns:a16="http://schemas.microsoft.com/office/drawing/2014/main" id="{43FB09EB-BFC5-4F7A-8FDA-95F10C89EF23}"/>
              </a:ext>
            </a:extLst>
          </p:cNvPr>
          <p:cNvSpPr/>
          <p:nvPr/>
        </p:nvSpPr>
        <p:spPr>
          <a:xfrm>
            <a:off x="3581358" y="4146588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Marcador de texto 1">
                <a:extLst>
                  <a:ext uri="{FF2B5EF4-FFF2-40B4-BE49-F238E27FC236}">
                    <a16:creationId xmlns:a16="http://schemas.microsoft.com/office/drawing/2014/main" id="{4322E44B-9789-4172-90B5-73A98F491A8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957489" y="1664486"/>
                <a:ext cx="1839728" cy="1086775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R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91440"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R" sz="2400" b="1" i="1" dirty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s-CR" sz="2400" b="1" i="1" dirty="0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eqArr>
                                <m:eqArrPr>
                                  <m:ctrlPr>
                                    <a:rPr lang="en-US" sz="2400" b="1" i="1" dirty="0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US" sz="2400" b="1" i="1" dirty="0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      </m:t>
                                  </m:r>
                                </m:e>
                                <m:e>
                                  <m:r>
                                    <a:rPr lang="en-US" sz="2400" b="1" i="1" dirty="0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      </m:t>
                                  </m:r>
                                </m:e>
                                <m:e>
                                  <m:r>
                                    <a:rPr lang="en-US" sz="2400" b="1" i="1" dirty="0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            </m:t>
                                  </m:r>
                                </m:e>
                              </m:eqArr>
                            </m:e>
                          </m:d>
                        </m:e>
                        <m:sub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lang="x-none" sz="2400" b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  <a:p>
                <a:pPr marL="91440" algn="just">
                  <a:lnSpc>
                    <a:spcPct val="120000"/>
                  </a:lnSpc>
                </a:pPr>
                <a:endParaRPr lang="es-CR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4" name="Marcador de texto 1">
                <a:extLst>
                  <a:ext uri="{FF2B5EF4-FFF2-40B4-BE49-F238E27FC236}">
                    <a16:creationId xmlns:a16="http://schemas.microsoft.com/office/drawing/2014/main" id="{4322E44B-9789-4172-90B5-73A98F491A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7489" y="1664486"/>
                <a:ext cx="1839728" cy="1086775"/>
              </a:xfrm>
              <a:prstGeom prst="rect">
                <a:avLst/>
              </a:prstGeom>
              <a:blipFill>
                <a:blip r:embed="rId8"/>
                <a:stretch>
                  <a:fillRect t="-2809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Marcador de texto 1">
                <a:extLst>
                  <a:ext uri="{FF2B5EF4-FFF2-40B4-BE49-F238E27FC236}">
                    <a16:creationId xmlns:a16="http://schemas.microsoft.com/office/drawing/2014/main" id="{993DB70E-520E-4FEB-88B0-ACA05B3AC67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47763" y="1880559"/>
                <a:ext cx="1006581" cy="732595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R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91440"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CR" sz="18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18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𝒚</m:t>
                          </m:r>
                          <m:r>
                            <a:rPr lang="en-US" sz="18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.</m:t>
                          </m:r>
                          <m:r>
                            <a:rPr lang="es-CR" sz="18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𝒇</m:t>
                          </m:r>
                          <m:r>
                            <a:rPr lang="en-US" sz="18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(</m:t>
                          </m:r>
                          <m:r>
                            <a:rPr lang="en-US" sz="18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𝒚</m:t>
                          </m:r>
                          <m:r>
                            <a:rPr lang="en-US" sz="18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s-CR" sz="18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18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n-US" sz="18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x-none" sz="1800" b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  <a:p>
                <a:pPr marL="91440" algn="just">
                  <a:lnSpc>
                    <a:spcPct val="120000"/>
                  </a:lnSpc>
                </a:pPr>
                <a:endParaRPr lang="es-CR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7" name="Marcador de texto 1">
                <a:extLst>
                  <a:ext uri="{FF2B5EF4-FFF2-40B4-BE49-F238E27FC236}">
                    <a16:creationId xmlns:a16="http://schemas.microsoft.com/office/drawing/2014/main" id="{993DB70E-520E-4FEB-88B0-ACA05B3AC6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7763" y="1880559"/>
                <a:ext cx="1006581" cy="732595"/>
              </a:xfrm>
              <a:prstGeom prst="rect">
                <a:avLst/>
              </a:prstGeom>
              <a:blipFill>
                <a:blip r:embed="rId9"/>
                <a:stretch>
                  <a:fillRect t="-3306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 7">
                <a:extLst>
                  <a:ext uri="{FF2B5EF4-FFF2-40B4-BE49-F238E27FC236}">
                    <a16:creationId xmlns:a16="http://schemas.microsoft.com/office/drawing/2014/main" id="{D505085A-ADBB-4525-9A95-B5260B67FEBE}"/>
                  </a:ext>
                </a:extLst>
              </p:cNvPr>
              <p:cNvSpPr/>
              <p:nvPr/>
            </p:nvSpPr>
            <p:spPr>
              <a:xfrm>
                <a:off x="7915626" y="1677782"/>
                <a:ext cx="1693253" cy="6199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dirty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𝒇</m:t>
                      </m:r>
                      <m:d>
                        <m:dPr>
                          <m:ctrlPr>
                            <a:rPr lang="en-US" sz="1800" b="1" i="1" dirty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sz="1800" b="1" i="1" dirty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𝒚</m:t>
                          </m:r>
                        </m:e>
                      </m:d>
                      <m:r>
                        <a:rPr lang="en-US" sz="1800" b="1" i="1" dirty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es-CR" sz="1800" b="1" i="1" dirty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18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𝒚</m:t>
                          </m:r>
                          <m:r>
                            <a:rPr lang="en-US" sz="18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.</m:t>
                          </m:r>
                          <m:r>
                            <a:rPr lang="es-CR" sz="18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𝒇</m:t>
                          </m:r>
                          <m:r>
                            <a:rPr lang="en-US" sz="18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(</m:t>
                          </m:r>
                          <m:r>
                            <a:rPr lang="en-US" sz="18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𝒚</m:t>
                          </m:r>
                          <m:r>
                            <a:rPr lang="en-US" sz="18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)</m:t>
                          </m:r>
                        </m:num>
                        <m:den>
                          <m:r>
                            <a:rPr lang="en-US" sz="1800" b="1" i="1" dirty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es-CR" sz="1800" dirty="0"/>
              </a:p>
            </p:txBody>
          </p:sp>
        </mc:Choice>
        <mc:Fallback xmlns="">
          <p:sp>
            <p:nvSpPr>
              <p:cNvPr id="8" name="Rectángulo 7">
                <a:extLst>
                  <a:ext uri="{FF2B5EF4-FFF2-40B4-BE49-F238E27FC236}">
                    <a16:creationId xmlns:a16="http://schemas.microsoft.com/office/drawing/2014/main" id="{D505085A-ADBB-4525-9A95-B5260B67FEB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5626" y="1677782"/>
                <a:ext cx="1693253" cy="619913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ángulo 9">
                <a:extLst>
                  <a:ext uri="{FF2B5EF4-FFF2-40B4-BE49-F238E27FC236}">
                    <a16:creationId xmlns:a16="http://schemas.microsoft.com/office/drawing/2014/main" id="{BC9764F3-B532-43BA-8CAB-5224451EDBF3}"/>
                  </a:ext>
                </a:extLst>
              </p:cNvPr>
              <p:cNvSpPr/>
              <p:nvPr/>
            </p:nvSpPr>
            <p:spPr>
              <a:xfrm rot="10800000" flipV="1">
                <a:off x="7826364" y="1512383"/>
                <a:ext cx="1274534" cy="10485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R" sz="2400" b="1" i="1" dirty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s-CR" sz="24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eqArr>
                                <m:eqArrPr>
                                  <m:ctrlPr>
                                    <a:rPr lang="en-US" sz="2400" b="1" i="1" dirty="0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eqArrPr>
                                <m:e/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                                 </m:t>
                                  </m:r>
                                </m: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                                     </m:t>
                                  </m:r>
                                </m:e>
                              </m:eqArr>
                            </m:e>
                          </m:d>
                        </m:e>
                        <m:sub>
                          <m:r>
                            <a:rPr lang="en-US" sz="2400" b="1" i="1" dirty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es-CR" sz="2400" dirty="0"/>
              </a:p>
            </p:txBody>
          </p:sp>
        </mc:Choice>
        <mc:Fallback xmlns="">
          <p:sp>
            <p:nvSpPr>
              <p:cNvPr id="10" name="Rectángulo 9">
                <a:extLst>
                  <a:ext uri="{FF2B5EF4-FFF2-40B4-BE49-F238E27FC236}">
                    <a16:creationId xmlns:a16="http://schemas.microsoft.com/office/drawing/2014/main" id="{BC9764F3-B532-43BA-8CAB-5224451EDBF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0800000" flipV="1">
                <a:off x="7826364" y="1512383"/>
                <a:ext cx="1274534" cy="1048557"/>
              </a:xfrm>
              <a:prstGeom prst="rect">
                <a:avLst/>
              </a:prstGeom>
              <a:blipFill>
                <a:blip r:embed="rId11"/>
                <a:stretch>
                  <a:fillRect r="-6028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ángulo 17">
            <a:extLst>
              <a:ext uri="{FF2B5EF4-FFF2-40B4-BE49-F238E27FC236}">
                <a16:creationId xmlns:a16="http://schemas.microsoft.com/office/drawing/2014/main" id="{BFE4070B-3277-4B29-B384-E26CDA9EF642}"/>
              </a:ext>
            </a:extLst>
          </p:cNvPr>
          <p:cNvSpPr/>
          <p:nvPr/>
        </p:nvSpPr>
        <p:spPr>
          <a:xfrm>
            <a:off x="4550331" y="631267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434340" indent="-342900" algn="just">
              <a:buFont typeface="Arial" panose="020B0604020202020204" pitchFamily="34" charset="0"/>
              <a:buChar char="•"/>
            </a:pP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Para que la función </a:t>
            </a:r>
            <a:r>
              <a:rPr lang="es-CR" sz="20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 sea un factor integrante de la ecuación </a:t>
            </a:r>
            <a:r>
              <a:rPr lang="es-CR" sz="20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 se debe cumplir que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ángulo 19">
                <a:extLst>
                  <a:ext uri="{FF2B5EF4-FFF2-40B4-BE49-F238E27FC236}">
                    <a16:creationId xmlns:a16="http://schemas.microsoft.com/office/drawing/2014/main" id="{E77E6299-EEB8-4F23-8804-F12405306E6D}"/>
                  </a:ext>
                </a:extLst>
              </p:cNvPr>
              <p:cNvSpPr/>
              <p:nvPr/>
            </p:nvSpPr>
            <p:spPr>
              <a:xfrm flipH="1">
                <a:off x="7318383" y="1853867"/>
                <a:ext cx="676020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000" b="0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es-CR" sz="2000" dirty="0"/>
              </a:p>
            </p:txBody>
          </p:sp>
        </mc:Choice>
        <mc:Fallback xmlns="">
          <p:sp>
            <p:nvSpPr>
              <p:cNvPr id="20" name="Rectángulo 19">
                <a:extLst>
                  <a:ext uri="{FF2B5EF4-FFF2-40B4-BE49-F238E27FC236}">
                    <a16:creationId xmlns:a16="http://schemas.microsoft.com/office/drawing/2014/main" id="{E77E6299-EEB8-4F23-8804-F12405306E6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7318383" y="1853867"/>
                <a:ext cx="676020" cy="4001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ángulo 20">
                <a:extLst>
                  <a:ext uri="{FF2B5EF4-FFF2-40B4-BE49-F238E27FC236}">
                    <a16:creationId xmlns:a16="http://schemas.microsoft.com/office/drawing/2014/main" id="{704A05AE-49E9-4B41-8D30-CD6E2B827396}"/>
                  </a:ext>
                </a:extLst>
              </p:cNvPr>
              <p:cNvSpPr/>
              <p:nvPr/>
            </p:nvSpPr>
            <p:spPr>
              <a:xfrm>
                <a:off x="6246940" y="3792126"/>
                <a:ext cx="3287025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000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⇒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𝒇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′(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𝒚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𝒚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+ 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𝒇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(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𝒚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 = </m:t>
                      </m:r>
                      <m:r>
                        <a:rPr lang="es-CR" sz="2000" b="1" i="1" dirty="0" err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𝒚𝒇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(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𝒚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</m:oMath>
                  </m:oMathPara>
                </a14:m>
                <a:endParaRPr lang="es-CR" sz="2000" dirty="0"/>
              </a:p>
            </p:txBody>
          </p:sp>
        </mc:Choice>
        <mc:Fallback xmlns="">
          <p:sp>
            <p:nvSpPr>
              <p:cNvPr id="21" name="Rectángulo 20">
                <a:extLst>
                  <a:ext uri="{FF2B5EF4-FFF2-40B4-BE49-F238E27FC236}">
                    <a16:creationId xmlns:a16="http://schemas.microsoft.com/office/drawing/2014/main" id="{704A05AE-49E9-4B41-8D30-CD6E2B82739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6940" y="3792126"/>
                <a:ext cx="3287025" cy="400110"/>
              </a:xfrm>
              <a:prstGeom prst="rect">
                <a:avLst/>
              </a:prstGeom>
              <a:blipFill>
                <a:blip r:embed="rId13"/>
                <a:stretch>
                  <a:fillRect b="-1969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991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 animBg="1"/>
      <p:bldP spid="16" grpId="0" animBg="1"/>
      <p:bldP spid="14" grpId="0"/>
      <p:bldP spid="17" grpId="0"/>
      <p:bldP spid="8" grpId="0"/>
      <p:bldP spid="10" grpId="0"/>
      <p:bldP spid="18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A5014564-665A-4B29-81B8-15E9088CD8F9}"/>
                  </a:ext>
                </a:extLst>
              </p:cNvPr>
              <p:cNvSpPr>
                <a:spLocks noGrp="1"/>
              </p:cNvSpPr>
              <p:nvPr>
                <p:ph idx="10"/>
              </p:nvPr>
            </p:nvSpPr>
            <p:spPr>
              <a:xfrm>
                <a:off x="3858987" y="662723"/>
                <a:ext cx="7960740" cy="2810317"/>
              </a:xfrm>
            </p:spPr>
            <p:txBody>
              <a:bodyPr/>
              <a:lstStyle/>
              <a:p>
                <a:pPr marL="434340" indent="-342900" algn="just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s-CR" dirty="0">
                    <a:latin typeface="Arial" panose="020B0604020202020204" pitchFamily="34" charset="0"/>
                    <a:cs typeface="Arial" panose="020B0604020202020204" pitchFamily="34" charset="0"/>
                  </a:rPr>
                  <a:t>Integrando </a:t>
                </a:r>
                <a:r>
                  <a:rPr lang="es-CR" b="1" dirty="0">
                    <a:solidFill>
                      <a:schemeClr val="accent3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s-CR" dirty="0">
                    <a:latin typeface="Arial" panose="020B0604020202020204" pitchFamily="34" charset="0"/>
                    <a:cs typeface="Arial" panose="020B0604020202020204" pitchFamily="34" charset="0"/>
                  </a:rPr>
                  <a:t> a ambos lados con respecto a </a:t>
                </a:r>
                <a14:m>
                  <m:oMath xmlns:m="http://schemas.openxmlformats.org/officeDocument/2006/math">
                    <m:r>
                      <a:rPr lang="es-CR" b="1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𝒚</m:t>
                    </m:r>
                  </m:oMath>
                </a14:m>
                <a:r>
                  <a:rPr lang="es-CR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s-419" i="1" dirty="0">
                  <a:latin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91440" algn="just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CR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s-CR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s-CR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𝒇</m:t>
                              </m:r>
                              <m:r>
                                <a:rPr lang="es-CR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’</m:t>
                              </m:r>
                              <m:d>
                                <m:dPr>
                                  <m:ctrlPr>
                                    <a:rPr lang="es-CR" b="1" i="1" dirty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s-CR" b="1" i="1" dirty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𝒚</m:t>
                                  </m:r>
                                </m:e>
                              </m:d>
                            </m:num>
                            <m:den>
                              <m:r>
                                <a:rPr lang="es-CR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𝒇</m:t>
                              </m:r>
                              <m:d>
                                <m:dPr>
                                  <m:ctrlPr>
                                    <a:rPr lang="es-CR" b="1" i="1" dirty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s-CR" b="1" i="1" dirty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𝒚</m:t>
                                  </m:r>
                                </m:e>
                              </m:d>
                            </m:den>
                          </m:f>
                        </m:e>
                      </m:nary>
                      <m:r>
                        <a:rPr lang="es-CR" b="1" i="1" dirty="0" err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𝒅𝒚</m:t>
                      </m:r>
                      <m:r>
                        <a:rPr lang="es-CR" b="1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= 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CR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naryPr>
                        <m:sub/>
                        <m:sup/>
                        <m:e>
                          <m:d>
                            <m:dPr>
                              <m:ctrlPr>
                                <a:rPr lang="es-CR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s-CR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𝟏</m:t>
                              </m:r>
                              <m:r>
                                <a:rPr lang="es-CR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s-CR" b="1" i="1" dirty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CR" b="1" i="1" dirty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s-CR" b="1" i="1" dirty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𝒚</m:t>
                                  </m:r>
                                </m:den>
                              </m:f>
                            </m:e>
                          </m:d>
                        </m:e>
                      </m:nary>
                      <m:r>
                        <a:rPr lang="es-CR" b="1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s-CR" b="1" i="1" dirty="0" err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𝒅𝒚</m:t>
                      </m:r>
                    </m:oMath>
                  </m:oMathPara>
                </a14:m>
                <a:endParaRPr lang="es-CR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91440" algn="just">
                  <a:lnSpc>
                    <a:spcPct val="120000"/>
                  </a:lnSpc>
                </a:pPr>
                <a:endParaRPr lang="es-CR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s-CR" dirty="0"/>
              </a:p>
            </p:txBody>
          </p:sp>
        </mc:Choice>
        <mc:Fallback xmlns="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A5014564-665A-4B29-81B8-15E9088CD8F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3858987" y="662723"/>
                <a:ext cx="7960740" cy="2810317"/>
              </a:xfrm>
              <a:blipFill>
                <a:blip r:embed="rId2"/>
                <a:stretch>
                  <a:fillRect t="-6074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953AEFCA-4E84-40EB-A5E4-3AFD3689103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22332" y="4675965"/>
                <a:ext cx="2147335" cy="1519312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R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91440" algn="just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3200" b="1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s-CR" sz="32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𝒇</m:t>
                      </m:r>
                      <m:d>
                        <m:dPr>
                          <m:ctrlPr>
                            <a:rPr lang="es-CR" sz="32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s-CR" sz="32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𝒚</m:t>
                          </m:r>
                        </m:e>
                      </m:d>
                      <m:r>
                        <a:rPr lang="es-CR" sz="32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CR" sz="32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CR" sz="3200" b="1" i="1" dirty="0" err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s-CR" sz="3200" b="1" i="1" dirty="0" err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s-CR" sz="3200" b="1" i="1" dirty="0" err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𝒚</m:t>
                              </m:r>
                            </m:sup>
                          </m:sSup>
                        </m:num>
                        <m:den>
                          <m:r>
                            <a:rPr lang="es-CR" sz="32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es-CR" sz="3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953AEFCA-4E84-40EB-A5E4-3AFD368910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2332" y="4675965"/>
                <a:ext cx="2147335" cy="1519312"/>
              </a:xfrm>
              <a:prstGeom prst="rect">
                <a:avLst/>
              </a:prstGeom>
              <a:blipFill>
                <a:blip r:embed="rId3"/>
                <a:stretch>
                  <a:fillRect b="-1606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Marcador de contenido 8">
            <a:extLst>
              <a:ext uri="{FF2B5EF4-FFF2-40B4-BE49-F238E27FC236}">
                <a16:creationId xmlns:a16="http://schemas.microsoft.com/office/drawing/2014/main" id="{17C4A713-94EF-4CC1-A90D-A9CD085DA7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474" y="674157"/>
            <a:ext cx="3570514" cy="1621303"/>
          </a:xfrm>
        </p:spPr>
        <p:txBody>
          <a:bodyPr/>
          <a:lstStyle/>
          <a:p>
            <a:endParaRPr lang="es-C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ángulo: esquinas diagonales redondeadas 8">
                <a:extLst>
                  <a:ext uri="{FF2B5EF4-FFF2-40B4-BE49-F238E27FC236}">
                    <a16:creationId xmlns:a16="http://schemas.microsoft.com/office/drawing/2014/main" id="{DE7BDE24-DBCE-4C89-8E4B-46AE79850EE1}"/>
                  </a:ext>
                </a:extLst>
              </p:cNvPr>
              <p:cNvSpPr/>
              <p:nvPr/>
            </p:nvSpPr>
            <p:spPr>
              <a:xfrm>
                <a:off x="288474" y="674157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CR" sz="28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CR" sz="28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𝒇</m:t>
                          </m:r>
                          <m:r>
                            <a:rPr lang="es-CR" sz="28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’</m:t>
                          </m:r>
                          <m:d>
                            <m:dPr>
                              <m:ctrlPr>
                                <a:rPr lang="es-CR" sz="28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s-CR" sz="28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𝒚</m:t>
                              </m:r>
                            </m:e>
                          </m:d>
                        </m:num>
                        <m:den>
                          <m:r>
                            <a:rPr lang="es-CR" sz="28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𝒇</m:t>
                          </m:r>
                          <m:d>
                            <m:dPr>
                              <m:ctrlPr>
                                <a:rPr lang="es-CR" sz="28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s-CR" sz="28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𝒚</m:t>
                              </m:r>
                            </m:e>
                          </m:d>
                        </m:den>
                      </m:f>
                      <m:r>
                        <a:rPr lang="es-CR" sz="2800" b="1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 </m:t>
                      </m:r>
                      <m:r>
                        <a:rPr lang="es-CR" sz="2800" b="1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es-CR" sz="2800" b="1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es-CR" sz="28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CR" sz="28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es-CR" sz="28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x-none" sz="28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0" name="Rectángulo: esquinas diagonales redondeadas 8">
                <a:extLst>
                  <a:ext uri="{FF2B5EF4-FFF2-40B4-BE49-F238E27FC236}">
                    <a16:creationId xmlns:a16="http://schemas.microsoft.com/office/drawing/2014/main" id="{DE7BDE24-DBCE-4C89-8E4B-46AE79850E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474" y="674157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>
            <a:extLst>
              <a:ext uri="{FF2B5EF4-FFF2-40B4-BE49-F238E27FC236}">
                <a16:creationId xmlns:a16="http://schemas.microsoft.com/office/drawing/2014/main" id="{565ACA7E-85B6-4CC0-B95F-BC91D854D4D7}"/>
              </a:ext>
            </a:extLst>
          </p:cNvPr>
          <p:cNvSpPr/>
          <p:nvPr/>
        </p:nvSpPr>
        <p:spPr>
          <a:xfrm>
            <a:off x="3263540" y="501180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Marcador de texto 1">
                <a:extLst>
                  <a:ext uri="{FF2B5EF4-FFF2-40B4-BE49-F238E27FC236}">
                    <a16:creationId xmlns:a16="http://schemas.microsoft.com/office/drawing/2014/main" id="{3E9EE1D5-0BDB-41F2-A9B3-14CAEAFEF69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92440" y="2288257"/>
                <a:ext cx="4676655" cy="914197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R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91440" algn="just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⇒</m:t>
                      </m:r>
                      <m:r>
                        <a:rPr lang="es-CR" b="1" i="1" dirty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𝒍𝒏</m:t>
                      </m:r>
                      <m:d>
                        <m:dPr>
                          <m:begChr m:val="|"/>
                          <m:endChr m:val="|"/>
                          <m:ctrlPr>
                            <a:rPr lang="es-CR" b="1" i="1" dirty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s-CR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𝒇</m:t>
                          </m:r>
                          <m:d>
                            <m:dPr>
                              <m:ctrlPr>
                                <a:rPr lang="es-CR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s-CR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𝒚</m:t>
                              </m:r>
                            </m:e>
                          </m:d>
                        </m:e>
                      </m:d>
                      <m:r>
                        <a:rPr lang="en-US" b="1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b="1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𝒚</m:t>
                      </m:r>
                      <m:r>
                        <a:rPr lang="en-US" b="1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en-US" b="1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𝒍𝒏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1" i="1" dirty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𝒚</m:t>
                          </m:r>
                        </m:e>
                      </m:d>
                      <m:r>
                        <a:rPr lang="en-US" b="1" i="1" dirty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en-US" b="1" i="1" dirty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𝑲</m:t>
                      </m:r>
                    </m:oMath>
                  </m:oMathPara>
                </a14:m>
                <a:endParaRPr lang="es-CR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Marcador de texto 1">
                <a:extLst>
                  <a:ext uri="{FF2B5EF4-FFF2-40B4-BE49-F238E27FC236}">
                    <a16:creationId xmlns:a16="http://schemas.microsoft.com/office/drawing/2014/main" id="{3E9EE1D5-0BDB-41F2-A9B3-14CAEAFEF6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2440" y="2288257"/>
                <a:ext cx="4676655" cy="91419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Marcador de texto 1">
                <a:extLst>
                  <a:ext uri="{FF2B5EF4-FFF2-40B4-BE49-F238E27FC236}">
                    <a16:creationId xmlns:a16="http://schemas.microsoft.com/office/drawing/2014/main" id="{53950AF0-1FE3-48D5-B8B4-90C65F3FB21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996098" y="3087135"/>
                <a:ext cx="2938371" cy="965526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R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91440" algn="just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⇒</m:t>
                      </m:r>
                      <m:r>
                        <a:rPr lang="es-CR" b="1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s-CR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𝒇</m:t>
                      </m:r>
                      <m:d>
                        <m:dPr>
                          <m:ctrlPr>
                            <a:rPr lang="es-CR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s-CR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𝒚</m:t>
                          </m:r>
                        </m:e>
                      </m:d>
                      <m:r>
                        <a:rPr lang="es-CR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CR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𝑪</m:t>
                          </m:r>
                          <m:r>
                            <a:rPr lang="en-US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.</m:t>
                          </m:r>
                          <m:sSup>
                            <m:sSupPr>
                              <m:ctrlPr>
                                <a:rPr lang="es-CR" b="1" i="1" dirty="0" err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s-CR" b="1" i="1" dirty="0" err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s-CR" b="1" i="1" dirty="0" err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𝒚</m:t>
                              </m:r>
                            </m:sup>
                          </m:sSup>
                        </m:num>
                        <m:den>
                          <m:r>
                            <a:rPr lang="es-CR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es-CR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4" name="Marcador de texto 1">
                <a:extLst>
                  <a:ext uri="{FF2B5EF4-FFF2-40B4-BE49-F238E27FC236}">
                    <a16:creationId xmlns:a16="http://schemas.microsoft.com/office/drawing/2014/main" id="{53950AF0-1FE3-48D5-B8B4-90C65F3FB2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098" y="3087135"/>
                <a:ext cx="2938371" cy="965526"/>
              </a:xfrm>
              <a:prstGeom prst="rect">
                <a:avLst/>
              </a:prstGeom>
              <a:blipFill>
                <a:blip r:embed="rId6"/>
                <a:stretch>
                  <a:fillRect b="-22642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Marcador de texto 1">
                <a:extLst>
                  <a:ext uri="{FF2B5EF4-FFF2-40B4-BE49-F238E27FC236}">
                    <a16:creationId xmlns:a16="http://schemas.microsoft.com/office/drawing/2014/main" id="{62AA248B-E272-4582-A667-591C3A93A03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193182" y="3062386"/>
                <a:ext cx="4676655" cy="917462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91440" algn="just">
                  <a:lnSpc>
                    <a:spcPct val="120000"/>
                  </a:lnSpc>
                </a:pPr>
                <a:endParaRPr lang="es-CR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91440" algn="just">
                  <a:lnSpc>
                    <a:spcPct val="120000"/>
                  </a:lnSpc>
                </a:pPr>
                <a:r>
                  <a:rPr lang="es-CR" b="1" dirty="0">
                    <a:ea typeface="Cambria Math" panose="02040503050406030204" pitchFamily="18" charset="0"/>
                    <a:cs typeface="Arial" panose="020B0604020202020204" pitchFamily="34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s-CR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⇒</m:t>
                    </m:r>
                    <m:r>
                      <a:rPr lang="es-CR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𝒍𝒏</m:t>
                    </m:r>
                    <m:d>
                      <m:dPr>
                        <m:begChr m:val="|"/>
                        <m:endChr m:val="|"/>
                        <m:ctrlPr>
                          <a:rPr lang="es-CR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s-CR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𝒇</m:t>
                        </m:r>
                        <m:d>
                          <m:dPr>
                            <m:ctrlPr>
                              <a:rPr lang="es-CR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es-CR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𝒚</m:t>
                            </m:r>
                          </m:e>
                        </m:d>
                        <m:r>
                          <a:rPr lang="en-US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. </m:t>
                        </m:r>
                        <m:r>
                          <a:rPr lang="en-US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𝒚</m:t>
                        </m:r>
                      </m:e>
                    </m:d>
                    <m:r>
                      <a:rPr lang="en-US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𝒚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𝑲</m:t>
                    </m:r>
                  </m:oMath>
                </a14:m>
                <a:r>
                  <a:rPr lang="es-CR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5" name="Marcador de texto 1">
                <a:extLst>
                  <a:ext uri="{FF2B5EF4-FFF2-40B4-BE49-F238E27FC236}">
                    <a16:creationId xmlns:a16="http://schemas.microsoft.com/office/drawing/2014/main" id="{62AA248B-E272-4582-A667-591C3A93A0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3182" y="3062386"/>
                <a:ext cx="4676655" cy="917462"/>
              </a:xfrm>
              <a:prstGeom prst="rect">
                <a:avLst/>
              </a:prstGeom>
              <a:blipFill>
                <a:blip r:embed="rId7"/>
                <a:stretch>
                  <a:fillRect b="-7285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F19AD685-399E-42F8-98CB-13FB396218C1}"/>
                  </a:ext>
                </a:extLst>
              </p:cNvPr>
              <p:cNvSpPr txBox="1"/>
              <p:nvPr/>
            </p:nvSpPr>
            <p:spPr>
              <a:xfrm>
                <a:off x="837990" y="4517116"/>
                <a:ext cx="1081578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Por lo </a:t>
                </a:r>
                <a:r>
                  <a:rPr lang="en-US" sz="2800" dirty="0" err="1"/>
                  <a:t>tanto</a:t>
                </a:r>
                <a:r>
                  <a:rPr lang="en-US" sz="2800" dirty="0"/>
                  <a:t> </a:t>
                </a:r>
                <a:r>
                  <a:rPr lang="es-CR" sz="2800" dirty="0">
                    <a:solidFill>
                      <a:schemeClr val="accent3">
                        <a:lumMod val="50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una</a:t>
                </a:r>
                <a:r>
                  <a:rPr lang="es-CR" sz="2800" dirty="0">
                    <a:latin typeface="Arial" charset="0"/>
                    <a:ea typeface="Arial" charset="0"/>
                    <a:cs typeface="Arial" charset="0"/>
                  </a:rPr>
                  <a:t> función </a:t>
                </a:r>
                <a14:m>
                  <m:oMath xmlns:m="http://schemas.openxmlformats.org/officeDocument/2006/math">
                    <m:r>
                      <a:rPr lang="es-CR" sz="28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𝒇</m:t>
                    </m:r>
                    <m:r>
                      <a:rPr lang="es-CR" sz="28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(</m:t>
                    </m:r>
                    <m:r>
                      <a:rPr lang="es-CR" sz="28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𝒚</m:t>
                    </m:r>
                    <m:r>
                      <a:rPr lang="es-CR" sz="28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)</m:t>
                    </m:r>
                  </m:oMath>
                </a14:m>
                <a:r>
                  <a:rPr lang="en-US" sz="2800" dirty="0"/>
                  <a:t> que </a:t>
                </a:r>
                <a:r>
                  <a:rPr lang="en-US" sz="2800" dirty="0" err="1"/>
                  <a:t>cumple</a:t>
                </a:r>
                <a:r>
                  <a:rPr lang="en-US" sz="2800" dirty="0"/>
                  <a:t> que </a:t>
                </a:r>
                <a:r>
                  <a:rPr lang="en-US" sz="2800" dirty="0">
                    <a:solidFill>
                      <a:schemeClr val="accent3">
                        <a:lumMod val="50000"/>
                      </a:schemeClr>
                    </a:solidFill>
                  </a:rPr>
                  <a:t>2</a:t>
                </a:r>
                <a:r>
                  <a:rPr lang="en-US" sz="2800" dirty="0"/>
                  <a:t> sea FI de ED </a:t>
                </a:r>
                <a:r>
                  <a:rPr lang="en-US" sz="2800" dirty="0">
                    <a:solidFill>
                      <a:schemeClr val="accent3">
                        <a:lumMod val="50000"/>
                      </a:schemeClr>
                    </a:solidFill>
                  </a:rPr>
                  <a:t>1</a:t>
                </a:r>
                <a:r>
                  <a:rPr lang="en-US" sz="2800" dirty="0"/>
                  <a:t> </a:t>
                </a:r>
                <a:endParaRPr lang="es-CR" sz="2800" dirty="0"/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F19AD685-399E-42F8-98CB-13FB396218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990" y="4517116"/>
                <a:ext cx="10815781" cy="523220"/>
              </a:xfrm>
              <a:prstGeom prst="rect">
                <a:avLst/>
              </a:prstGeom>
              <a:blipFill>
                <a:blip r:embed="rId8"/>
                <a:stretch>
                  <a:fillRect l="-1014" t="-12791" b="-31395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ángulo: esquinas diagonales redondeadas 8">
                <a:extLst>
                  <a:ext uri="{FF2B5EF4-FFF2-40B4-BE49-F238E27FC236}">
                    <a16:creationId xmlns:a16="http://schemas.microsoft.com/office/drawing/2014/main" id="{970279E5-7817-4BB5-88B1-7C91731F897A}"/>
                  </a:ext>
                </a:extLst>
              </p:cNvPr>
              <p:cNvSpPr/>
              <p:nvPr/>
            </p:nvSpPr>
            <p:spPr>
              <a:xfrm>
                <a:off x="268683" y="2723266"/>
                <a:ext cx="3570513" cy="132939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𝝁</m:t>
                      </m:r>
                      <m:d>
                        <m:dPr>
                          <m:ctrlPr>
                            <a:rPr lang="es-419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,</m:t>
                          </m:r>
                          <m:r>
                            <a:rPr lang="es-419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</m:d>
                      <m:r>
                        <a:rPr lang="es-419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s-419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𝒇</m:t>
                          </m:r>
                          <m:d>
                            <m:dPr>
                              <m:ctrlPr>
                                <a:rPr lang="es-419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𝒚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s-419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x-none" sz="28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7" name="Rectángulo: esquinas diagonales redondeadas 8">
                <a:extLst>
                  <a:ext uri="{FF2B5EF4-FFF2-40B4-BE49-F238E27FC236}">
                    <a16:creationId xmlns:a16="http://schemas.microsoft.com/office/drawing/2014/main" id="{970279E5-7817-4BB5-88B1-7C91731F897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683" y="2723266"/>
                <a:ext cx="3570513" cy="132939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9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Elipse 17">
            <a:extLst>
              <a:ext uri="{FF2B5EF4-FFF2-40B4-BE49-F238E27FC236}">
                <a16:creationId xmlns:a16="http://schemas.microsoft.com/office/drawing/2014/main" id="{98DDAAFB-778C-40C8-B083-E2D9EFA50DA4}"/>
              </a:ext>
            </a:extLst>
          </p:cNvPr>
          <p:cNvSpPr/>
          <p:nvPr/>
        </p:nvSpPr>
        <p:spPr>
          <a:xfrm>
            <a:off x="3263540" y="2527540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Marcador de texto 1">
                <a:extLst>
                  <a:ext uri="{FF2B5EF4-FFF2-40B4-BE49-F238E27FC236}">
                    <a16:creationId xmlns:a16="http://schemas.microsoft.com/office/drawing/2014/main" id="{8160FA39-128C-4D70-9B46-5F8A16326AB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333544" y="3024230"/>
                <a:ext cx="2147334" cy="602942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R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91440" algn="just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1600" b="1" i="1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16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(</m:t>
                      </m:r>
                      <m:r>
                        <a:rPr lang="en-US" sz="16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𝑪</m:t>
                      </m:r>
                      <m:r>
                        <a:rPr lang="es-CR" sz="16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s-CR" sz="16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±</m:t>
                      </m:r>
                      <m:sSup>
                        <m:sSupPr>
                          <m:ctrlPr>
                            <a:rPr lang="es-CR" sz="16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sz="16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𝒆</m:t>
                          </m:r>
                        </m:e>
                        <m:sup>
                          <m:r>
                            <a:rPr lang="en-US" sz="16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𝑲</m:t>
                          </m:r>
                        </m:sup>
                      </m:sSup>
                      <m:r>
                        <a:rPr lang="en-US" sz="16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</m:oMath>
                  </m:oMathPara>
                </a14:m>
                <a:endParaRPr lang="es-CR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Marcador de texto 1">
                <a:extLst>
                  <a:ext uri="{FF2B5EF4-FFF2-40B4-BE49-F238E27FC236}">
                    <a16:creationId xmlns:a16="http://schemas.microsoft.com/office/drawing/2014/main" id="{8160FA39-128C-4D70-9B46-5F8A16326A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3544" y="3024230"/>
                <a:ext cx="2147334" cy="602942"/>
              </a:xfrm>
              <a:prstGeom prst="rect">
                <a:avLst/>
              </a:prstGeom>
              <a:blipFill>
                <a:blip r:embed="rId10"/>
                <a:stretch>
                  <a:fillRect b="-13131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1329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  <p:bldP spid="13" grpId="0"/>
      <p:bldP spid="14" grpId="0"/>
      <p:bldP spid="15" grpId="0"/>
      <p:bldP spid="16" grpId="0"/>
      <p:bldP spid="17" grpId="0" animBg="1"/>
      <p:bldP spid="18" grpId="0" animBg="1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b="1" dirty="0"/>
              <a:t>Vicerrectoría de Docencia</a:t>
            </a:r>
          </a:p>
          <a:p>
            <a:r>
              <a:rPr lang="es-ES_tradnl" b="1" dirty="0"/>
              <a:t>CEDA-TEC Digital</a:t>
            </a:r>
          </a:p>
          <a:p>
            <a:r>
              <a:rPr lang="es-ES_tradnl" dirty="0"/>
              <a:t>Proyecto de Virtualización 2018</a:t>
            </a:r>
          </a:p>
          <a:p>
            <a:r>
              <a:rPr lang="es-ES_tradnl" dirty="0"/>
              <a:t>Ecuaciones Diferenciales</a:t>
            </a:r>
          </a:p>
          <a:p>
            <a:endParaRPr lang="es-ES_tradnl" dirty="0"/>
          </a:p>
          <a:p>
            <a:r>
              <a:rPr lang="es-ES_tradnl" b="1" dirty="0" err="1"/>
              <a:t>M.Sc</a:t>
            </a:r>
            <a:r>
              <a:rPr lang="es-ES_tradnl" b="1" dirty="0"/>
              <a:t>. Norberto Oviedo Ugalde - Profesor</a:t>
            </a:r>
          </a:p>
          <a:p>
            <a:r>
              <a:rPr lang="es-ES_tradnl" dirty="0"/>
              <a:t>Bach. Dayana Calderón Prado  - Estudiante Asistente</a:t>
            </a:r>
          </a:p>
          <a:p>
            <a:r>
              <a:rPr lang="es-ES_tradnl" dirty="0"/>
              <a:t>Ing. Luis Carlos Guzmán Arias - Coordinador de Diseño</a:t>
            </a:r>
          </a:p>
        </p:txBody>
      </p:sp>
    </p:spTree>
    <p:extLst>
      <p:ext uri="{BB962C8B-B14F-4D97-AF65-F5344CB8AC3E}">
        <p14:creationId xmlns:p14="http://schemas.microsoft.com/office/powerpoint/2010/main" val="946608536"/>
      </p:ext>
    </p:extLst>
  </p:cSld>
  <p:clrMapOvr>
    <a:masterClrMapping/>
  </p:clrMapOvr>
</p:sld>
</file>

<file path=ppt/theme/theme1.xml><?xml version="1.0" encoding="utf-8"?>
<a:theme xmlns:a="http://schemas.openxmlformats.org/drawingml/2006/main" name="MA-2105 Plantilla Portad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07157130-106A-854C-A3E4-7A10AD2C3BB1}"/>
    </a:ext>
  </a:extLst>
</a:theme>
</file>

<file path=ppt/theme/theme2.xml><?xml version="1.0" encoding="utf-8"?>
<a:theme xmlns:a="http://schemas.openxmlformats.org/drawingml/2006/main" name="MA-2105 Plantilla Contenido">
  <a:themeElements>
    <a:clrScheme name="Personalizar 1">
      <a:dk1>
        <a:srgbClr val="000000"/>
      </a:dk1>
      <a:lt1>
        <a:srgbClr val="FFFFFF"/>
      </a:lt1>
      <a:dk2>
        <a:srgbClr val="D3DFFF"/>
      </a:dk2>
      <a:lt2>
        <a:srgbClr val="FFFFFF"/>
      </a:lt2>
      <a:accent1>
        <a:srgbClr val="150D38"/>
      </a:accent1>
      <a:accent2>
        <a:srgbClr val="2861FF"/>
      </a:accent2>
      <a:accent3>
        <a:srgbClr val="D3DFFF"/>
      </a:accent3>
      <a:accent4>
        <a:srgbClr val="FF6D00"/>
      </a:accent4>
      <a:accent5>
        <a:srgbClr val="FFE1CC"/>
      </a:accent5>
      <a:accent6>
        <a:srgbClr val="666666"/>
      </a:accent6>
      <a:hlink>
        <a:srgbClr val="2861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DB2A46A8-23B5-6248-B01E-BA2784B3DE70}"/>
    </a:ext>
  </a:extLst>
</a:theme>
</file>

<file path=ppt/theme/theme3.xml><?xml version="1.0" encoding="utf-8"?>
<a:theme xmlns:a="http://schemas.openxmlformats.org/drawingml/2006/main" name="MA-2105 Plantilla Crédit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969DC122-9B8B-8245-B879-B4B1D9D0ECEC}"/>
    </a:ext>
  </a:extLst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Ecuaciones Diferenciales</Template>
  <TotalTime>348</TotalTime>
  <Words>230</Words>
  <Application>Microsoft Office PowerPoint</Application>
  <PresentationFormat>Panorámica</PresentationFormat>
  <Paragraphs>60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Cambria Math</vt:lpstr>
      <vt:lpstr>Franklin Gothic Book</vt:lpstr>
      <vt:lpstr>Franklin Gothic Medium</vt:lpstr>
      <vt:lpstr>MA-2105 Plantilla Portada</vt:lpstr>
      <vt:lpstr>MA-2105 Plantilla Contenido</vt:lpstr>
      <vt:lpstr>MA-2105 Plantilla Créditos</vt:lpstr>
      <vt:lpstr>Ecuación diferencial con factor Integrante   M.Sc. Norberto Oviedo Ugalde 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Solución implícita de una ecuación diferencial</dc:title>
  <dc:creator>Norberto</dc:creator>
  <cp:lastModifiedBy>Norberto Oviedo Ugalde</cp:lastModifiedBy>
  <cp:revision>19</cp:revision>
  <dcterms:created xsi:type="dcterms:W3CDTF">2017-12-17T14:58:24Z</dcterms:created>
  <dcterms:modified xsi:type="dcterms:W3CDTF">2018-05-21T16:09:18Z</dcterms:modified>
</cp:coreProperties>
</file>