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4" r:id="rId1"/>
    <p:sldMasterId id="2147483672" r:id="rId2"/>
    <p:sldMasterId id="2147483688" r:id="rId3"/>
  </p:sldMasterIdLst>
  <p:notesMasterIdLst>
    <p:notesMasterId r:id="rId9"/>
  </p:notesMasterIdLst>
  <p:handoutMasterIdLst>
    <p:handoutMasterId r:id="rId10"/>
  </p:handoutMasterIdLst>
  <p:sldIdLst>
    <p:sldId id="260" r:id="rId4"/>
    <p:sldId id="263" r:id="rId5"/>
    <p:sldId id="264" r:id="rId6"/>
    <p:sldId id="267" r:id="rId7"/>
    <p:sldId id="261" r:id="rId8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68FF"/>
    <a:srgbClr val="CDDAFF"/>
    <a:srgbClr val="666666"/>
    <a:srgbClr val="150D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462" autoAdjust="0"/>
    <p:restoredTop sz="94607"/>
  </p:normalViewPr>
  <p:slideViewPr>
    <p:cSldViewPr snapToGrid="0">
      <p:cViewPr varScale="1">
        <p:scale>
          <a:sx n="73" d="100"/>
          <a:sy n="73" d="100"/>
        </p:scale>
        <p:origin x="84" y="1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188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microsoft.com/office/2016/11/relationships/changesInfo" Target="changesInfos/changesInfo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rberto Oviedo Ugalde" userId="f6dd41cc-30ac-40c0-95f2-225f08fe1ba3" providerId="ADAL" clId="{0C65AB42-1D5C-450E-B7DB-573B2AD68265}"/>
    <pc:docChg chg="modSld">
      <pc:chgData name="Norberto Oviedo Ugalde" userId="f6dd41cc-30ac-40c0-95f2-225f08fe1ba3" providerId="ADAL" clId="{0C65AB42-1D5C-450E-B7DB-573B2AD68265}" dt="2018-03-16T17:42:14.161" v="81" actId="20577"/>
      <pc:docMkLst>
        <pc:docMk/>
      </pc:docMkLst>
      <pc:sldChg chg="modSp">
        <pc:chgData name="Norberto Oviedo Ugalde" userId="f6dd41cc-30ac-40c0-95f2-225f08fe1ba3" providerId="ADAL" clId="{0C65AB42-1D5C-450E-B7DB-573B2AD68265}" dt="2018-03-16T17:41:56.089" v="80" actId="20577"/>
        <pc:sldMkLst>
          <pc:docMk/>
          <pc:sldMk cId="173496091" sldId="260"/>
        </pc:sldMkLst>
        <pc:spChg chg="mod">
          <ac:chgData name="Norberto Oviedo Ugalde" userId="f6dd41cc-30ac-40c0-95f2-225f08fe1ba3" providerId="ADAL" clId="{0C65AB42-1D5C-450E-B7DB-573B2AD68265}" dt="2018-03-16T17:41:56.089" v="80" actId="20577"/>
          <ac:spMkLst>
            <pc:docMk/>
            <pc:sldMk cId="173496091" sldId="260"/>
            <ac:spMk id="2" creationId="{00000000-0000-0000-0000-000000000000}"/>
          </ac:spMkLst>
        </pc:spChg>
      </pc:sldChg>
      <pc:sldChg chg="modSp">
        <pc:chgData name="Norberto Oviedo Ugalde" userId="f6dd41cc-30ac-40c0-95f2-225f08fe1ba3" providerId="ADAL" clId="{0C65AB42-1D5C-450E-B7DB-573B2AD68265}" dt="2018-03-16T17:42:14.161" v="81" actId="20577"/>
        <pc:sldMkLst>
          <pc:docMk/>
          <pc:sldMk cId="946608536" sldId="261"/>
        </pc:sldMkLst>
        <pc:spChg chg="mod">
          <ac:chgData name="Norberto Oviedo Ugalde" userId="f6dd41cc-30ac-40c0-95f2-225f08fe1ba3" providerId="ADAL" clId="{0C65AB42-1D5C-450E-B7DB-573B2AD68265}" dt="2018-03-16T17:42:14.161" v="81" actId="20577"/>
          <ac:spMkLst>
            <pc:docMk/>
            <pc:sldMk cId="946608536" sldId="261"/>
            <ac:spMk id="2" creationId="{00000000-0000-0000-0000-000000000000}"/>
          </ac:spMkLst>
        </pc:spChg>
      </pc:sldChg>
    </pc:docChg>
  </pc:docChgLst>
  <pc:docChgLst>
    <pc:chgData name="Norberto Oviedo Ugalde" userId="f6dd41cc-30ac-40c0-95f2-225f08fe1ba3" providerId="ADAL" clId="{B8DDF967-9392-403E-971B-51D75D09B7CB}"/>
    <pc:docChg chg="undo custSel addSld delSld modSld">
      <pc:chgData name="Norberto Oviedo Ugalde" userId="f6dd41cc-30ac-40c0-95f2-225f08fe1ba3" providerId="ADAL" clId="{B8DDF967-9392-403E-971B-51D75D09B7CB}" dt="2018-02-17T00:20:08.217" v="164" actId="255"/>
      <pc:docMkLst>
        <pc:docMk/>
      </pc:docMkLst>
      <pc:sldChg chg="delSp modSp delAnim modAnim">
        <pc:chgData name="Norberto Oviedo Ugalde" userId="f6dd41cc-30ac-40c0-95f2-225f08fe1ba3" providerId="ADAL" clId="{B8DDF967-9392-403E-971B-51D75D09B7CB}" dt="2018-02-14T21:46:58.498" v="137" actId="1076"/>
        <pc:sldMkLst>
          <pc:docMk/>
          <pc:sldMk cId="83991214" sldId="264"/>
        </pc:sldMkLst>
        <pc:spChg chg="mod">
          <ac:chgData name="Norberto Oviedo Ugalde" userId="f6dd41cc-30ac-40c0-95f2-225f08fe1ba3" providerId="ADAL" clId="{B8DDF967-9392-403E-971B-51D75D09B7CB}" dt="2018-02-14T21:41:34.274" v="109" actId="108"/>
          <ac:spMkLst>
            <pc:docMk/>
            <pc:sldMk cId="83991214" sldId="264"/>
            <ac:spMk id="2" creationId="{00000000-0000-0000-0000-000000000000}"/>
          </ac:spMkLst>
        </pc:spChg>
        <pc:spChg chg="del mod">
          <ac:chgData name="Norberto Oviedo Ugalde" userId="f6dd41cc-30ac-40c0-95f2-225f08fe1ba3" providerId="ADAL" clId="{B8DDF967-9392-403E-971B-51D75D09B7CB}" dt="2018-02-14T21:46:35.589" v="131" actId="478"/>
          <ac:spMkLst>
            <pc:docMk/>
            <pc:sldMk cId="83991214" sldId="264"/>
            <ac:spMk id="7" creationId="{E87668B5-0FFA-4D1C-9358-D0D1FD27FD85}"/>
          </ac:spMkLst>
        </pc:spChg>
        <pc:spChg chg="del mod">
          <ac:chgData name="Norberto Oviedo Ugalde" userId="f6dd41cc-30ac-40c0-95f2-225f08fe1ba3" providerId="ADAL" clId="{B8DDF967-9392-403E-971B-51D75D09B7CB}" dt="2018-02-14T21:43:58.437" v="117" actId="478"/>
          <ac:spMkLst>
            <pc:docMk/>
            <pc:sldMk cId="83991214" sldId="264"/>
            <ac:spMk id="9" creationId="{505EB1CC-A282-43D4-B24F-60A498C8E099}"/>
          </ac:spMkLst>
        </pc:spChg>
        <pc:spChg chg="del mod">
          <ac:chgData name="Norberto Oviedo Ugalde" userId="f6dd41cc-30ac-40c0-95f2-225f08fe1ba3" providerId="ADAL" clId="{B8DDF967-9392-403E-971B-51D75D09B7CB}" dt="2018-02-14T21:44:03.142" v="119" actId="478"/>
          <ac:spMkLst>
            <pc:docMk/>
            <pc:sldMk cId="83991214" sldId="264"/>
            <ac:spMk id="10" creationId="{AFCDB26A-D316-41A3-9F9A-6DDEA38A8317}"/>
          </ac:spMkLst>
        </pc:spChg>
        <pc:spChg chg="mod">
          <ac:chgData name="Norberto Oviedo Ugalde" userId="f6dd41cc-30ac-40c0-95f2-225f08fe1ba3" providerId="ADAL" clId="{B8DDF967-9392-403E-971B-51D75D09B7CB}" dt="2018-02-14T21:46:58.498" v="137" actId="1076"/>
          <ac:spMkLst>
            <pc:docMk/>
            <pc:sldMk cId="83991214" sldId="264"/>
            <ac:spMk id="11" creationId="{F3958C60-673D-442C-BF6C-92327539E467}"/>
          </ac:spMkLst>
        </pc:spChg>
        <pc:spChg chg="mod">
          <ac:chgData name="Norberto Oviedo Ugalde" userId="f6dd41cc-30ac-40c0-95f2-225f08fe1ba3" providerId="ADAL" clId="{B8DDF967-9392-403E-971B-51D75D09B7CB}" dt="2018-02-14T21:46:52.400" v="136" actId="1076"/>
          <ac:spMkLst>
            <pc:docMk/>
            <pc:sldMk cId="83991214" sldId="264"/>
            <ac:spMk id="13" creationId="{1FA17807-6E11-4343-ABFF-7D1EA0EE03A9}"/>
          </ac:spMkLst>
        </pc:spChg>
      </pc:sldChg>
      <pc:sldChg chg="addSp delSp modSp add modAnim">
        <pc:chgData name="Norberto Oviedo Ugalde" userId="f6dd41cc-30ac-40c0-95f2-225f08fe1ba3" providerId="ADAL" clId="{B8DDF967-9392-403E-971B-51D75D09B7CB}" dt="2018-02-17T00:20:08.217" v="164" actId="255"/>
        <pc:sldMkLst>
          <pc:docMk/>
          <pc:sldMk cId="3952653808" sldId="267"/>
        </pc:sldMkLst>
        <pc:spChg chg="add mod">
          <ac:chgData name="Norberto Oviedo Ugalde" userId="f6dd41cc-30ac-40c0-95f2-225f08fe1ba3" providerId="ADAL" clId="{B8DDF967-9392-403E-971B-51D75D09B7CB}" dt="2018-02-14T21:36:24.140" v="87" actId="11529"/>
          <ac:spMkLst>
            <pc:docMk/>
            <pc:sldMk cId="3952653808" sldId="267"/>
            <ac:spMk id="2" creationId="{41D6A331-845C-4F4E-822D-26780002CB76}"/>
          </ac:spMkLst>
        </pc:spChg>
        <pc:spChg chg="del mod">
          <ac:chgData name="Norberto Oviedo Ugalde" userId="f6dd41cc-30ac-40c0-95f2-225f08fe1ba3" providerId="ADAL" clId="{B8DDF967-9392-403E-971B-51D75D09B7CB}" dt="2018-02-14T21:35:11.627" v="82" actId="478"/>
          <ac:spMkLst>
            <pc:docMk/>
            <pc:sldMk cId="3952653808" sldId="267"/>
            <ac:spMk id="5" creationId="{9534CF9F-B74D-483F-A00D-9B65B0062385}"/>
          </ac:spMkLst>
        </pc:spChg>
        <pc:spChg chg="mod">
          <ac:chgData name="Norberto Oviedo Ugalde" userId="f6dd41cc-30ac-40c0-95f2-225f08fe1ba3" providerId="ADAL" clId="{B8DDF967-9392-403E-971B-51D75D09B7CB}" dt="2018-02-14T21:35:21.852" v="83" actId="1076"/>
          <ac:spMkLst>
            <pc:docMk/>
            <pc:sldMk cId="3952653808" sldId="267"/>
            <ac:spMk id="8" creationId="{CA35F23C-39F3-4269-A85D-0692BC93E03F}"/>
          </ac:spMkLst>
        </pc:spChg>
        <pc:spChg chg="mod">
          <ac:chgData name="Norberto Oviedo Ugalde" userId="f6dd41cc-30ac-40c0-95f2-225f08fe1ba3" providerId="ADAL" clId="{B8DDF967-9392-403E-971B-51D75D09B7CB}" dt="2018-02-14T21:54:28.018" v="156" actId="20577"/>
          <ac:spMkLst>
            <pc:docMk/>
            <pc:sldMk cId="3952653808" sldId="267"/>
            <ac:spMk id="11" creationId="{CB5B022F-A779-45DA-AC0D-717F212CDA91}"/>
          </ac:spMkLst>
        </pc:spChg>
        <pc:spChg chg="mod">
          <ac:chgData name="Norberto Oviedo Ugalde" userId="f6dd41cc-30ac-40c0-95f2-225f08fe1ba3" providerId="ADAL" clId="{B8DDF967-9392-403E-971B-51D75D09B7CB}" dt="2018-02-17T00:20:08.217" v="164" actId="255"/>
          <ac:spMkLst>
            <pc:docMk/>
            <pc:sldMk cId="3952653808" sldId="267"/>
            <ac:spMk id="13" creationId="{28F4C73D-0A88-4230-AC71-B1E729ECCA9C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4D7D36-A37E-C04A-BDEF-32FA869F084B}" type="datetimeFigureOut">
              <a:rPr lang="es-ES_tradnl" smtClean="0"/>
              <a:t>16/03/2018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011D69-43E9-C04C-8657-0C491594E0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08235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buChar char="●"/>
              <a:defRPr sz="1100"/>
            </a:lvl1pPr>
            <a:lvl2pPr lvl="1">
              <a:spcBef>
                <a:spcPts val="0"/>
              </a:spcBef>
              <a:buSzPct val="100000"/>
              <a:buChar char="○"/>
              <a:defRPr sz="1100"/>
            </a:lvl2pPr>
            <a:lvl3pPr lvl="2">
              <a:spcBef>
                <a:spcPts val="0"/>
              </a:spcBef>
              <a:buSzPct val="100000"/>
              <a:buChar char="■"/>
              <a:defRPr sz="1100"/>
            </a:lvl3pPr>
            <a:lvl4pPr lvl="3">
              <a:spcBef>
                <a:spcPts val="0"/>
              </a:spcBef>
              <a:buSzPct val="100000"/>
              <a:buChar char="●"/>
              <a:defRPr sz="1100"/>
            </a:lvl4pPr>
            <a:lvl5pPr lvl="4">
              <a:spcBef>
                <a:spcPts val="0"/>
              </a:spcBef>
              <a:buSzPct val="100000"/>
              <a:buChar char="○"/>
              <a:defRPr sz="1100"/>
            </a:lvl5pPr>
            <a:lvl6pPr lvl="5">
              <a:spcBef>
                <a:spcPts val="0"/>
              </a:spcBef>
              <a:buSzPct val="100000"/>
              <a:buChar char="■"/>
              <a:defRPr sz="1100"/>
            </a:lvl6pPr>
            <a:lvl7pPr lvl="6">
              <a:spcBef>
                <a:spcPts val="0"/>
              </a:spcBef>
              <a:buSzPct val="100000"/>
              <a:buChar char="●"/>
              <a:defRPr sz="1100"/>
            </a:lvl7pPr>
            <a:lvl8pPr lvl="7">
              <a:spcBef>
                <a:spcPts val="0"/>
              </a:spcBef>
              <a:buSzPct val="100000"/>
              <a:buChar char="○"/>
              <a:defRPr sz="1100"/>
            </a:lvl8pPr>
            <a:lvl9pPr lvl="8">
              <a:spcBef>
                <a:spcPts val="0"/>
              </a:spcBef>
              <a:buSzPct val="1000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5997150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Portada (solo titul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57200" y="1122362"/>
            <a:ext cx="11277600" cy="5295371"/>
          </a:xfrm>
        </p:spPr>
        <p:txBody>
          <a:bodyPr anchor="ctr" anchorCtr="1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20296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MA-2105 Portada (titulo y subtitul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 anchor="t" anchorCtr="1"/>
          <a:lstStyle>
            <a:lvl1pPr marL="0" indent="0">
              <a:buNone/>
              <a:defRPr sz="2400">
                <a:solidFill>
                  <a:srgbClr val="66666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020622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Bloque centrad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texto 9"/>
          <p:cNvSpPr>
            <a:spLocks noGrp="1"/>
          </p:cNvSpPr>
          <p:nvPr>
            <p:ph type="body" sz="quarter" idx="10"/>
          </p:nvPr>
        </p:nvSpPr>
        <p:spPr>
          <a:xfrm>
            <a:off x="423863" y="677334"/>
            <a:ext cx="11310937" cy="5739870"/>
          </a:xfrm>
          <a:prstGeom prst="rect">
            <a:avLst/>
          </a:prstGeom>
        </p:spPr>
        <p:txBody>
          <a:bodyPr wrap="square" anchor="ctr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baseline="0">
                <a:ln>
                  <a:noFill/>
                </a:ln>
              </a:defRPr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dos bloqu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5511800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6249409" y="674157"/>
            <a:ext cx="5485391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con bloque lateral izq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3623733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4354287" y="674157"/>
            <a:ext cx="7380514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con bloque lateral d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7401076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8142513" y="674157"/>
            <a:ext cx="3592287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rédi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1778001"/>
            <a:ext cx="9144000" cy="4436530"/>
          </a:xfrm>
          <a:prstGeom prst="rect">
            <a:avLst/>
          </a:prstGeom>
        </p:spPr>
        <p:txBody>
          <a:bodyPr anchor="ctr" anchorCtr="1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_tradnl" dirty="0"/>
              <a:t>Haga clic para modificar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16839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1439333"/>
            <a:ext cx="10515600" cy="4927600"/>
          </a:xfrm>
          <a:prstGeom prst="rect">
            <a:avLst/>
          </a:prstGeom>
        </p:spPr>
        <p:txBody>
          <a:bodyPr vert="horz" wrap="square" lIns="91440" tIns="45720" rIns="91440" bIns="45720" rtlCol="0" anchor="ctr" anchorCtr="1">
            <a:normAutofit/>
          </a:bodyPr>
          <a:lstStyle/>
          <a:p>
            <a:r>
              <a:rPr lang="es-ES_tradnl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88857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7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150D39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9126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92" r:id="rId3"/>
    <p:sldLayoutId id="2147483693" r:id="rId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0626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1.png"/><Relationship Id="rId7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9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ítulo 1"/>
              <p:cNvSpPr>
                <a:spLocks noGrp="1"/>
              </p:cNvSpPr>
              <p:nvPr>
                <p:ph type="ctrTitle"/>
              </p:nvPr>
            </p:nvSpPr>
            <p:spPr>
              <a:xfrm>
                <a:off x="457200" y="1122362"/>
                <a:ext cx="11588496" cy="5295371"/>
              </a:xfrm>
            </p:spPr>
            <p:txBody>
              <a:bodyPr/>
              <a:lstStyle/>
              <a:p>
                <a:r>
                  <a:rPr lang="es-ES_tradnl" dirty="0"/>
                  <a:t>Ecuación diferencial lineal en </a:t>
                </a:r>
                <a14:m>
                  <m:oMath xmlns:m="http://schemas.openxmlformats.org/officeDocument/2006/math">
                    <m:r>
                      <a:rPr lang="es-CR" b="1" i="1" smtClean="0">
                        <a:latin typeface="Cambria Math" panose="02040503050406030204" pitchFamily="18" charset="0"/>
                      </a:rPr>
                      <m:t>𝒙</m:t>
                    </m:r>
                    <m:d>
                      <m:d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</m:d>
                  </m:oMath>
                </a14:m>
                <a:br>
                  <a:rPr lang="es-CR" b="1" dirty="0"/>
                </a:br>
                <a:br>
                  <a:rPr lang="es-CR" b="1" dirty="0"/>
                </a:br>
                <a:br>
                  <a:rPr lang="es-CR" b="1" dirty="0"/>
                </a:br>
                <a:r>
                  <a:rPr lang="es-ES_tradnl" sz="4000" b="1" dirty="0" err="1">
                    <a:solidFill>
                      <a:schemeClr val="bg2">
                        <a:lumMod val="50000"/>
                      </a:schemeClr>
                    </a:solidFill>
                  </a:rPr>
                  <a:t>M.Sc</a:t>
                </a:r>
                <a:r>
                  <a:rPr lang="es-ES_tradnl" sz="4000" b="1" dirty="0">
                    <a:solidFill>
                      <a:schemeClr val="bg2">
                        <a:lumMod val="50000"/>
                      </a:schemeClr>
                    </a:solidFill>
                  </a:rPr>
                  <a:t>. Norberto Oviedo Ugalde</a:t>
                </a:r>
              </a:p>
            </p:txBody>
          </p:sp>
        </mc:Choice>
        <mc:Fallback>
          <p:sp>
            <p:nvSpPr>
              <p:cNvPr id="2" name="Títul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ctrTitle"/>
              </p:nvPr>
            </p:nvSpPr>
            <p:spPr>
              <a:xfrm>
                <a:off x="457200" y="1122362"/>
                <a:ext cx="11588496" cy="5295371"/>
              </a:xfrm>
              <a:blipFill>
                <a:blip r:embed="rId2"/>
                <a:stretch>
                  <a:fillRect l="-2578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3496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>
          <a:xfrm>
            <a:off x="423863" y="694268"/>
            <a:ext cx="11310937" cy="5706002"/>
          </a:xfrm>
        </p:spPr>
        <p:txBody>
          <a:bodyPr>
            <a:normAutofit/>
          </a:bodyPr>
          <a:lstStyle/>
          <a:p>
            <a:pPr algn="l"/>
            <a:r>
              <a:rPr lang="es-419" dirty="0">
                <a:latin typeface="Arial" panose="020B0604020202020204" pitchFamily="34" charset="0"/>
                <a:cs typeface="Arial" panose="020B0604020202020204" pitchFamily="34" charset="0"/>
              </a:rPr>
              <a:t>Resuelva la ecuación diferencial:</a:t>
            </a:r>
          </a:p>
          <a:p>
            <a:pPr algn="l"/>
            <a:endParaRPr lang="es-CR" dirty="0"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  <a:p>
            <a:pPr marL="548640" indent="-457200">
              <a:buFont typeface="+mj-lt"/>
              <a:buAutoNum type="alphaLcParenR"/>
            </a:pPr>
            <a:endParaRPr lang="es-CR" dirty="0">
              <a:latin typeface="Arial" charset="0"/>
              <a:ea typeface="Arial" charset="0"/>
              <a:cs typeface="Arial" charset="0"/>
            </a:endParaRPr>
          </a:p>
          <a:p>
            <a:pPr marL="548640" indent="-457200">
              <a:buFont typeface="+mj-lt"/>
              <a:buAutoNum type="alphaLcParenR"/>
            </a:pPr>
            <a:endParaRPr lang="es-CR" dirty="0">
              <a:latin typeface="Arial" charset="0"/>
              <a:ea typeface="Arial" charset="0"/>
              <a:cs typeface="Arial" charset="0"/>
            </a:endParaRPr>
          </a:p>
          <a:p>
            <a:pPr marL="548640" indent="-457200">
              <a:buFont typeface="+mj-lt"/>
              <a:buAutoNum type="alphaLcParenR"/>
            </a:pPr>
            <a:endParaRPr lang="es-CR" dirty="0">
              <a:latin typeface="Arial" charset="0"/>
              <a:ea typeface="Arial" charset="0"/>
              <a:cs typeface="Arial" charset="0"/>
            </a:endParaRPr>
          </a:p>
          <a:p>
            <a:pPr marL="91440"/>
            <a:endParaRPr lang="es-CR" dirty="0">
              <a:latin typeface="Arial" charset="0"/>
              <a:ea typeface="Arial" charset="0"/>
              <a:cs typeface="Arial" charset="0"/>
            </a:endParaRPr>
          </a:p>
          <a:p>
            <a:pPr marL="91440"/>
            <a:endParaRPr lang="es-CR" dirty="0">
              <a:latin typeface="Arial" charset="0"/>
              <a:ea typeface="Arial" charset="0"/>
              <a:cs typeface="Arial" charset="0"/>
            </a:endParaRPr>
          </a:p>
          <a:p>
            <a:pPr marL="91440"/>
            <a:endParaRPr lang="es-CR" dirty="0">
              <a:latin typeface="Arial" charset="0"/>
              <a:ea typeface="Arial" charset="0"/>
              <a:cs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/>
              <p:nvPr/>
            </p:nvSpPr>
            <p:spPr>
              <a:xfrm>
                <a:off x="674232" y="2133600"/>
                <a:ext cx="10810198" cy="1872343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36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419" sz="3600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s-419" sz="3600" b="1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s-419" sz="36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419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419" sz="36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s-419" sz="36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419" sz="3600" b="1" i="1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s-419" sz="3600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sup>
                          </m:sSup>
                          <m:r>
                            <a:rPr lang="es-419" sz="36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s-419" sz="36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  <m:r>
                        <a:rPr lang="es-419" sz="3600" b="1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s-419" sz="3200" b="1" dirty="0">
                  <a:latin typeface="LM Roman 10" panose="00000500000000000000" pitchFamily="50" charset="0"/>
                </a:endParaRPr>
              </a:p>
              <a:p>
                <a:pPr algn="ctr"/>
                <a:endParaRPr lang="x-none" sz="25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232" y="2133600"/>
                <a:ext cx="10810198" cy="1872343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blipFill>
                <a:blip r:embed="rId2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lipse 3"/>
          <p:cNvSpPr/>
          <p:nvPr/>
        </p:nvSpPr>
        <p:spPr>
          <a:xfrm>
            <a:off x="1349829" y="2732314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580782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arcador de texto 1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4343400" y="674914"/>
                <a:ext cx="7391400" cy="5736772"/>
              </a:xfrm>
            </p:spPr>
            <p:txBody>
              <a:bodyPr numCol="1">
                <a:normAutofit/>
              </a:bodyPr>
              <a:lstStyle/>
              <a:p>
                <a:r>
                  <a:rPr lang="x-none" b="1" dirty="0">
                    <a:latin typeface="Arial" charset="0"/>
                    <a:ea typeface="Arial" charset="0"/>
                    <a:cs typeface="Arial" charset="0"/>
                  </a:rPr>
                  <a:t>Solución</a:t>
                </a:r>
                <a:endParaRPr lang="es-419" b="1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just"/>
                <a:r>
                  <a:rPr lang="es-419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La ecuación </a:t>
                </a:r>
                <a:r>
                  <a:rPr lang="es-419" sz="2400" b="1" dirty="0">
                    <a:solidFill>
                      <a:srgbClr val="3268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[1]</a:t>
                </a:r>
                <a:r>
                  <a:rPr lang="es-419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se puede escribir como: </a:t>
                </a:r>
              </a:p>
              <a:p>
                <a:pPr algn="just"/>
                <a:endParaRPr lang="es-419" sz="2400" i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𝒅𝒚</m:t>
                          </m:r>
                        </m:num>
                        <m:den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𝒅𝒙</m:t>
                          </m:r>
                        </m:den>
                      </m:f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s-419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𝒚</m:t>
                              </m:r>
                            </m:sup>
                          </m:sSup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s-419" sz="22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es-419" sz="22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Escribiendo la ecuación en términos de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  <m:r>
                      <a:rPr lang="en-US" sz="2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2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𝒚</m:t>
                    </m:r>
                    <m:r>
                      <a:rPr lang="en-US" sz="2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s-419" sz="22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se obtiene: </a:t>
                </a:r>
              </a:p>
              <a:p>
                <a:endParaRPr lang="es-419" sz="22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2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f>
                        <m:fPr>
                          <m:ctrlPr>
                            <a:rPr lang="es-419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419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𝒅𝒙</m:t>
                          </m:r>
                        </m:num>
                        <m:den>
                          <m:r>
                            <a:rPr lang="es-419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𝒅𝒚</m:t>
                          </m:r>
                        </m:den>
                      </m:f>
                      <m:r>
                        <a:rPr lang="es-419" sz="22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s-419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419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s-419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sup>
                      </m:sSup>
                      <m:r>
                        <a:rPr lang="es-419" sz="22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s-419" sz="22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es-419" sz="22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endParaRPr lang="es-419" sz="22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2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sSup>
                        <m:sSupPr>
                          <m:ctrlPr>
                            <a:rPr lang="es-419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419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s-419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s-419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419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e>
                      </m:d>
                      <m:r>
                        <a:rPr lang="es-419" sz="22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s-419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419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s-419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sup>
                      </m:sSup>
                      <m:r>
                        <a:rPr lang="es-419" sz="22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s-419" sz="22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d>
                        <m:dPr>
                          <m:ctrlPr>
                            <a:rPr lang="es-419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419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e>
                      </m:d>
                    </m:oMath>
                  </m:oMathPara>
                </a14:m>
                <a:endParaRPr lang="es-419" sz="22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endParaRPr lang="es-419" sz="22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endParaRPr lang="es-419" sz="22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Marcador de tex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4343400" y="674914"/>
                <a:ext cx="7391400" cy="5736772"/>
              </a:xfrm>
              <a:blipFill>
                <a:blip r:embed="rId2"/>
                <a:stretch>
                  <a:fillRect l="-1073" t="-850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/>
              <p:nvPr/>
            </p:nvSpPr>
            <p:spPr>
              <a:xfrm>
                <a:off x="635883" y="852683"/>
                <a:ext cx="3570513" cy="2351315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8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419" sz="2800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s-419" sz="2800" b="1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s-419" sz="28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419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419" sz="28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s-419" sz="2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419" sz="2800" b="1" i="1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s-419" sz="2800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sup>
                          </m:sSup>
                          <m:r>
                            <a:rPr lang="es-419" sz="28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s-419" sz="28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x-none" sz="28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883" y="852683"/>
                <a:ext cx="3570513" cy="2351315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Elipse 11"/>
          <p:cNvSpPr/>
          <p:nvPr/>
        </p:nvSpPr>
        <p:spPr>
          <a:xfrm>
            <a:off x="3886188" y="561671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ángulo: esquinas diagonales redondeadas 8">
                <a:extLst>
                  <a:ext uri="{FF2B5EF4-FFF2-40B4-BE49-F238E27FC236}">
                    <a16:creationId xmlns:a16="http://schemas.microsoft.com/office/drawing/2014/main" id="{F3958C60-673D-442C-BF6C-92327539E467}"/>
                  </a:ext>
                </a:extLst>
              </p:cNvPr>
              <p:cNvSpPr/>
              <p:nvPr/>
            </p:nvSpPr>
            <p:spPr>
              <a:xfrm>
                <a:off x="2782867" y="5506362"/>
                <a:ext cx="4420143" cy="676724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419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s-419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s-419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419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e>
                      </m:d>
                      <m:r>
                        <a:rPr lang="es-419" sz="22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 </m:t>
                      </m:r>
                      <m:r>
                        <a:rPr lang="es-419" sz="22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d>
                        <m:dPr>
                          <m:ctrlPr>
                            <a:rPr lang="es-419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419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e>
                      </m:d>
                      <m:r>
                        <a:rPr lang="es-419" sz="22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s-419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419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s-419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sup>
                      </m:sSup>
                      <m:r>
                        <m:rPr>
                          <m:nor/>
                        </m:rPr>
                        <a:rPr lang="es-419" sz="2200" b="1" dirty="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   </m:t>
                      </m:r>
                    </m:oMath>
                  </m:oMathPara>
                </a14:m>
                <a:endParaRPr lang="x-none" sz="2200" b="1" dirty="0"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Rectángulo: esquinas diagonales redondeadas 8">
                <a:extLst>
                  <a:ext uri="{FF2B5EF4-FFF2-40B4-BE49-F238E27FC236}">
                    <a16:creationId xmlns:a16="http://schemas.microsoft.com/office/drawing/2014/main" id="{F3958C60-673D-442C-BF6C-92327539E4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2867" y="5506362"/>
                <a:ext cx="4420143" cy="676724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blipFill>
                <a:blip r:embed="rId4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Elipse 12">
            <a:extLst>
              <a:ext uri="{FF2B5EF4-FFF2-40B4-BE49-F238E27FC236}">
                <a16:creationId xmlns:a16="http://schemas.microsoft.com/office/drawing/2014/main" id="{1FA17807-6E11-4343-ABFF-7D1EA0EE03A9}"/>
              </a:ext>
            </a:extLst>
          </p:cNvPr>
          <p:cNvSpPr/>
          <p:nvPr/>
        </p:nvSpPr>
        <p:spPr>
          <a:xfrm>
            <a:off x="2107953" y="5506362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83991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11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/>
              <p:nvPr/>
            </p:nvSpPr>
            <p:spPr>
              <a:xfrm>
                <a:off x="389374" y="2754087"/>
                <a:ext cx="3570513" cy="1433020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419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s-419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s-419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419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e>
                      </m:d>
                      <m:r>
                        <a:rPr lang="es-419" sz="28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 </m:t>
                      </m:r>
                      <m:r>
                        <a:rPr lang="es-419" sz="28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d>
                        <m:dPr>
                          <m:ctrlPr>
                            <a:rPr lang="es-419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419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e>
                      </m:d>
                      <m:r>
                        <a:rPr lang="es-419" sz="28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s-419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419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s-419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sup>
                      </m:sSup>
                    </m:oMath>
                  </m:oMathPara>
                </a14:m>
                <a:endParaRPr lang="x-none" sz="28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374" y="2754087"/>
                <a:ext cx="3570513" cy="1433020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/>
              <p:nvPr/>
            </p:nvSpPr>
            <p:spPr>
              <a:xfrm>
                <a:off x="372793" y="4635973"/>
                <a:ext cx="3570513" cy="1673722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80000" rIns="180000" rtlCol="0" anchor="ctr"/>
              <a:lstStyle/>
              <a:p>
                <a:pPr algn="ctr"/>
                <a:r>
                  <a:rPr lang="es-419" sz="2000" b="1" dirty="0">
                    <a:solidFill>
                      <a:srgbClr val="3268FF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Factor integrante de [2]:</a:t>
                </a:r>
              </a:p>
              <a:p>
                <a:pPr algn="ctr"/>
                <a:endParaRPr lang="es-419" sz="2000" b="1" dirty="0">
                  <a:solidFill>
                    <a:srgbClr val="3268FF"/>
                  </a:solidFill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s-419" sz="28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s-419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𝝁</m:t>
                    </m:r>
                    <m:d>
                      <m:dPr>
                        <m:ctrlPr>
                          <a:rPr lang="es-419" sz="2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s-419" sz="2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𝒚</m:t>
                        </m:r>
                      </m:e>
                    </m:d>
                    <m:r>
                      <a:rPr lang="es-419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s-419" sz="2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419" sz="2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s-419" sz="2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𝒚</m:t>
                        </m:r>
                      </m:sup>
                    </m:sSup>
                  </m:oMath>
                </a14:m>
                <a:endParaRPr lang="es-419" sz="28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793" y="4635973"/>
                <a:ext cx="3570513" cy="1673722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4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Elipse 11"/>
          <p:cNvSpPr/>
          <p:nvPr/>
        </p:nvSpPr>
        <p:spPr>
          <a:xfrm>
            <a:off x="3533000" y="2416629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Marcador de texto 1">
                <a:extLst>
                  <a:ext uri="{FF2B5EF4-FFF2-40B4-BE49-F238E27FC236}">
                    <a16:creationId xmlns:a16="http://schemas.microsoft.com/office/drawing/2014/main" id="{CA35F23C-39F3-4269-A85D-0692BC93E03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130037" y="701156"/>
                <a:ext cx="3853379" cy="2590337"/>
              </a:xfrm>
              <a:prstGeom prst="rect">
                <a:avLst/>
              </a:prstGeom>
            </p:spPr>
            <p:txBody>
              <a:bodyPr wrap="square" numCol="1" anchor="ctr" anchorCtr="0">
                <a:noAutofit/>
              </a:bodyPr>
              <a:lstStyle>
                <a:lvl1pPr marL="0" marR="0" indent="0" algn="ctr" defTabSz="914400" rtl="0" eaLnBrk="1" fontAlgn="auto" latinLnBrk="0" hangingPunct="1">
                  <a:lnSpc>
                    <a:spcPct val="90000"/>
                  </a:lnSpc>
                  <a:spcBef>
                    <a:spcPts val="1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800" kern="1200" baseline="0">
                    <a:ln>
                      <a:noFill/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⟹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sup>
                      </m:sSup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400" b="1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sup>
                      </m:sSup>
                    </m:oMath>
                  </m:oMathPara>
                </a14:m>
                <a:endParaRPr lang="es-419" sz="24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s-419" sz="24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  <m:f>
                        <m:f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𝐝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s-419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s-419" sz="24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419" sz="2400" b="1" i="1">
                                      <a:latin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p>
                                  <m:r>
                                    <a:rPr lang="es-419" sz="2400" b="1" i="1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sup>
                              </m:sSup>
                              <m:r>
                                <a:rPr lang="es-419" sz="24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</m:num>
                        <m:den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𝒅𝒚</m:t>
                          </m:r>
                        </m:den>
                      </m:f>
                      <m:r>
                        <a:rPr lang="es-419" sz="2400" b="1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sup>
                      </m:sSup>
                    </m:oMath>
                  </m:oMathPara>
                </a14:m>
                <a:endParaRPr lang="es-419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s-419" sz="20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Marcador de texto 1">
                <a:extLst>
                  <a:ext uri="{FF2B5EF4-FFF2-40B4-BE49-F238E27FC236}">
                    <a16:creationId xmlns:a16="http://schemas.microsoft.com/office/drawing/2014/main" id="{CA35F23C-39F3-4269-A85D-0692BC93E0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0037" y="701156"/>
                <a:ext cx="3853379" cy="259033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ángulo: esquinas diagonales redondeadas 8">
                <a:extLst>
                  <a:ext uri="{FF2B5EF4-FFF2-40B4-BE49-F238E27FC236}">
                    <a16:creationId xmlns:a16="http://schemas.microsoft.com/office/drawing/2014/main" id="{9970DAC2-C3FC-41BA-BC94-E82D7957D971}"/>
                  </a:ext>
                </a:extLst>
              </p:cNvPr>
              <p:cNvSpPr/>
              <p:nvPr/>
            </p:nvSpPr>
            <p:spPr>
              <a:xfrm>
                <a:off x="389374" y="548306"/>
                <a:ext cx="3570513" cy="1756914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8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419" sz="2800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s-419" sz="2800" b="1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s-419" sz="28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419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419" sz="28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s-419" sz="2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419" sz="2800" b="1" i="1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s-419" sz="2800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sup>
                          </m:sSup>
                          <m:r>
                            <a:rPr lang="es-419" sz="28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s-419" sz="28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x-none" sz="28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9" name="Rectángulo: esquinas diagonales redondeadas 8">
                <a:extLst>
                  <a:ext uri="{FF2B5EF4-FFF2-40B4-BE49-F238E27FC236}">
                    <a16:creationId xmlns:a16="http://schemas.microsoft.com/office/drawing/2014/main" id="{9970DAC2-C3FC-41BA-BC94-E82D7957D97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374" y="548306"/>
                <a:ext cx="3570513" cy="1756914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6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Elipse 9">
            <a:extLst>
              <a:ext uri="{FF2B5EF4-FFF2-40B4-BE49-F238E27FC236}">
                <a16:creationId xmlns:a16="http://schemas.microsoft.com/office/drawing/2014/main" id="{0AB95CA4-184F-457A-ABB5-47FEC22CC61F}"/>
              </a:ext>
            </a:extLst>
          </p:cNvPr>
          <p:cNvSpPr/>
          <p:nvPr/>
        </p:nvSpPr>
        <p:spPr>
          <a:xfrm>
            <a:off x="3455123" y="222195"/>
            <a:ext cx="674914" cy="652220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Marcador de texto 1">
                <a:extLst>
                  <a:ext uri="{FF2B5EF4-FFF2-40B4-BE49-F238E27FC236}">
                    <a16:creationId xmlns:a16="http://schemas.microsoft.com/office/drawing/2014/main" id="{CB5B022F-A779-45DA-AC0D-717F212CDA9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082227" y="4275999"/>
                <a:ext cx="7802377" cy="1244990"/>
              </a:xfrm>
              <a:prstGeom prst="rect">
                <a:avLst/>
              </a:prstGeom>
            </p:spPr>
            <p:txBody>
              <a:bodyPr wrap="square" numCol="1" anchor="ctr" anchorCtr="0">
                <a:noAutofit/>
              </a:bodyPr>
              <a:lstStyle>
                <a:lvl1pPr marL="0" marR="0" indent="0" algn="ctr" defTabSz="914400" rtl="0" eaLnBrk="1" fontAlgn="auto" latinLnBrk="0" hangingPunct="1">
                  <a:lnSpc>
                    <a:spcPct val="90000"/>
                  </a:lnSpc>
                  <a:spcBef>
                    <a:spcPts val="1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800" kern="1200" baseline="0">
                    <a:ln>
                      <a:noFill/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just"/>
                <a:r>
                  <a:rPr lang="es-419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Así, la solución de la ecuación </a:t>
                </a:r>
                <a:r>
                  <a:rPr lang="es-419" sz="2400" b="1" dirty="0">
                    <a:solidFill>
                      <a:srgbClr val="3268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[1]</a:t>
                </a:r>
                <a:r>
                  <a:rPr lang="es-419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dada en su forma implícita</a:t>
                </a:r>
              </a:p>
              <a:p>
                <a:pPr algn="just"/>
                <a:r>
                  <a:rPr lang="es-419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s-419" sz="24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4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419" sz="2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s-419" sz="24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419" sz="2400" b="1" i="1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s-419" sz="2400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sup>
                          </m:sSup>
                        </m:num>
                        <m:den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s-419" sz="2400" b="1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sup>
                      </m:sSup>
                    </m:oMath>
                  </m:oMathPara>
                </a14:m>
                <a:endParaRPr lang="es-419" sz="24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Marcador de texto 1">
                <a:extLst>
                  <a:ext uri="{FF2B5EF4-FFF2-40B4-BE49-F238E27FC236}">
                    <a16:creationId xmlns:a16="http://schemas.microsoft.com/office/drawing/2014/main" id="{CB5B022F-A779-45DA-AC0D-717F212CDA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2227" y="4275999"/>
                <a:ext cx="7802377" cy="1244990"/>
              </a:xfrm>
              <a:prstGeom prst="rect">
                <a:avLst/>
              </a:prstGeom>
              <a:blipFill>
                <a:blip r:embed="rId7"/>
                <a:stretch>
                  <a:fillRect l="-1016" t="-18537" r="-391" b="-10244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Marcador de texto 1">
                <a:extLst>
                  <a:ext uri="{FF2B5EF4-FFF2-40B4-BE49-F238E27FC236}">
                    <a16:creationId xmlns:a16="http://schemas.microsoft.com/office/drawing/2014/main" id="{28F4C73D-0A88-4230-AC71-B1E729ECCA9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544467" y="548305"/>
                <a:ext cx="3853379" cy="3393072"/>
              </a:xfrm>
              <a:prstGeom prst="rect">
                <a:avLst/>
              </a:prstGeom>
            </p:spPr>
            <p:txBody>
              <a:bodyPr wrap="square" numCol="1" anchor="ctr" anchorCtr="0">
                <a:noAutofit/>
              </a:bodyPr>
              <a:lstStyle>
                <a:lvl1pPr marL="0" marR="0" indent="0" algn="ctr" defTabSz="914400" rtl="0" eaLnBrk="1" fontAlgn="auto" latinLnBrk="0" hangingPunct="1">
                  <a:lnSpc>
                    <a:spcPct val="90000"/>
                  </a:lnSpc>
                  <a:spcBef>
                    <a:spcPts val="1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800" kern="1200" baseline="0">
                    <a:ln>
                      <a:noFill/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s-419" sz="2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419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⟹</m:t>
                        </m:r>
                        <m:r>
                          <a:rPr lang="es-419" sz="2400" b="1" i="1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s-419" sz="2400" b="1" i="1">
                            <a:latin typeface="Cambria Math" panose="02040503050406030204" pitchFamily="18" charset="0"/>
                          </a:rPr>
                          <m:t>𝒚</m:t>
                        </m:r>
                      </m:sup>
                    </m:sSup>
                    <m:r>
                      <a:rPr lang="es-419" sz="2400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𝒌</m:t>
                        </m:r>
                      </m:e>
                      <m:sub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s-419" sz="2400" b="1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s-419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s-419" sz="2400" b="1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es-419" sz="24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s-419" sz="2400" b="1" i="1"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es-419" sz="24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s-419" sz="2400" b="1" i="1">
                                <a:latin typeface="Cambria Math" panose="02040503050406030204" pitchFamily="18" charset="0"/>
                              </a:rPr>
                              <m:t>𝒚</m:t>
                            </m:r>
                          </m:sup>
                        </m:sSup>
                        <m:r>
                          <a:rPr lang="es-419" sz="2400" b="1" i="1">
                            <a:latin typeface="Cambria Math" panose="02040503050406030204" pitchFamily="18" charset="0"/>
                          </a:rPr>
                          <m:t>𝒅𝒚</m:t>
                        </m:r>
                      </m:e>
                    </m:nary>
                  </m:oMath>
                </a14:m>
                <a:endParaRPr lang="es-419" sz="2400" b="1" dirty="0">
                  <a:latin typeface="Arial" panose="020B0604020202020204" pitchFamily="34" charset="0"/>
                </a:endParaRPr>
              </a:p>
              <a:p>
                <a:endParaRPr lang="es-419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s-419" sz="24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419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⟹</m:t>
                        </m:r>
                        <m:r>
                          <a:rPr lang="es-419" sz="2400" b="1" i="1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s-419" sz="2400" b="1" i="1">
                            <a:latin typeface="Cambria Math" panose="02040503050406030204" pitchFamily="18" charset="0"/>
                          </a:rPr>
                          <m:t>𝒚</m:t>
                        </m:r>
                      </m:sup>
                    </m:sSup>
                    <m:r>
                      <a:rPr lang="es-419" sz="2400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es-419" sz="24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s-419" sz="2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s-419" sz="24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s-419" sz="2400" b="1" i="1"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es-419" sz="24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s-419" sz="2400" b="1" i="1">
                                <a:latin typeface="Cambria Math" panose="02040503050406030204" pitchFamily="18" charset="0"/>
                              </a:rPr>
                              <m:t>𝒚</m:t>
                            </m:r>
                          </m:sup>
                        </m:sSup>
                      </m:num>
                      <m:den>
                        <m:r>
                          <a:rPr lang="es-419" sz="2400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s-419" sz="2400" b="1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𝒌</m:t>
                        </m:r>
                      </m:e>
                      <m:sub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2400" b="1" dirty="0"/>
                  <a:t>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𝒌</m:t>
                        </m:r>
                      </m:e>
                      <m:sub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endParaRPr lang="es-419" sz="24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s-419" sz="24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  <m:r>
                        <a:rPr lang="es-419" sz="24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4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419" sz="2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s-419" sz="24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419" sz="2400" b="1" i="1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s-419" sz="2400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sup>
                          </m:sSup>
                        </m:num>
                        <m:den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s-419" sz="2400" b="1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sup>
                      </m:sSup>
                    </m:oMath>
                  </m:oMathPara>
                </a14:m>
                <a:endParaRPr lang="es-419" sz="24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Marcador de texto 1">
                <a:extLst>
                  <a:ext uri="{FF2B5EF4-FFF2-40B4-BE49-F238E27FC236}">
                    <a16:creationId xmlns:a16="http://schemas.microsoft.com/office/drawing/2014/main" id="{28F4C73D-0A88-4230-AC71-B1E729ECCA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4467" y="548305"/>
                <a:ext cx="3853379" cy="3393072"/>
              </a:xfrm>
              <a:prstGeom prst="rect">
                <a:avLst/>
              </a:prstGeom>
              <a:blipFill>
                <a:blip r:embed="rId8"/>
                <a:stretch>
                  <a:fillRect t="-15260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ángulo 1">
            <a:extLst>
              <a:ext uri="{FF2B5EF4-FFF2-40B4-BE49-F238E27FC236}">
                <a16:creationId xmlns:a16="http://schemas.microsoft.com/office/drawing/2014/main" id="{41D6A331-845C-4F4E-822D-26780002CB76}"/>
              </a:ext>
            </a:extLst>
          </p:cNvPr>
          <p:cNvSpPr/>
          <p:nvPr/>
        </p:nvSpPr>
        <p:spPr>
          <a:xfrm>
            <a:off x="7779434" y="874415"/>
            <a:ext cx="45719" cy="30669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952653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_tradnl" b="1" dirty="0"/>
              <a:t>Vicerrectoría de Docencia</a:t>
            </a:r>
          </a:p>
          <a:p>
            <a:r>
              <a:rPr lang="es-ES_tradnl" b="1" dirty="0"/>
              <a:t>CEDA-TEC Digital</a:t>
            </a:r>
          </a:p>
          <a:p>
            <a:r>
              <a:rPr lang="es-ES_tradnl" dirty="0"/>
              <a:t>Proyecto de Virtualización 2018</a:t>
            </a:r>
          </a:p>
          <a:p>
            <a:r>
              <a:rPr lang="es-ES_tradnl" dirty="0"/>
              <a:t>Ecuaciones Diferenciales</a:t>
            </a:r>
          </a:p>
          <a:p>
            <a:endParaRPr lang="es-ES_tradnl" dirty="0"/>
          </a:p>
          <a:p>
            <a:r>
              <a:rPr lang="es-ES_tradnl" dirty="0" err="1"/>
              <a:t>M.Sc</a:t>
            </a:r>
            <a:r>
              <a:rPr lang="es-ES_tradnl" dirty="0"/>
              <a:t>. Norberto Oviedo Ugalde - Profesor</a:t>
            </a:r>
          </a:p>
          <a:p>
            <a:r>
              <a:rPr lang="es-ES_tradnl" dirty="0"/>
              <a:t>Bach. Dayana Calderón Prado  - Estudiante Asistente</a:t>
            </a:r>
          </a:p>
          <a:p>
            <a:r>
              <a:rPr lang="es-ES_tradnl" dirty="0"/>
              <a:t>Ing. Luis Carlos Guzmán Arias - Coordinador de Diseño</a:t>
            </a:r>
          </a:p>
        </p:txBody>
      </p:sp>
    </p:spTree>
    <p:extLst>
      <p:ext uri="{BB962C8B-B14F-4D97-AF65-F5344CB8AC3E}">
        <p14:creationId xmlns:p14="http://schemas.microsoft.com/office/powerpoint/2010/main" val="946608536"/>
      </p:ext>
    </p:extLst>
  </p:cSld>
  <p:clrMapOvr>
    <a:masterClrMapping/>
  </p:clrMapOvr>
</p:sld>
</file>

<file path=ppt/theme/theme1.xml><?xml version="1.0" encoding="utf-8"?>
<a:theme xmlns:a="http://schemas.openxmlformats.org/drawingml/2006/main" name="MA-2105 Plantilla Portad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07157130-106A-854C-A3E4-7A10AD2C3BB1}"/>
    </a:ext>
  </a:extLst>
</a:theme>
</file>

<file path=ppt/theme/theme2.xml><?xml version="1.0" encoding="utf-8"?>
<a:theme xmlns:a="http://schemas.openxmlformats.org/drawingml/2006/main" name="MA-2105 Plantilla Contenido">
  <a:themeElements>
    <a:clrScheme name="Personalizar 1">
      <a:dk1>
        <a:srgbClr val="000000"/>
      </a:dk1>
      <a:lt1>
        <a:srgbClr val="FFFFFF"/>
      </a:lt1>
      <a:dk2>
        <a:srgbClr val="D3DFFF"/>
      </a:dk2>
      <a:lt2>
        <a:srgbClr val="FFFFFF"/>
      </a:lt2>
      <a:accent1>
        <a:srgbClr val="150D38"/>
      </a:accent1>
      <a:accent2>
        <a:srgbClr val="2861FF"/>
      </a:accent2>
      <a:accent3>
        <a:srgbClr val="D3DFFF"/>
      </a:accent3>
      <a:accent4>
        <a:srgbClr val="FF6D00"/>
      </a:accent4>
      <a:accent5>
        <a:srgbClr val="FFE1CC"/>
      </a:accent5>
      <a:accent6>
        <a:srgbClr val="666666"/>
      </a:accent6>
      <a:hlink>
        <a:srgbClr val="2861F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DB2A46A8-23B5-6248-B01E-BA2784B3DE70}"/>
    </a:ext>
  </a:extLst>
</a:theme>
</file>

<file path=ppt/theme/theme3.xml><?xml version="1.0" encoding="utf-8"?>
<a:theme xmlns:a="http://schemas.openxmlformats.org/drawingml/2006/main" name="MA-2105 Plantilla Crédito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969DC122-9B8B-8245-B879-B4B1D9D0ECEC}"/>
    </a:ext>
  </a:extLst>
</a:theme>
</file>

<file path=ppt/theme/theme4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 Ecuaciones Diferenciales</Template>
  <TotalTime>696</TotalTime>
  <Words>181</Words>
  <Application>Microsoft Office PowerPoint</Application>
  <PresentationFormat>Panorámica</PresentationFormat>
  <Paragraphs>48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5</vt:i4>
      </vt:variant>
    </vt:vector>
  </HeadingPairs>
  <TitlesOfParts>
    <vt:vector size="14" baseType="lpstr">
      <vt:lpstr>Arial</vt:lpstr>
      <vt:lpstr>Calibri</vt:lpstr>
      <vt:lpstr>Cambria Math</vt:lpstr>
      <vt:lpstr>Franklin Gothic Book</vt:lpstr>
      <vt:lpstr>Franklin Gothic Medium</vt:lpstr>
      <vt:lpstr>LM Roman 10</vt:lpstr>
      <vt:lpstr>MA-2105 Plantilla Portada</vt:lpstr>
      <vt:lpstr>MA-2105 Plantilla Contenido</vt:lpstr>
      <vt:lpstr>MA-2105 Plantilla Créditos</vt:lpstr>
      <vt:lpstr>Ecuación diferencial lineal en x(y)   M.Sc. Norberto Oviedo Ugalde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Solución implícita de una ecuación diferencial</dc:title>
  <dc:creator>Norberto</dc:creator>
  <cp:lastModifiedBy>Norberto Oviedo Ugalde</cp:lastModifiedBy>
  <cp:revision>12</cp:revision>
  <dcterms:created xsi:type="dcterms:W3CDTF">2017-12-17T14:58:24Z</dcterms:created>
  <dcterms:modified xsi:type="dcterms:W3CDTF">2018-03-16T17:42:25Z</dcterms:modified>
</cp:coreProperties>
</file>