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8"/>
  </p:notesMasterIdLst>
  <p:handoutMasterIdLst>
    <p:handoutMasterId r:id="rId9"/>
  </p:handoutMasterIdLst>
  <p:sldIdLst>
    <p:sldId id="260" r:id="rId4"/>
    <p:sldId id="263" r:id="rId5"/>
    <p:sldId id="264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79" d="100"/>
          <a:sy n="79" d="100"/>
        </p:scale>
        <p:origin x="150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E6803B69-2B6C-46AF-A23F-F03E099E3002}"/>
    <pc:docChg chg="modSld">
      <pc:chgData name="Norberto Oviedo Ugalde" userId="f6dd41cc-30ac-40c0-95f2-225f08fe1ba3" providerId="ADAL" clId="{E6803B69-2B6C-46AF-A23F-F03E099E3002}" dt="2018-03-06T19:10:00.555" v="142" actId="108"/>
      <pc:docMkLst>
        <pc:docMk/>
      </pc:docMkLst>
      <pc:sldChg chg="modSp modAnim">
        <pc:chgData name="Norberto Oviedo Ugalde" userId="f6dd41cc-30ac-40c0-95f2-225f08fe1ba3" providerId="ADAL" clId="{E6803B69-2B6C-46AF-A23F-F03E099E3002}" dt="2018-03-06T19:10:00.555" v="142" actId="108"/>
        <pc:sldMkLst>
          <pc:docMk/>
          <pc:sldMk cId="83991214" sldId="264"/>
        </pc:sldMkLst>
        <pc:spChg chg="mod">
          <ac:chgData name="Norberto Oviedo Ugalde" userId="f6dd41cc-30ac-40c0-95f2-225f08fe1ba3" providerId="ADAL" clId="{E6803B69-2B6C-46AF-A23F-F03E099E3002}" dt="2018-03-06T19:10:00.555" v="142" actId="108"/>
          <ac:spMkLst>
            <pc:docMk/>
            <pc:sldMk cId="83991214" sldId="26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E6803B69-2B6C-46AF-A23F-F03E099E3002}" dt="2018-03-06T19:06:35.957" v="32" actId="20577"/>
          <ac:spMkLst>
            <pc:docMk/>
            <pc:sldMk cId="83991214" sldId="264"/>
            <ac:spMk id="7" creationId="{E87668B5-0FFA-4D1C-9358-D0D1FD27FD85}"/>
          </ac:spMkLst>
        </pc:spChg>
        <pc:spChg chg="mod">
          <ac:chgData name="Norberto Oviedo Ugalde" userId="f6dd41cc-30ac-40c0-95f2-225f08fe1ba3" providerId="ADAL" clId="{E6803B69-2B6C-46AF-A23F-F03E099E3002}" dt="2018-03-06T19:08:34.731" v="101" actId="113"/>
          <ac:spMkLst>
            <pc:docMk/>
            <pc:sldMk cId="83991214" sldId="264"/>
            <ac:spMk id="8" creationId="{91701079-B648-4918-B8C9-D6C8347C79C6}"/>
          </ac:spMkLst>
        </pc:spChg>
      </pc:sldChg>
    </pc:docChg>
  </pc:docChgLst>
  <pc:docChgLst>
    <pc:chgData name="Norberto Oviedo Ugalde" userId="f6dd41cc-30ac-40c0-95f2-225f08fe1ba3" providerId="ADAL" clId="{7DA1BCDD-2314-4E65-92AA-F48057C8400C}"/>
    <pc:docChg chg="custSel modSld">
      <pc:chgData name="Norberto Oviedo Ugalde" userId="f6dd41cc-30ac-40c0-95f2-225f08fe1ba3" providerId="ADAL" clId="{7DA1BCDD-2314-4E65-92AA-F48057C8400C}" dt="2018-04-20T18:18:53.866" v="244" actId="20577"/>
      <pc:docMkLst>
        <pc:docMk/>
      </pc:docMkLst>
      <pc:sldChg chg="modSp">
        <pc:chgData name="Norberto Oviedo Ugalde" userId="f6dd41cc-30ac-40c0-95f2-225f08fe1ba3" providerId="ADAL" clId="{7DA1BCDD-2314-4E65-92AA-F48057C8400C}" dt="2018-04-20T18:10:47.374" v="242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7DA1BCDD-2314-4E65-92AA-F48057C8400C}" dt="2018-04-20T18:10:47.374" v="242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7DA1BCDD-2314-4E65-92AA-F48057C8400C}" dt="2018-04-20T18:08:24.449" v="173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7DA1BCDD-2314-4E65-92AA-F48057C8400C}" dt="2018-04-20T18:08:24.449" v="173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7DA1BCDD-2314-4E65-92AA-F48057C8400C}" dt="2018-04-20T18:18:53.866" v="244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7DA1BCDD-2314-4E65-92AA-F48057C8400C}" dt="2018-04-20T18:18:53.866" v="244" actId="20577"/>
          <ac:spMkLst>
            <pc:docMk/>
            <pc:sldMk cId="1580782875" sldId="263"/>
            <ac:spMk id="5" creationId="{36E25331-F113-4DE8-A3CF-A7FE8E14509C}"/>
          </ac:spMkLst>
        </pc:spChg>
      </pc:sldChg>
      <pc:sldChg chg="addSp delSp modSp delAnim modAnim">
        <pc:chgData name="Norberto Oviedo Ugalde" userId="f6dd41cc-30ac-40c0-95f2-225f08fe1ba3" providerId="ADAL" clId="{7DA1BCDD-2314-4E65-92AA-F48057C8400C}" dt="2018-04-20T18:07:39.750" v="171"/>
        <pc:sldMkLst>
          <pc:docMk/>
          <pc:sldMk cId="83991214" sldId="264"/>
        </pc:sldMkLst>
        <pc:spChg chg="mod">
          <ac:chgData name="Norberto Oviedo Ugalde" userId="f6dd41cc-30ac-40c0-95f2-225f08fe1ba3" providerId="ADAL" clId="{7DA1BCDD-2314-4E65-92AA-F48057C8400C}" dt="2018-04-20T18:06:49.086" v="165" actId="20577"/>
          <ac:spMkLst>
            <pc:docMk/>
            <pc:sldMk cId="83991214" sldId="264"/>
            <ac:spMk id="2" creationId="{00000000-0000-0000-0000-000000000000}"/>
          </ac:spMkLst>
        </pc:spChg>
        <pc:spChg chg="del">
          <ac:chgData name="Norberto Oviedo Ugalde" userId="f6dd41cc-30ac-40c0-95f2-225f08fe1ba3" providerId="ADAL" clId="{7DA1BCDD-2314-4E65-92AA-F48057C8400C}" dt="2018-04-20T18:06:21.302" v="155" actId="478"/>
          <ac:spMkLst>
            <pc:docMk/>
            <pc:sldMk cId="83991214" sldId="264"/>
            <ac:spMk id="8" creationId="{91701079-B648-4918-B8C9-D6C8347C79C6}"/>
          </ac:spMkLst>
        </pc:spChg>
        <pc:spChg chg="add mod">
          <ac:chgData name="Norberto Oviedo Ugalde" userId="f6dd41cc-30ac-40c0-95f2-225f08fe1ba3" providerId="ADAL" clId="{7DA1BCDD-2314-4E65-92AA-F48057C8400C}" dt="2018-04-20T18:07:28.636" v="170" actId="1076"/>
          <ac:spMkLst>
            <pc:docMk/>
            <pc:sldMk cId="83991214" sldId="264"/>
            <ac:spMk id="10" creationId="{0C42BF2A-458E-420D-93AC-FB69B871F825}"/>
          </ac:spMkLst>
        </pc:spChg>
        <pc:cxnChg chg="add mod">
          <ac:chgData name="Norberto Oviedo Ugalde" userId="f6dd41cc-30ac-40c0-95f2-225f08fe1ba3" providerId="ADAL" clId="{7DA1BCDD-2314-4E65-92AA-F48057C8400C}" dt="2018-04-20T18:04:41.061" v="152" actId="14100"/>
          <ac:cxnSpMkLst>
            <pc:docMk/>
            <pc:sldMk cId="83991214" sldId="264"/>
            <ac:cxnSpMk id="9" creationId="{9897A3C1-1DFC-4A55-BE02-6F3A964D0924}"/>
          </ac:cxnSpMkLst>
        </pc:cxnChg>
        <pc:cxnChg chg="add mod">
          <ac:chgData name="Norberto Oviedo Ugalde" userId="f6dd41cc-30ac-40c0-95f2-225f08fe1ba3" providerId="ADAL" clId="{7DA1BCDD-2314-4E65-92AA-F48057C8400C}" dt="2018-04-20T18:04:52.293" v="154" actId="1076"/>
          <ac:cxnSpMkLst>
            <pc:docMk/>
            <pc:sldMk cId="83991214" sldId="264"/>
            <ac:cxnSpMk id="11" creationId="{5B1BC188-C1C3-4B2F-83FF-F75EF489E76D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20/04/2018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err="1"/>
              <a:t>Soluci</a:t>
            </a:r>
            <a:r>
              <a:rPr lang="es-CR" dirty="0" err="1"/>
              <a:t>ón</a:t>
            </a:r>
            <a:r>
              <a:rPr lang="es-CR" dirty="0"/>
              <a:t> de un problema de </a:t>
            </a:r>
            <a:br>
              <a:rPr lang="es-CR" dirty="0"/>
            </a:br>
            <a:r>
              <a:rPr lang="es-CR" dirty="0"/>
              <a:t>valor inicial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000" b="1" dirty="0" err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M.Sc</a:t>
            </a:r>
            <a:r>
              <a:rPr lang="es-ES_tradnl" sz="40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. Norberto Oviedo Ugalde</a:t>
            </a:r>
            <a:endParaRPr lang="es-ES_tradnl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23863" y="694268"/>
            <a:ext cx="11310937" cy="57060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R" dirty="0">
                <a:latin typeface="Arial" charset="0"/>
                <a:ea typeface="Arial" charset="0"/>
                <a:cs typeface="Arial" charset="0"/>
              </a:rPr>
              <a:t>Muestre  que la función </a:t>
            </a:r>
          </a:p>
          <a:p>
            <a:pPr marL="0" indent="0" algn="just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buNone/>
            </a:pPr>
            <a:r>
              <a:rPr lang="es-CR" dirty="0">
                <a:latin typeface="Arial" charset="0"/>
                <a:ea typeface="Arial" charset="0"/>
                <a:cs typeface="Arial" charset="0"/>
              </a:rPr>
              <a:t>Es solución del problema de valor inicial </a:t>
            </a:r>
          </a:p>
          <a:p>
            <a:pPr marL="0" indent="0" algn="just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798497" y="1556657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8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s-419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sz="2800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s-419" sz="28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nary>
                        <m:naryPr>
                          <m:ctrlP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  <m:e>
                          <m:sSup>
                            <m:sSupPr>
                              <m:ctrlP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ad>
                                <m:radPr>
                                  <m:degHide m:val="on"/>
                                  <m:ctrlPr>
                                    <a:rPr lang="es-419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s-419" sz="2800" b="1" i="1" dirty="0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rad>
                            </m:sup>
                          </m:sSup>
                        </m:e>
                      </m:nary>
                      <m:r>
                        <a:rPr lang="es-419" sz="2800" b="1" i="1" dirty="0" smtClean="0"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s-419" sz="2800" b="1" i="1" dirty="0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497" y="1556657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ipse 3"/>
          <p:cNvSpPr/>
          <p:nvPr/>
        </p:nvSpPr>
        <p:spPr>
          <a:xfrm>
            <a:off x="1209152" y="21553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36E25331-F113-4DE8-A3CF-A7FE8E14509C}"/>
                  </a:ext>
                </a:extLst>
              </p:cNvPr>
              <p:cNvSpPr/>
              <p:nvPr/>
            </p:nvSpPr>
            <p:spPr>
              <a:xfrm>
                <a:off x="798497" y="4527927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s-419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800" b="1" i="1" dirty="0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s-419" sz="2800" b="1" i="1" dirty="0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s-419" sz="2800" b="1" i="1" dirty="0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s-419" sz="2800" b="1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s-CR" sz="2800" b="1" i="1" dirty="0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sup>
                              </m:sSup>
                            </m:e>
                            <m:e>
                              <m: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d>
                                <m:dPr>
                                  <m:ctrlPr>
                                    <a:rPr lang="es-419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800" b="1" i="1" dirty="0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</m:d>
                              <m: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36E25331-F113-4DE8-A3CF-A7FE8E1450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497" y="4527927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6A70B6FB-F096-441A-8BD0-C05A25AEC00B}"/>
              </a:ext>
            </a:extLst>
          </p:cNvPr>
          <p:cNvSpPr/>
          <p:nvPr/>
        </p:nvSpPr>
        <p:spPr>
          <a:xfrm>
            <a:off x="1209152" y="512664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343400" y="674914"/>
                <a:ext cx="7391400" cy="5001267"/>
              </a:xfrm>
            </p:spPr>
            <p:txBody>
              <a:bodyPr numCol="1">
                <a:noAutofit/>
              </a:bodyPr>
              <a:lstStyle/>
              <a:p>
                <a:pPr marL="434340" indent="-3429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s-419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Claramente la función </a:t>
                </a:r>
                <a:r>
                  <a:rPr lang="en-US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[1] </a:t>
                </a:r>
                <a:r>
                  <a:rPr lang="es-419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dada satisface </a:t>
                </a:r>
                <a14:m>
                  <m:oMath xmlns:m="http://schemas.openxmlformats.org/officeDocument/2006/math">
                    <m:r>
                      <a:rPr lang="es-419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d>
                      <m:dPr>
                        <m:ctrlPr>
                          <a:rPr lang="es-419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419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es-419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s-419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s-419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34340" indent="-3429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s-419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s-419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 derivar </a:t>
                </a:r>
                <a:r>
                  <a:rPr lang="es-419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[1] </a:t>
                </a:r>
                <a:r>
                  <a:rPr lang="es-419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con respecto de x </a:t>
                </a:r>
                <a:r>
                  <a:rPr lang="es-419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 utilizar el Teorema de Fundamental del Cálculo se obtiene: </a:t>
                </a:r>
              </a:p>
              <a:p>
                <a:pPr marL="91440" algn="just">
                  <a:lnSpc>
                    <a:spcPct val="120000"/>
                  </a:lnSpc>
                </a:pPr>
                <a:r>
                  <a:rPr lang="es-419" sz="2400" b="1" dirty="0">
                    <a:solidFill>
                      <a:schemeClr val="tx1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s-419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es-419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nary>
                      <m:naryPr>
                        <m:ctrlPr>
                          <a:rPr lang="es-419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s-419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s-419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  <m:e>
                        <m:sSup>
                          <m:sSupPr>
                            <m:ctrlPr>
                              <a:rPr lang="es-419" sz="24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419" sz="24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ad>
                              <m:radPr>
                                <m:degHide m:val="on"/>
                                <m:ctrlP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s-419" sz="2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rad>
                          </m:sup>
                        </m:sSup>
                      </m:e>
                    </m:nary>
                    <m:r>
                      <a:rPr lang="es-419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𝒅𝒕</m:t>
                    </m:r>
                    <m:r>
                      <a:rPr lang="es-419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s-419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sSup>
                      <m:sSupPr>
                        <m:ctrlPr>
                          <a:rPr lang="es-419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ad>
                          <m:radPr>
                            <m:degHide m:val="on"/>
                            <m:ctrlPr>
                              <a:rPr lang="es-419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s-419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sup>
                    </m:sSup>
                  </m:oMath>
                </a14:m>
                <a:r>
                  <a:rPr lang="es-419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[*]</a:t>
                </a:r>
              </a:p>
              <a:p>
                <a:pPr marL="434340" indent="-3429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s-419" sz="2400" dirty="0">
                    <a:solidFill>
                      <a:schemeClr val="tx1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Sustituyendo en [2]  lo  dado  por   [1]  y   [*]</a:t>
                </a:r>
              </a:p>
              <a:p>
                <a:pPr marL="91440" algn="just">
                  <a:lnSpc>
                    <a:spcPct val="120000"/>
                  </a:lnSpc>
                </a:pPr>
                <a:r>
                  <a:rPr lang="es-419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  </a:t>
                </a:r>
                <a:r>
                  <a:rPr lang="es-419" sz="2400" dirty="0">
                    <a:solidFill>
                      <a:schemeClr val="tx1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nary>
                      <m:nary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s-419" sz="2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  <m:e>
                        <m:sSup>
                          <m:sSupPr>
                            <m:ctrlPr>
                              <a:rPr lang="es-419" sz="24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419" sz="24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ad>
                              <m:radPr>
                                <m:degHide m:val="on"/>
                                <m:ctrlPr>
                                  <a:rPr lang="es-419" sz="2400" b="1" i="1" dirty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s-419" sz="2400" b="1" i="1" dirty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rad>
                          </m:sup>
                        </m:sSup>
                      </m:e>
                    </m:nary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𝒅𝒕</m:t>
                    </m:r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ad>
                          <m:radPr>
                            <m:degHide m:val="on"/>
                            <m:ctrlPr>
                              <a:rPr lang="es-419" sz="2400" b="1" i="1" dirty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s-419" sz="2400" b="1" i="1" dirty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rad>
                      </m:sup>
                    </m:sSup>
                    <m:r>
                      <a:rPr lang="en-US" sz="2400" b="1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nary>
                      <m:naryPr>
                        <m:ctrlPr>
                          <a:rPr lang="es-419" sz="2400" b="1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s-419" sz="24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s-419" sz="24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  <m:e>
                        <m:sSup>
                          <m:sSupPr>
                            <m:ctrlPr>
                              <a:rPr lang="es-419" sz="24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419" sz="24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ad>
                              <m:radPr>
                                <m:degHide m:val="on"/>
                                <m:ctrlPr>
                                  <a:rPr lang="es-419" sz="2400" b="1" i="1" dirty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s-419" sz="2400" b="1" i="1" dirty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rad>
                          </m:sup>
                        </m:sSup>
                      </m:e>
                    </m:nary>
                    <m:r>
                      <a:rPr lang="es-419" sz="2400" b="1" i="1" dirty="0"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endParaRPr lang="en-US" sz="2400" b="1" i="1" dirty="0">
                  <a:latin typeface="Cambria Math" panose="02040503050406030204" pitchFamily="18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s-419" sz="2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s-419" sz="2400" b="1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343400" y="674914"/>
                <a:ext cx="7391400" cy="5001267"/>
              </a:xfrm>
              <a:blipFill>
                <a:blip r:embed="rId2"/>
                <a:stretch>
                  <a:fillRect r="-123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s-419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419" sz="24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nary>
                        <m:naryPr>
                          <m:ctrlPr>
                            <a:rPr lang="es-419" sz="2400" b="1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419" sz="2400" b="1" i="1" dirty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  <m:e>
                          <m:sSup>
                            <m:sSupPr>
                              <m:ctrlPr>
                                <a:rPr lang="es-419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ad>
                                <m:radPr>
                                  <m:degHide m:val="on"/>
                                  <m:ctrlPr>
                                    <a:rPr lang="es-419" sz="24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s-419" sz="2400" b="1" i="1" dirty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rad>
                            </m:sup>
                          </m:sSup>
                        </m:e>
                      </m:nary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419" sz="2800" b="1" i="1" dirty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s-419" sz="2800" b="1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419" sz="2800" b="1" i="1" dirty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s-419" sz="2800" b="1" i="1" dirty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419" sz="2800" b="1" i="1" dirty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s-419" sz="2800" b="1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s-419" sz="28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sup>
                              </m:sSup>
                            </m:e>
                            <m:e>
                              <m:r>
                                <a:rPr lang="es-419" sz="2800" b="1" i="1" dirty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d>
                                <m:dPr>
                                  <m:ctrlP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419" sz="2800" b="1" i="1" dirty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e>
                              </m:d>
                              <m:r>
                                <a:rPr lang="es-419" sz="2800" b="1" i="1" dirty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s-419" sz="2800" b="1" i="1" dirty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sz="28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46589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68486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679369" y="230710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9897A3C1-1DFC-4A55-BE02-6F3A964D0924}"/>
              </a:ext>
            </a:extLst>
          </p:cNvPr>
          <p:cNvCxnSpPr>
            <a:cxnSpLocks/>
          </p:cNvCxnSpPr>
          <p:nvPr/>
        </p:nvCxnSpPr>
        <p:spPr>
          <a:xfrm flipV="1">
            <a:off x="5094514" y="4167892"/>
            <a:ext cx="1737360" cy="3649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5B1BC188-C1C3-4B2F-83FF-F75EF489E76D}"/>
              </a:ext>
            </a:extLst>
          </p:cNvPr>
          <p:cNvCxnSpPr>
            <a:cxnSpLocks/>
          </p:cNvCxnSpPr>
          <p:nvPr/>
        </p:nvCxnSpPr>
        <p:spPr>
          <a:xfrm flipV="1">
            <a:off x="8904514" y="4167891"/>
            <a:ext cx="1737360" cy="3649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0C42BF2A-458E-420D-93AC-FB69B871F825}"/>
              </a:ext>
            </a:extLst>
          </p:cNvPr>
          <p:cNvSpPr/>
          <p:nvPr/>
        </p:nvSpPr>
        <p:spPr>
          <a:xfrm>
            <a:off x="1152602" y="5505739"/>
            <a:ext cx="9886795" cy="494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434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Por lo </a:t>
            </a:r>
            <a:r>
              <a:rPr lang="en-US" sz="2400" dirty="0" err="1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tanto</a:t>
            </a:r>
            <a:r>
              <a:rPr lang="en-US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, se </a:t>
            </a:r>
            <a:r>
              <a:rPr lang="en-US" sz="2400" dirty="0" err="1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comprueba</a:t>
            </a:r>
            <a:r>
              <a:rPr lang="en-US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que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]</a:t>
            </a:r>
            <a:r>
              <a:rPr lang="en-US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satisfase</a:t>
            </a:r>
            <a:r>
              <a:rPr lang="en-US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PVI dado </a:t>
            </a:r>
            <a:r>
              <a:rPr lang="en-US" sz="2400" dirty="0" err="1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por</a:t>
            </a:r>
            <a:r>
              <a:rPr lang="en-US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[2]</a:t>
            </a:r>
            <a:endParaRPr lang="x-none" sz="24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323</TotalTime>
  <Words>167</Words>
  <Application>Microsoft Office PowerPoint</Application>
  <PresentationFormat>Panorámica</PresentationFormat>
  <Paragraphs>31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</vt:i4>
      </vt:variant>
    </vt:vector>
  </HeadingPairs>
  <TitlesOfParts>
    <vt:vector size="12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Solución de un problema de  valor inicial   M.Sc. Norberto Oviedo Ugalde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14</cp:revision>
  <dcterms:created xsi:type="dcterms:W3CDTF">2017-12-17T14:58:24Z</dcterms:created>
  <dcterms:modified xsi:type="dcterms:W3CDTF">2018-04-20T21:17:47Z</dcterms:modified>
</cp:coreProperties>
</file>