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84" r:id="rId1"/>
    <p:sldMasterId id="2147483672" r:id="rId2"/>
    <p:sldMasterId id="2147483688" r:id="rId3"/>
  </p:sldMasterIdLst>
  <p:notesMasterIdLst>
    <p:notesMasterId r:id="rId9"/>
  </p:notesMasterIdLst>
  <p:handoutMasterIdLst>
    <p:handoutMasterId r:id="rId10"/>
  </p:handoutMasterIdLst>
  <p:sldIdLst>
    <p:sldId id="260" r:id="rId4"/>
    <p:sldId id="263" r:id="rId5"/>
    <p:sldId id="264" r:id="rId6"/>
    <p:sldId id="266" r:id="rId7"/>
    <p:sldId id="261" r:id="rId8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68FF"/>
    <a:srgbClr val="CDDAFF"/>
    <a:srgbClr val="666666"/>
    <a:srgbClr val="150D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F7F8825-A22F-45EA-8554-A1C1E8D78737}" v="2" dt="2018-05-21T15:22:19.41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462" autoAdjust="0"/>
    <p:restoredTop sz="94607"/>
  </p:normalViewPr>
  <p:slideViewPr>
    <p:cSldViewPr snapToGrid="0">
      <p:cViewPr varScale="1">
        <p:scale>
          <a:sx n="73" d="100"/>
          <a:sy n="73" d="100"/>
        </p:scale>
        <p:origin x="84" y="2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9" d="100"/>
          <a:sy n="99" d="100"/>
        </p:scale>
        <p:origin x="1880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microsoft.com/office/2016/11/relationships/changesInfo" Target="changesInfos/changesInfo1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orberto Oviedo Ugalde" userId="f6dd41cc-30ac-40c0-95f2-225f08fe1ba3" providerId="ADAL" clId="{75D631E1-7EF8-4AEB-8AB0-C1D687B5C5FF}"/>
    <pc:docChg chg="addSld delSld modSld">
      <pc:chgData name="Norberto Oviedo Ugalde" userId="f6dd41cc-30ac-40c0-95f2-225f08fe1ba3" providerId="ADAL" clId="{75D631E1-7EF8-4AEB-8AB0-C1D687B5C5FF}" dt="2018-03-09T16:29:57.149" v="497" actId="20577"/>
      <pc:docMkLst>
        <pc:docMk/>
      </pc:docMkLst>
      <pc:sldChg chg="modSp">
        <pc:chgData name="Norberto Oviedo Ugalde" userId="f6dd41cc-30ac-40c0-95f2-225f08fe1ba3" providerId="ADAL" clId="{75D631E1-7EF8-4AEB-8AB0-C1D687B5C5FF}" dt="2018-03-07T15:44:31.481" v="164" actId="20577"/>
        <pc:sldMkLst>
          <pc:docMk/>
          <pc:sldMk cId="173496091" sldId="260"/>
        </pc:sldMkLst>
        <pc:spChg chg="mod">
          <ac:chgData name="Norberto Oviedo Ugalde" userId="f6dd41cc-30ac-40c0-95f2-225f08fe1ba3" providerId="ADAL" clId="{75D631E1-7EF8-4AEB-8AB0-C1D687B5C5FF}" dt="2018-03-07T15:44:31.481" v="164" actId="20577"/>
          <ac:spMkLst>
            <pc:docMk/>
            <pc:sldMk cId="173496091" sldId="260"/>
            <ac:spMk id="2" creationId="{00000000-0000-0000-0000-000000000000}"/>
          </ac:spMkLst>
        </pc:spChg>
      </pc:sldChg>
      <pc:sldChg chg="modSp">
        <pc:chgData name="Norberto Oviedo Ugalde" userId="f6dd41cc-30ac-40c0-95f2-225f08fe1ba3" providerId="ADAL" clId="{75D631E1-7EF8-4AEB-8AB0-C1D687B5C5FF}" dt="2018-03-09T01:58:42.588" v="425" actId="113"/>
        <pc:sldMkLst>
          <pc:docMk/>
          <pc:sldMk cId="946608536" sldId="261"/>
        </pc:sldMkLst>
        <pc:spChg chg="mod">
          <ac:chgData name="Norberto Oviedo Ugalde" userId="f6dd41cc-30ac-40c0-95f2-225f08fe1ba3" providerId="ADAL" clId="{75D631E1-7EF8-4AEB-8AB0-C1D687B5C5FF}" dt="2018-03-09T01:58:42.588" v="425" actId="113"/>
          <ac:spMkLst>
            <pc:docMk/>
            <pc:sldMk cId="946608536" sldId="261"/>
            <ac:spMk id="2" creationId="{00000000-0000-0000-0000-000000000000}"/>
          </ac:spMkLst>
        </pc:spChg>
      </pc:sldChg>
      <pc:sldChg chg="modSp">
        <pc:chgData name="Norberto Oviedo Ugalde" userId="f6dd41cc-30ac-40c0-95f2-225f08fe1ba3" providerId="ADAL" clId="{75D631E1-7EF8-4AEB-8AB0-C1D687B5C5FF}" dt="2018-03-05T17:01:55.694" v="27" actId="20577"/>
        <pc:sldMkLst>
          <pc:docMk/>
          <pc:sldMk cId="1580782875" sldId="263"/>
        </pc:sldMkLst>
        <pc:spChg chg="mod">
          <ac:chgData name="Norberto Oviedo Ugalde" userId="f6dd41cc-30ac-40c0-95f2-225f08fe1ba3" providerId="ADAL" clId="{75D631E1-7EF8-4AEB-8AB0-C1D687B5C5FF}" dt="2018-03-05T17:01:55.694" v="27" actId="20577"/>
          <ac:spMkLst>
            <pc:docMk/>
            <pc:sldMk cId="1580782875" sldId="263"/>
            <ac:spMk id="2" creationId="{00000000-0000-0000-0000-000000000000}"/>
          </ac:spMkLst>
        </pc:spChg>
      </pc:sldChg>
      <pc:sldChg chg="modSp modAnim">
        <pc:chgData name="Norberto Oviedo Ugalde" userId="f6dd41cc-30ac-40c0-95f2-225f08fe1ba3" providerId="ADAL" clId="{75D631E1-7EF8-4AEB-8AB0-C1D687B5C5FF}" dt="2018-03-07T16:43:07.343" v="408" actId="1076"/>
        <pc:sldMkLst>
          <pc:docMk/>
          <pc:sldMk cId="83991214" sldId="264"/>
        </pc:sldMkLst>
        <pc:spChg chg="mod">
          <ac:chgData name="Norberto Oviedo Ugalde" userId="f6dd41cc-30ac-40c0-95f2-225f08fe1ba3" providerId="ADAL" clId="{75D631E1-7EF8-4AEB-8AB0-C1D687B5C5FF}" dt="2018-03-07T16:42:13.662" v="406" actId="1076"/>
          <ac:spMkLst>
            <pc:docMk/>
            <pc:sldMk cId="83991214" sldId="264"/>
            <ac:spMk id="2" creationId="{00000000-0000-0000-0000-000000000000}"/>
          </ac:spMkLst>
        </pc:spChg>
        <pc:spChg chg="mod">
          <ac:chgData name="Norberto Oviedo Ugalde" userId="f6dd41cc-30ac-40c0-95f2-225f08fe1ba3" providerId="ADAL" clId="{75D631E1-7EF8-4AEB-8AB0-C1D687B5C5FF}" dt="2018-03-05T17:17:50.831" v="86" actId="20577"/>
          <ac:spMkLst>
            <pc:docMk/>
            <pc:sldMk cId="83991214" sldId="264"/>
            <ac:spMk id="4" creationId="{E87668B5-0FFA-4D1C-9358-D0D1FD27FD85}"/>
          </ac:spMkLst>
        </pc:spChg>
        <pc:spChg chg="mod">
          <ac:chgData name="Norberto Oviedo Ugalde" userId="f6dd41cc-30ac-40c0-95f2-225f08fe1ba3" providerId="ADAL" clId="{75D631E1-7EF8-4AEB-8AB0-C1D687B5C5FF}" dt="2018-03-07T16:38:17.373" v="380" actId="1076"/>
          <ac:spMkLst>
            <pc:docMk/>
            <pc:sldMk cId="83991214" sldId="264"/>
            <ac:spMk id="7" creationId="{E87668B5-0FFA-4D1C-9358-D0D1FD27FD85}"/>
          </ac:spMkLst>
        </pc:spChg>
        <pc:spChg chg="mod">
          <ac:chgData name="Norberto Oviedo Ugalde" userId="f6dd41cc-30ac-40c0-95f2-225f08fe1ba3" providerId="ADAL" clId="{75D631E1-7EF8-4AEB-8AB0-C1D687B5C5FF}" dt="2018-03-07T16:34:17.247" v="353" actId="1076"/>
          <ac:spMkLst>
            <pc:docMk/>
            <pc:sldMk cId="83991214" sldId="264"/>
            <ac:spMk id="10" creationId="{86780A03-856F-49F5-9489-D8C1309D7C3C}"/>
          </ac:spMkLst>
        </pc:spChg>
        <pc:spChg chg="mod">
          <ac:chgData name="Norberto Oviedo Ugalde" userId="f6dd41cc-30ac-40c0-95f2-225f08fe1ba3" providerId="ADAL" clId="{75D631E1-7EF8-4AEB-8AB0-C1D687B5C5FF}" dt="2018-03-07T16:34:12.815" v="352" actId="1076"/>
          <ac:spMkLst>
            <pc:docMk/>
            <pc:sldMk cId="83991214" sldId="264"/>
            <ac:spMk id="11" creationId="{613315BA-DC34-4A1B-86D2-6B495E2AEDD9}"/>
          </ac:spMkLst>
        </pc:spChg>
        <pc:spChg chg="mod">
          <ac:chgData name="Norberto Oviedo Ugalde" userId="f6dd41cc-30ac-40c0-95f2-225f08fe1ba3" providerId="ADAL" clId="{75D631E1-7EF8-4AEB-8AB0-C1D687B5C5FF}" dt="2018-03-07T16:43:07.343" v="408" actId="1076"/>
          <ac:spMkLst>
            <pc:docMk/>
            <pc:sldMk cId="83991214" sldId="264"/>
            <ac:spMk id="14" creationId="{15957E6C-757A-417A-A1D4-0F8BFA7DDFF5}"/>
          </ac:spMkLst>
        </pc:spChg>
        <pc:spChg chg="mod">
          <ac:chgData name="Norberto Oviedo Ugalde" userId="f6dd41cc-30ac-40c0-95f2-225f08fe1ba3" providerId="ADAL" clId="{75D631E1-7EF8-4AEB-8AB0-C1D687B5C5FF}" dt="2018-03-07T16:43:03.667" v="407" actId="1076"/>
          <ac:spMkLst>
            <pc:docMk/>
            <pc:sldMk cId="83991214" sldId="264"/>
            <ac:spMk id="15" creationId="{26465A22-2D00-4C9A-8A43-D5838D62DCDB}"/>
          </ac:spMkLst>
        </pc:spChg>
        <pc:spChg chg="mod">
          <ac:chgData name="Norberto Oviedo Ugalde" userId="f6dd41cc-30ac-40c0-95f2-225f08fe1ba3" providerId="ADAL" clId="{75D631E1-7EF8-4AEB-8AB0-C1D687B5C5FF}" dt="2018-03-07T16:41:57.662" v="404" actId="1076"/>
          <ac:spMkLst>
            <pc:docMk/>
            <pc:sldMk cId="83991214" sldId="264"/>
            <ac:spMk id="16" creationId="{A749BA2F-17F9-40ED-9557-49B299C7F26B}"/>
          </ac:spMkLst>
        </pc:spChg>
        <pc:spChg chg="mod">
          <ac:chgData name="Norberto Oviedo Ugalde" userId="f6dd41cc-30ac-40c0-95f2-225f08fe1ba3" providerId="ADAL" clId="{75D631E1-7EF8-4AEB-8AB0-C1D687B5C5FF}" dt="2018-03-07T16:41:59.226" v="405" actId="1076"/>
          <ac:spMkLst>
            <pc:docMk/>
            <pc:sldMk cId="83991214" sldId="264"/>
            <ac:spMk id="17" creationId="{41733167-2988-498D-B6DF-A91C2C32CEF5}"/>
          </ac:spMkLst>
        </pc:spChg>
      </pc:sldChg>
      <pc:sldChg chg="addSp modSp modAnim">
        <pc:chgData name="Norberto Oviedo Ugalde" userId="f6dd41cc-30ac-40c0-95f2-225f08fe1ba3" providerId="ADAL" clId="{75D631E1-7EF8-4AEB-8AB0-C1D687B5C5FF}" dt="2018-03-09T16:29:57.149" v="497" actId="20577"/>
        <pc:sldMkLst>
          <pc:docMk/>
          <pc:sldMk cId="3866822533" sldId="266"/>
        </pc:sldMkLst>
        <pc:spChg chg="mod">
          <ac:chgData name="Norberto Oviedo Ugalde" userId="f6dd41cc-30ac-40c0-95f2-225f08fe1ba3" providerId="ADAL" clId="{75D631E1-7EF8-4AEB-8AB0-C1D687B5C5FF}" dt="2018-03-09T16:29:57.149" v="497" actId="20577"/>
          <ac:spMkLst>
            <pc:docMk/>
            <pc:sldMk cId="3866822533" sldId="266"/>
            <ac:spMk id="2" creationId="{00000000-0000-0000-0000-000000000000}"/>
          </ac:spMkLst>
        </pc:spChg>
        <pc:spChg chg="mod">
          <ac:chgData name="Norberto Oviedo Ugalde" userId="f6dd41cc-30ac-40c0-95f2-225f08fe1ba3" providerId="ADAL" clId="{75D631E1-7EF8-4AEB-8AB0-C1D687B5C5FF}" dt="2018-03-09T16:26:46.405" v="467" actId="20577"/>
          <ac:spMkLst>
            <pc:docMk/>
            <pc:sldMk cId="3866822533" sldId="266"/>
            <ac:spMk id="4" creationId="{E87668B5-0FFA-4D1C-9358-D0D1FD27FD85}"/>
          </ac:spMkLst>
        </pc:spChg>
        <pc:spChg chg="mod">
          <ac:chgData name="Norberto Oviedo Ugalde" userId="f6dd41cc-30ac-40c0-95f2-225f08fe1ba3" providerId="ADAL" clId="{75D631E1-7EF8-4AEB-8AB0-C1D687B5C5FF}" dt="2018-03-09T16:24:29.192" v="443" actId="14100"/>
          <ac:spMkLst>
            <pc:docMk/>
            <pc:sldMk cId="3866822533" sldId="266"/>
            <ac:spMk id="6" creationId="{CE83E693-8514-4DB2-A1F7-B69163B4D435}"/>
          </ac:spMkLst>
        </pc:spChg>
        <pc:spChg chg="mod">
          <ac:chgData name="Norberto Oviedo Ugalde" userId="f6dd41cc-30ac-40c0-95f2-225f08fe1ba3" providerId="ADAL" clId="{75D631E1-7EF8-4AEB-8AB0-C1D687B5C5FF}" dt="2018-03-09T16:27:16.987" v="470" actId="14100"/>
          <ac:spMkLst>
            <pc:docMk/>
            <pc:sldMk cId="3866822533" sldId="266"/>
            <ac:spMk id="7" creationId="{E87668B5-0FFA-4D1C-9358-D0D1FD27FD85}"/>
          </ac:spMkLst>
        </pc:spChg>
        <pc:spChg chg="mod">
          <ac:chgData name="Norberto Oviedo Ugalde" userId="f6dd41cc-30ac-40c0-95f2-225f08fe1ba3" providerId="ADAL" clId="{75D631E1-7EF8-4AEB-8AB0-C1D687B5C5FF}" dt="2018-03-09T16:24:59.528" v="452" actId="1076"/>
          <ac:spMkLst>
            <pc:docMk/>
            <pc:sldMk cId="3866822533" sldId="266"/>
            <ac:spMk id="9" creationId="{0DAEB827-8D89-4E23-B39B-80E7A115CED0}"/>
          </ac:spMkLst>
        </pc:spChg>
        <pc:spChg chg="add mod">
          <ac:chgData name="Norberto Oviedo Ugalde" userId="f6dd41cc-30ac-40c0-95f2-225f08fe1ba3" providerId="ADAL" clId="{75D631E1-7EF8-4AEB-8AB0-C1D687B5C5FF}" dt="2018-03-09T16:29:39.835" v="490" actId="1076"/>
          <ac:spMkLst>
            <pc:docMk/>
            <pc:sldMk cId="3866822533" sldId="266"/>
            <ac:spMk id="10" creationId="{0CADFA3E-2B1C-4BFE-B731-6A82ED0E9F50}"/>
          </ac:spMkLst>
        </pc:spChg>
        <pc:spChg chg="mod">
          <ac:chgData name="Norberto Oviedo Ugalde" userId="f6dd41cc-30ac-40c0-95f2-225f08fe1ba3" providerId="ADAL" clId="{75D631E1-7EF8-4AEB-8AB0-C1D687B5C5FF}" dt="2018-03-09T16:24:54.056" v="449" actId="1076"/>
          <ac:spMkLst>
            <pc:docMk/>
            <pc:sldMk cId="3866822533" sldId="266"/>
            <ac:spMk id="11" creationId="{D19B58C0-F8EA-4668-B378-DBB6381F82C1}"/>
          </ac:spMkLst>
        </pc:spChg>
        <pc:spChg chg="mod">
          <ac:chgData name="Norberto Oviedo Ugalde" userId="f6dd41cc-30ac-40c0-95f2-225f08fe1ba3" providerId="ADAL" clId="{75D631E1-7EF8-4AEB-8AB0-C1D687B5C5FF}" dt="2018-03-09T16:25:03.953" v="453" actId="1076"/>
          <ac:spMkLst>
            <pc:docMk/>
            <pc:sldMk cId="3866822533" sldId="266"/>
            <ac:spMk id="12" creationId="{00000000-0000-0000-0000-000000000000}"/>
          </ac:spMkLst>
        </pc:spChg>
        <pc:spChg chg="add mod">
          <ac:chgData name="Norberto Oviedo Ugalde" userId="f6dd41cc-30ac-40c0-95f2-225f08fe1ba3" providerId="ADAL" clId="{75D631E1-7EF8-4AEB-8AB0-C1D687B5C5FF}" dt="2018-03-09T16:29:33.551" v="489" actId="1076"/>
          <ac:spMkLst>
            <pc:docMk/>
            <pc:sldMk cId="3866822533" sldId="266"/>
            <ac:spMk id="13" creationId="{992AA9E4-1713-4AD7-9726-6B22C92BE872}"/>
          </ac:spMkLst>
        </pc:spChg>
        <pc:spChg chg="add mod">
          <ac:chgData name="Norberto Oviedo Ugalde" userId="f6dd41cc-30ac-40c0-95f2-225f08fe1ba3" providerId="ADAL" clId="{75D631E1-7EF8-4AEB-8AB0-C1D687B5C5FF}" dt="2018-03-09T16:27:23.663" v="472" actId="14100"/>
          <ac:spMkLst>
            <pc:docMk/>
            <pc:sldMk cId="3866822533" sldId="266"/>
            <ac:spMk id="14" creationId="{40F72E0F-BDAC-41BC-9BC3-8CC52D715599}"/>
          </ac:spMkLst>
        </pc:spChg>
        <pc:spChg chg="add mod">
          <ac:chgData name="Norberto Oviedo Ugalde" userId="f6dd41cc-30ac-40c0-95f2-225f08fe1ba3" providerId="ADAL" clId="{75D631E1-7EF8-4AEB-8AB0-C1D687B5C5FF}" dt="2018-03-09T16:25:22.168" v="457" actId="14100"/>
          <ac:spMkLst>
            <pc:docMk/>
            <pc:sldMk cId="3866822533" sldId="266"/>
            <ac:spMk id="15" creationId="{93C7C60E-A51C-4CA9-90E9-4944A95D7C98}"/>
          </ac:spMkLst>
        </pc:spChg>
        <pc:spChg chg="add mod">
          <ac:chgData name="Norberto Oviedo Ugalde" userId="f6dd41cc-30ac-40c0-95f2-225f08fe1ba3" providerId="ADAL" clId="{75D631E1-7EF8-4AEB-8AB0-C1D687B5C5FF}" dt="2018-03-09T16:24:57.808" v="451" actId="1076"/>
          <ac:spMkLst>
            <pc:docMk/>
            <pc:sldMk cId="3866822533" sldId="266"/>
            <ac:spMk id="16" creationId="{B8763296-8CEB-4565-A6BB-0318098BF3F1}"/>
          </ac:spMkLst>
        </pc:spChg>
      </pc:sldChg>
    </pc:docChg>
  </pc:docChgLst>
  <pc:docChgLst>
    <pc:chgData name="Norberto Oviedo Ugalde" userId="f6dd41cc-30ac-40c0-95f2-225f08fe1ba3" providerId="ADAL" clId="{1F7F8825-A22F-45EA-8554-A1C1E8D78737}"/>
    <pc:docChg chg="modSld">
      <pc:chgData name="Norberto Oviedo Ugalde" userId="f6dd41cc-30ac-40c0-95f2-225f08fe1ba3" providerId="ADAL" clId="{1F7F8825-A22F-45EA-8554-A1C1E8D78737}" dt="2018-05-21T15:22:19.416" v="1" actId="207"/>
      <pc:docMkLst>
        <pc:docMk/>
      </pc:docMkLst>
      <pc:sldChg chg="modSp">
        <pc:chgData name="Norberto Oviedo Ugalde" userId="f6dd41cc-30ac-40c0-95f2-225f08fe1ba3" providerId="ADAL" clId="{1F7F8825-A22F-45EA-8554-A1C1E8D78737}" dt="2018-05-21T15:22:19.416" v="1" actId="207"/>
        <pc:sldMkLst>
          <pc:docMk/>
          <pc:sldMk cId="173496091" sldId="260"/>
        </pc:sldMkLst>
        <pc:spChg chg="mod">
          <ac:chgData name="Norberto Oviedo Ugalde" userId="f6dd41cc-30ac-40c0-95f2-225f08fe1ba3" providerId="ADAL" clId="{1F7F8825-A22F-45EA-8554-A1C1E8D78737}" dt="2018-05-21T15:22:19.416" v="1" actId="207"/>
          <ac:spMkLst>
            <pc:docMk/>
            <pc:sldMk cId="173496091" sldId="260"/>
            <ac:spMk id="2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4D7D36-A37E-C04A-BDEF-32FA869F084B}" type="datetimeFigureOut">
              <a:rPr lang="es-ES_tradnl" smtClean="0"/>
              <a:t>21/05/2018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011D69-43E9-C04C-8657-0C491594E0FE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08235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59971509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Portada (solo titul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57200" y="1122362"/>
            <a:ext cx="11277600" cy="5295371"/>
          </a:xfrm>
        </p:spPr>
        <p:txBody>
          <a:bodyPr anchor="ctr" anchorCtr="1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20296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MA-2105 Portada (titulo y subtitul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S_tradnl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 anchor="t" anchorCtr="1"/>
          <a:lstStyle>
            <a:lvl1pPr marL="0" indent="0">
              <a:buNone/>
              <a:defRPr sz="2400">
                <a:solidFill>
                  <a:srgbClr val="666666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020622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Bloque centrad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texto 9"/>
          <p:cNvSpPr>
            <a:spLocks noGrp="1"/>
          </p:cNvSpPr>
          <p:nvPr>
            <p:ph type="body" sz="quarter" idx="10"/>
          </p:nvPr>
        </p:nvSpPr>
        <p:spPr>
          <a:xfrm>
            <a:off x="423863" y="677334"/>
            <a:ext cx="11310937" cy="5739870"/>
          </a:xfrm>
          <a:prstGeom prst="rect">
            <a:avLst/>
          </a:prstGeom>
        </p:spPr>
        <p:txBody>
          <a:bodyPr wrap="square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Tx/>
              <a:buSzTx/>
              <a:buFontTx/>
              <a:buNone/>
              <a:tabLst/>
              <a:defRPr baseline="0">
                <a:ln>
                  <a:noFill/>
                </a:ln>
              </a:defRPr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dos bloqu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4867" y="674157"/>
            <a:ext cx="5511800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  <p:sp>
        <p:nvSpPr>
          <p:cNvPr id="11" name="Marcador de contenido 2"/>
          <p:cNvSpPr>
            <a:spLocks noGrp="1"/>
          </p:cNvSpPr>
          <p:nvPr>
            <p:ph idx="10"/>
          </p:nvPr>
        </p:nvSpPr>
        <p:spPr>
          <a:xfrm>
            <a:off x="6249409" y="674157"/>
            <a:ext cx="5485391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con bloque lateral izq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4867" y="674157"/>
            <a:ext cx="3623733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  <p:sp>
        <p:nvSpPr>
          <p:cNvPr id="11" name="Marcador de contenido 2"/>
          <p:cNvSpPr>
            <a:spLocks noGrp="1"/>
          </p:cNvSpPr>
          <p:nvPr>
            <p:ph idx="10"/>
          </p:nvPr>
        </p:nvSpPr>
        <p:spPr>
          <a:xfrm>
            <a:off x="4354287" y="674157"/>
            <a:ext cx="7380514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con bloque lateral d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4867" y="674157"/>
            <a:ext cx="7401076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  <p:sp>
        <p:nvSpPr>
          <p:cNvPr id="11" name="Marcador de contenido 2"/>
          <p:cNvSpPr>
            <a:spLocks noGrp="1"/>
          </p:cNvSpPr>
          <p:nvPr>
            <p:ph idx="10"/>
          </p:nvPr>
        </p:nvSpPr>
        <p:spPr>
          <a:xfrm>
            <a:off x="8142513" y="674157"/>
            <a:ext cx="3592287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rédi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1778001"/>
            <a:ext cx="9144000" cy="4436530"/>
          </a:xfrm>
          <a:prstGeom prst="rect">
            <a:avLst/>
          </a:prstGeom>
        </p:spPr>
        <p:txBody>
          <a:bodyPr anchor="ctr" anchorCtr="1"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 dirty="0"/>
              <a:t>Haga clic para modificar el estilo de subtítulo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116839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1439333"/>
            <a:ext cx="10515600" cy="4927600"/>
          </a:xfrm>
          <a:prstGeom prst="rect">
            <a:avLst/>
          </a:prstGeom>
        </p:spPr>
        <p:txBody>
          <a:bodyPr vert="horz" wrap="square" lIns="91440" tIns="45720" rIns="91440" bIns="45720" rtlCol="0" anchor="ctr" anchorCtr="1">
            <a:normAutofit/>
          </a:bodyPr>
          <a:lstStyle/>
          <a:p>
            <a:r>
              <a:rPr lang="es-ES_tradnl" dirty="0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88857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7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150D39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9126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92" r:id="rId3"/>
    <p:sldLayoutId id="2147483693" r:id="rId4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0626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_tradnl" dirty="0"/>
              <a:t>Ecuación diferencial dada su solución general</a:t>
            </a:r>
            <a:br>
              <a:rPr lang="es-ES_tradnl" dirty="0"/>
            </a:br>
            <a:br>
              <a:rPr lang="es-ES_tradnl" dirty="0"/>
            </a:br>
            <a:br>
              <a:rPr lang="es-ES_tradnl" dirty="0"/>
            </a:br>
            <a:r>
              <a:rPr lang="es-ES_tradnl" sz="4000" dirty="0" err="1">
                <a:solidFill>
                  <a:schemeClr val="tx1"/>
                </a:solidFill>
              </a:rPr>
              <a:t>M.Sc</a:t>
            </a:r>
            <a:r>
              <a:rPr lang="es-ES_tradnl" sz="4000" dirty="0">
                <a:solidFill>
                  <a:schemeClr val="tx1"/>
                </a:solidFill>
              </a:rPr>
              <a:t>. Norberto Oviedo Ugalde</a:t>
            </a:r>
          </a:p>
        </p:txBody>
      </p:sp>
    </p:spTree>
    <p:extLst>
      <p:ext uri="{BB962C8B-B14F-4D97-AF65-F5344CB8AC3E}">
        <p14:creationId xmlns:p14="http://schemas.microsoft.com/office/powerpoint/2010/main" val="1734960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/>
          <p:cNvSpPr>
            <a:spLocks noGrp="1"/>
          </p:cNvSpPr>
          <p:nvPr>
            <p:ph type="body" sz="quarter" idx="10"/>
          </p:nvPr>
        </p:nvSpPr>
        <p:spPr>
          <a:xfrm>
            <a:off x="423863" y="694268"/>
            <a:ext cx="11310937" cy="5706002"/>
          </a:xfrm>
        </p:spPr>
        <p:txBody>
          <a:bodyPr>
            <a:normAutofit/>
          </a:bodyPr>
          <a:lstStyle/>
          <a:p>
            <a:pPr algn="just"/>
            <a:r>
              <a:rPr lang="es-CR" dirty="0">
                <a:latin typeface="Arial" charset="0"/>
                <a:ea typeface="Arial" charset="0"/>
                <a:cs typeface="Arial" charset="0"/>
              </a:rPr>
              <a:t>Determine la ecuación diferencial de orden tres y que tenga como solución general :</a:t>
            </a:r>
          </a:p>
          <a:p>
            <a:endParaRPr lang="es-CR" dirty="0">
              <a:latin typeface="Arial" charset="0"/>
              <a:ea typeface="Arial" charset="0"/>
              <a:cs typeface="Arial" charset="0"/>
            </a:endParaRPr>
          </a:p>
          <a:p>
            <a:endParaRPr lang="es-CR" dirty="0">
              <a:latin typeface="Arial" charset="0"/>
              <a:ea typeface="Arial" charset="0"/>
              <a:cs typeface="Arial" charset="0"/>
            </a:endParaRPr>
          </a:p>
          <a:p>
            <a:endParaRPr lang="es-CR" dirty="0">
              <a:latin typeface="Arial" charset="0"/>
              <a:ea typeface="Arial" charset="0"/>
              <a:cs typeface="Arial" charset="0"/>
            </a:endParaRPr>
          </a:p>
          <a:p>
            <a:pPr marL="0" indent="0" algn="ctr">
              <a:buNone/>
            </a:pPr>
            <a:endParaRPr lang="es-CR" dirty="0">
              <a:latin typeface="Arial" charset="0"/>
              <a:ea typeface="Arial" charset="0"/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ángulo: esquinas diagonales redondeadas 8">
                <a:extLst>
                  <a:ext uri="{FF2B5EF4-FFF2-40B4-BE49-F238E27FC236}">
                    <a16:creationId xmlns:a16="http://schemas.microsoft.com/office/drawing/2014/main" id="{36E25331-F113-4DE8-A3CF-A7FE8E14509C}"/>
                  </a:ext>
                </a:extLst>
              </p:cNvPr>
              <p:cNvSpPr/>
              <p:nvPr/>
            </p:nvSpPr>
            <p:spPr>
              <a:xfrm>
                <a:off x="674232" y="3091544"/>
                <a:ext cx="10810198" cy="1872343"/>
              </a:xfrm>
              <a:prstGeom prst="round2DiagRect">
                <a:avLst>
                  <a:gd name="adj1" fmla="val 50000"/>
                  <a:gd name="adj2" fmla="val 5000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R" sz="2800" b="1" i="1" dirty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𝒚</m:t>
                      </m:r>
                      <m:r>
                        <a:rPr lang="es-CR" sz="2800" b="1" i="1" dirty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 </m:t>
                      </m:r>
                      <m:r>
                        <a:rPr lang="es-CR" sz="2800" b="1" i="1" dirty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𝒂</m:t>
                      </m:r>
                      <m:sSup>
                        <m:sSupPr>
                          <m:ctrlPr>
                            <a:rPr lang="es-CR" sz="2800" b="1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CR" sz="2800" b="1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e>
                        <m:sup>
                          <m:r>
                            <a:rPr lang="es-CR" sz="2800" b="1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𝟑</m:t>
                          </m:r>
                        </m:sup>
                      </m:sSup>
                      <m:r>
                        <a:rPr lang="es-CR" sz="2800" b="1" i="1" dirty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+ </m:t>
                      </m:r>
                      <m:r>
                        <a:rPr lang="es-CR" sz="2800" b="1" i="1" dirty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𝒃</m:t>
                      </m:r>
                      <m:sSup>
                        <m:sSupPr>
                          <m:ctrlPr>
                            <a:rPr lang="es-CR" sz="2800" b="1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CR" sz="2800" b="1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e>
                        <m:sup>
                          <m:r>
                            <a:rPr lang="es-CR" sz="2800" b="1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  <m:r>
                        <a:rPr lang="es-CR" sz="2800" b="1" i="1" dirty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+ </m:t>
                      </m:r>
                      <m:r>
                        <a:rPr lang="es-CR" sz="2800" b="1" i="1" dirty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𝒄𝒙</m:t>
                      </m:r>
                    </m:oMath>
                  </m:oMathPara>
                </a14:m>
                <a:endParaRPr lang="x-none" sz="28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5" name="Rectángulo: esquinas diagonales redondeadas 8">
                <a:extLst>
                  <a:ext uri="{FF2B5EF4-FFF2-40B4-BE49-F238E27FC236}">
                    <a16:creationId xmlns:a16="http://schemas.microsoft.com/office/drawing/2014/main" id="{36E25331-F113-4DE8-A3CF-A7FE8E14509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4232" y="3091544"/>
                <a:ext cx="10810198" cy="1872343"/>
              </a:xfrm>
              <a:prstGeom prst="round2DiagRect">
                <a:avLst>
                  <a:gd name="adj1" fmla="val 50000"/>
                  <a:gd name="adj2" fmla="val 50000"/>
                </a:avLst>
              </a:prstGeom>
              <a:blipFill>
                <a:blip r:embed="rId2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Elipse 6">
            <a:extLst>
              <a:ext uri="{FF2B5EF4-FFF2-40B4-BE49-F238E27FC236}">
                <a16:creationId xmlns:a16="http://schemas.microsoft.com/office/drawing/2014/main" id="{48F06872-0C0C-4794-ABAF-93B2721A559B}"/>
              </a:ext>
            </a:extLst>
          </p:cNvPr>
          <p:cNvSpPr/>
          <p:nvPr/>
        </p:nvSpPr>
        <p:spPr>
          <a:xfrm>
            <a:off x="1138813" y="3690258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5807828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: esquinas diagonales redondeadas 8">
            <a:extLst>
              <a:ext uri="{FF2B5EF4-FFF2-40B4-BE49-F238E27FC236}">
                <a16:creationId xmlns:a16="http://schemas.microsoft.com/office/drawing/2014/main" id="{A749BA2F-17F9-40ED-9557-49B299C7F26B}"/>
              </a:ext>
            </a:extLst>
          </p:cNvPr>
          <p:cNvSpPr/>
          <p:nvPr/>
        </p:nvSpPr>
        <p:spPr>
          <a:xfrm>
            <a:off x="6556883" y="3503487"/>
            <a:ext cx="4226330" cy="674914"/>
          </a:xfrm>
          <a:prstGeom prst="round2DiagRect">
            <a:avLst>
              <a:gd name="adj1" fmla="val 50000"/>
              <a:gd name="adj2" fmla="val 50000"/>
            </a:avLst>
          </a:prstGeom>
          <a:solidFill>
            <a:srgbClr val="CDDAFF"/>
          </a:solidFill>
          <a:ln w="3810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x-none" sz="2800" b="1" dirty="0">
              <a:solidFill>
                <a:srgbClr val="3268F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Elipse 16">
            <a:extLst>
              <a:ext uri="{FF2B5EF4-FFF2-40B4-BE49-F238E27FC236}">
                <a16:creationId xmlns:a16="http://schemas.microsoft.com/office/drawing/2014/main" id="{41733167-2988-498D-B6DF-A91C2C32CEF5}"/>
              </a:ext>
            </a:extLst>
          </p:cNvPr>
          <p:cNvSpPr/>
          <p:nvPr/>
        </p:nvSpPr>
        <p:spPr>
          <a:xfrm>
            <a:off x="10378629" y="3503487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5</a:t>
            </a:r>
          </a:p>
        </p:txBody>
      </p:sp>
      <p:sp>
        <p:nvSpPr>
          <p:cNvPr id="15" name="Rectángulo: esquinas diagonales redondeadas 8">
            <a:extLst>
              <a:ext uri="{FF2B5EF4-FFF2-40B4-BE49-F238E27FC236}">
                <a16:creationId xmlns:a16="http://schemas.microsoft.com/office/drawing/2014/main" id="{26465A22-2D00-4C9A-8A43-D5838D62DCDB}"/>
              </a:ext>
            </a:extLst>
          </p:cNvPr>
          <p:cNvSpPr/>
          <p:nvPr/>
        </p:nvSpPr>
        <p:spPr>
          <a:xfrm>
            <a:off x="6217862" y="5801709"/>
            <a:ext cx="4565351" cy="674914"/>
          </a:xfrm>
          <a:prstGeom prst="round2DiagRect">
            <a:avLst>
              <a:gd name="adj1" fmla="val 50000"/>
              <a:gd name="adj2" fmla="val 50000"/>
            </a:avLst>
          </a:prstGeom>
          <a:solidFill>
            <a:srgbClr val="CDDAFF"/>
          </a:solidFill>
          <a:ln w="3810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x-none" sz="2800" b="1" dirty="0">
              <a:solidFill>
                <a:srgbClr val="3268FF"/>
              </a:solidFill>
              <a:latin typeface="Arial" charset="0"/>
              <a:ea typeface="Arial" charset="0"/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ángulo: esquinas diagonales redondeadas 8">
                <a:extLst>
                  <a:ext uri="{FF2B5EF4-FFF2-40B4-BE49-F238E27FC236}">
                    <a16:creationId xmlns:a16="http://schemas.microsoft.com/office/drawing/2014/main" id="{86780A03-856F-49F5-9489-D8C1309D7C3C}"/>
                  </a:ext>
                </a:extLst>
              </p:cNvPr>
              <p:cNvSpPr/>
              <p:nvPr/>
            </p:nvSpPr>
            <p:spPr>
              <a:xfrm>
                <a:off x="457198" y="3581487"/>
                <a:ext cx="3570513" cy="1032720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180000" rIns="18000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4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𝒚</m:t>
                      </m:r>
                      <m:r>
                        <a:rPr lang="es-419" sz="24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′′ = </m:t>
                      </m:r>
                      <m:r>
                        <a:rPr lang="es-419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𝟔</m:t>
                      </m:r>
                      <m:r>
                        <a:rPr lang="es-419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𝒂</m:t>
                      </m:r>
                      <m:r>
                        <a:rPr lang="es-419" sz="24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es-419" sz="24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𝒙</m:t>
                      </m:r>
                      <m:r>
                        <a:rPr lang="es-419" sz="24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 + </m:t>
                      </m:r>
                      <m:r>
                        <a:rPr lang="es-419" sz="24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es-419" sz="24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𝒃</m:t>
                      </m:r>
                    </m:oMath>
                  </m:oMathPara>
                </a14:m>
                <a:endParaRPr lang="x-none" sz="2400" b="1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0" name="Rectángulo: esquinas diagonales redondeadas 8">
                <a:extLst>
                  <a:ext uri="{FF2B5EF4-FFF2-40B4-BE49-F238E27FC236}">
                    <a16:creationId xmlns:a16="http://schemas.microsoft.com/office/drawing/2014/main" id="{86780A03-856F-49F5-9489-D8C1309D7C3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198" y="3581487"/>
                <a:ext cx="3570513" cy="1032720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2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Marcador de texto 1"/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4664145" y="347051"/>
                <a:ext cx="7391400" cy="5649983"/>
              </a:xfrm>
            </p:spPr>
            <p:txBody>
              <a:bodyPr numCol="1">
                <a:noAutofit/>
              </a:bodyPr>
              <a:lstStyle/>
              <a:p>
                <a:endParaRPr lang="es-419" sz="3300" b="1" dirty="0">
                  <a:latin typeface="Arial" charset="0"/>
                  <a:ea typeface="Arial" charset="0"/>
                  <a:cs typeface="Arial" charset="0"/>
                </a:endParaRPr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es-419" sz="2400" dirty="0">
                    <a:latin typeface="Arial" charset="0"/>
                    <a:ea typeface="Arial" charset="0"/>
                    <a:cs typeface="Arial" charset="0"/>
                  </a:rPr>
                  <a:t>De la ecuación </a:t>
                </a:r>
                <a:r>
                  <a:rPr lang="es-419" sz="2400" b="1" dirty="0">
                    <a:solidFill>
                      <a:schemeClr val="accent3">
                        <a:lumMod val="50000"/>
                      </a:schemeClr>
                    </a:solidFill>
                    <a:latin typeface="Arial" charset="0"/>
                    <a:ea typeface="Arial" charset="0"/>
                    <a:cs typeface="Arial" charset="0"/>
                  </a:rPr>
                  <a:t>1</a:t>
                </a:r>
                <a:r>
                  <a:rPr lang="es-419" sz="2400" dirty="0">
                    <a:latin typeface="Arial" charset="0"/>
                    <a:ea typeface="Arial" charset="0"/>
                    <a:cs typeface="Arial" charset="0"/>
                  </a:rPr>
                  <a:t>, tenemos:</a:t>
                </a:r>
              </a:p>
              <a:p>
                <a:pPr algn="just"/>
                <a:endParaRPr lang="es-419" sz="800" dirty="0">
                  <a:latin typeface="Arial" charset="0"/>
                  <a:ea typeface="Arial" charset="0"/>
                  <a:cs typeface="Arial" charset="0"/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4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⇒</m:t>
                      </m:r>
                      <m:r>
                        <a:rPr lang="es-419" sz="2400" b="1" i="1" dirty="0" smtClean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𝒚</m:t>
                      </m:r>
                      <m:r>
                        <a:rPr lang="es-419" sz="2400" b="1" i="1" dirty="0" smtClean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′ = </m:t>
                      </m:r>
                      <m:r>
                        <a:rPr lang="es-419" sz="2400" b="1" i="1" dirty="0" smtClean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𝟑</m:t>
                      </m:r>
                      <m:r>
                        <a:rPr lang="es-419" sz="2400" b="1" i="1" dirty="0" smtClean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es-419" sz="24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𝒂</m:t>
                      </m:r>
                      <m:r>
                        <a:rPr lang="es-419" sz="24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 </m:t>
                      </m:r>
                      <m:sSup>
                        <m:sSupPr>
                          <m:ctrlPr>
                            <a:rPr lang="es-419" sz="24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a:rPr lang="es-419" sz="24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𝒙</m:t>
                          </m:r>
                        </m:e>
                        <m:sup>
                          <m:r>
                            <a:rPr lang="es-419" sz="24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𝟐</m:t>
                          </m:r>
                        </m:sup>
                      </m:sSup>
                      <m:r>
                        <a:rPr lang="es-419" sz="24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 + </m:t>
                      </m:r>
                      <m:r>
                        <a:rPr lang="es-419" sz="24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es-419" sz="24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𝒃𝒙</m:t>
                      </m:r>
                      <m:r>
                        <a:rPr lang="es-419" sz="24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 + </m:t>
                      </m:r>
                      <m:r>
                        <a:rPr lang="es-419" sz="2400" b="1" i="1" dirty="0" smtClean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𝒄</m:t>
                      </m:r>
                      <m:r>
                        <a:rPr lang="es-419" sz="2400" b="1" i="1" dirty="0" smtClean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  </m:t>
                      </m:r>
                    </m:oMath>
                  </m:oMathPara>
                </a14:m>
                <a:endParaRPr lang="es-419" sz="2400" b="1" dirty="0">
                  <a:latin typeface="Arial" panose="020B0604020202020204" pitchFamily="34" charset="0"/>
                  <a:ea typeface="Arial" charset="0"/>
                  <a:cs typeface="Arial" panose="020B0604020202020204" pitchFamily="34" charset="0"/>
                </a:endParaRPr>
              </a:p>
              <a:p>
                <a:pPr marL="91440" algn="l">
                  <a:lnSpc>
                    <a:spcPct val="12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4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⇒</m:t>
                      </m:r>
                      <m:r>
                        <a:rPr lang="es-419" sz="2400" b="1" i="1" dirty="0" smtClean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𝒚</m:t>
                      </m:r>
                      <m:r>
                        <a:rPr lang="es-419" sz="2400" b="1" i="1" dirty="0" smtClean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′′ = </m:t>
                      </m:r>
                      <m:r>
                        <a:rPr lang="es-419" sz="2400" b="1" i="1" dirty="0" smtClean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𝟔</m:t>
                      </m:r>
                      <m:r>
                        <a:rPr lang="es-419" sz="24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𝒂</m:t>
                      </m:r>
                      <m:r>
                        <a:rPr lang="es-419" sz="24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es-419" sz="24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𝒙</m:t>
                      </m:r>
                      <m:r>
                        <a:rPr lang="es-419" sz="24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 + </m:t>
                      </m:r>
                      <m:r>
                        <a:rPr lang="es-419" sz="24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es-419" sz="24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𝒃</m:t>
                      </m:r>
                      <m:r>
                        <a:rPr lang="es-419" sz="24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 </m:t>
                      </m:r>
                    </m:oMath>
                  </m:oMathPara>
                </a14:m>
                <a:endParaRPr lang="es-419" sz="2400" b="1" dirty="0">
                  <a:latin typeface="Arial" panose="020B0604020202020204" pitchFamily="34" charset="0"/>
                  <a:ea typeface="Arial" charset="0"/>
                  <a:cs typeface="Arial" panose="020B0604020202020204" pitchFamily="34" charset="0"/>
                </a:endParaRPr>
              </a:p>
              <a:p>
                <a:pPr marL="91440" algn="l">
                  <a:lnSpc>
                    <a:spcPct val="12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4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⇒</m:t>
                      </m:r>
                      <m:r>
                        <a:rPr lang="es-419" sz="2400" b="1" i="1" dirty="0" smtClean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𝒚</m:t>
                      </m:r>
                      <m:r>
                        <a:rPr lang="es-419" sz="2400" b="1" i="1" dirty="0" smtClean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′′′ = </m:t>
                      </m:r>
                      <m:r>
                        <a:rPr lang="es-419" sz="2400" b="1" i="1" dirty="0" smtClean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𝟔</m:t>
                      </m:r>
                      <m:r>
                        <a:rPr lang="es-419" sz="24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𝒂</m:t>
                      </m:r>
                      <m:r>
                        <a:rPr lang="es-419" sz="24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  </m:t>
                      </m:r>
                    </m:oMath>
                  </m:oMathPara>
                </a14:m>
                <a:endParaRPr lang="es-419" sz="2400" b="1" dirty="0">
                  <a:latin typeface="Arial" panose="020B0604020202020204" pitchFamily="34" charset="0"/>
                  <a:ea typeface="Arial" charset="0"/>
                  <a:cs typeface="Arial" panose="020B0604020202020204" pitchFamily="34" charset="0"/>
                </a:endParaRPr>
              </a:p>
              <a:p>
                <a:pPr marL="434340" indent="-342900" algn="just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s-CR" sz="2400" dirty="0">
                    <a:latin typeface="Arial" panose="020B0604020202020204" pitchFamily="34" charset="0"/>
                    <a:ea typeface="Arial" charset="0"/>
                    <a:cs typeface="Arial" panose="020B0604020202020204" pitchFamily="34" charset="0"/>
                  </a:rPr>
                  <a:t>De </a:t>
                </a:r>
                <a:r>
                  <a:rPr lang="es-CR" sz="2400" b="1" dirty="0">
                    <a:solidFill>
                      <a:schemeClr val="accent3">
                        <a:lumMod val="50000"/>
                      </a:schemeClr>
                    </a:solidFill>
                    <a:latin typeface="Arial" panose="020B0604020202020204" pitchFamily="34" charset="0"/>
                    <a:ea typeface="Arial" charset="0"/>
                    <a:cs typeface="Arial" panose="020B0604020202020204" pitchFamily="34" charset="0"/>
                  </a:rPr>
                  <a:t>4</a:t>
                </a:r>
                <a:r>
                  <a:rPr lang="es-CR" sz="2400" dirty="0">
                    <a:latin typeface="Arial" panose="020B0604020202020204" pitchFamily="34" charset="0"/>
                    <a:ea typeface="Arial" charset="0"/>
                    <a:cs typeface="Arial" panose="020B0604020202020204" pitchFamily="34" charset="0"/>
                  </a:rPr>
                  <a:t> y </a:t>
                </a:r>
                <a:r>
                  <a:rPr lang="es-CR" sz="2400" b="1" dirty="0">
                    <a:solidFill>
                      <a:schemeClr val="accent3">
                        <a:lumMod val="50000"/>
                      </a:schemeClr>
                    </a:solidFill>
                    <a:latin typeface="Arial" panose="020B0604020202020204" pitchFamily="34" charset="0"/>
                    <a:ea typeface="Arial" charset="0"/>
                    <a:cs typeface="Arial" panose="020B0604020202020204" pitchFamily="34" charset="0"/>
                  </a:rPr>
                  <a:t>3</a:t>
                </a:r>
                <a:r>
                  <a:rPr lang="es-CR" sz="2400" dirty="0">
                    <a:latin typeface="Arial" panose="020B0604020202020204" pitchFamily="34" charset="0"/>
                    <a:ea typeface="Arial" charset="0"/>
                    <a:cs typeface="Arial" panose="020B0604020202020204" pitchFamily="34" charset="0"/>
                  </a:rPr>
                  <a:t> se obtiene: </a:t>
                </a:r>
              </a:p>
              <a:p>
                <a:pPr marL="91440" algn="just">
                  <a:lnSpc>
                    <a:spcPct val="12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R" sz="24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⇒</m:t>
                      </m:r>
                      <m:r>
                        <a:rPr lang="es-CR" sz="2400" b="1" i="1" dirty="0" smtClean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𝒚</m:t>
                      </m:r>
                      <m:r>
                        <a:rPr lang="es-CR" sz="24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′′ = </m:t>
                      </m:r>
                      <m:r>
                        <a:rPr lang="es-CR" sz="24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𝒙</m:t>
                      </m:r>
                      <m:r>
                        <a:rPr lang="es-CR" sz="24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es-CR" sz="24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𝒚</m:t>
                      </m:r>
                      <m:r>
                        <a:rPr lang="es-CR" sz="24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′′′ + </m:t>
                      </m:r>
                      <m:r>
                        <a:rPr lang="es-CR" sz="24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es-CR" sz="24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𝒃</m:t>
                      </m:r>
                    </m:oMath>
                  </m:oMathPara>
                </a14:m>
                <a:endParaRPr lang="es-419" sz="2400" b="1" dirty="0">
                  <a:solidFill>
                    <a:schemeClr val="tx1"/>
                  </a:solidFill>
                  <a:latin typeface="Arial" panose="020B0604020202020204" pitchFamily="34" charset="0"/>
                  <a:ea typeface="Arial" charset="0"/>
                  <a:cs typeface="Arial" panose="020B0604020202020204" pitchFamily="34" charset="0"/>
                </a:endParaRPr>
              </a:p>
              <a:p>
                <a:pPr marL="91440" algn="just">
                  <a:lnSpc>
                    <a:spcPct val="120000"/>
                  </a:lnSpc>
                </a:pPr>
                <a:r>
                  <a:rPr lang="es-419" sz="100" dirty="0">
                    <a:solidFill>
                      <a:schemeClr val="tx1"/>
                    </a:solidFill>
                    <a:latin typeface="Arial" panose="020B0604020202020204" pitchFamily="34" charset="0"/>
                    <a:ea typeface="Arial" charset="0"/>
                    <a:cs typeface="Arial" panose="020B0604020202020204" pitchFamily="34" charset="0"/>
                  </a:rPr>
                  <a:t> </a:t>
                </a:r>
              </a:p>
              <a:p>
                <a:pPr marL="91440">
                  <a:lnSpc>
                    <a:spcPct val="12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⇒</m:t>
                      </m:r>
                      <m:r>
                        <a:rPr lang="en-US" sz="2400" b="1" i="1" dirty="0" smtClean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𝒚</m:t>
                      </m:r>
                      <m:r>
                        <a:rPr lang="en-US" sz="24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′′ − </m:t>
                      </m:r>
                      <m:r>
                        <a:rPr lang="en-US" sz="24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𝒙</m:t>
                      </m:r>
                      <m:r>
                        <a:rPr lang="en-US" sz="24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en-US" sz="24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𝒚</m:t>
                      </m:r>
                      <m:r>
                        <a:rPr lang="en-US" sz="24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′′′ = </m:t>
                      </m:r>
                      <m:r>
                        <a:rPr lang="en-US" sz="24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en-US" sz="24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𝒃</m:t>
                      </m:r>
                      <m:r>
                        <a:rPr lang="en-US" sz="24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 </m:t>
                      </m:r>
                    </m:oMath>
                  </m:oMathPara>
                </a14:m>
                <a:endParaRPr lang="en-US" sz="2400" b="1" dirty="0">
                  <a:latin typeface="Arial" panose="020B0604020202020204" pitchFamily="34" charset="0"/>
                  <a:ea typeface="Arial" charset="0"/>
                  <a:cs typeface="Arial" panose="020B0604020202020204" pitchFamily="34" charset="0"/>
                </a:endParaRPr>
              </a:p>
              <a:p>
                <a:pPr marL="434340" indent="-342900" algn="just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s-CR" sz="2400" dirty="0">
                    <a:latin typeface="Arial" panose="020B0604020202020204" pitchFamily="34" charset="0"/>
                    <a:ea typeface="Arial" charset="0"/>
                    <a:cs typeface="Arial" panose="020B0604020202020204" pitchFamily="34" charset="0"/>
                  </a:rPr>
                  <a:t>Sustituyendo en </a:t>
                </a:r>
                <a:r>
                  <a:rPr lang="es-CR" sz="2400" b="1" dirty="0">
                    <a:solidFill>
                      <a:schemeClr val="accent3">
                        <a:lumMod val="50000"/>
                      </a:schemeClr>
                    </a:solidFill>
                    <a:latin typeface="Arial" panose="020B0604020202020204" pitchFamily="34" charset="0"/>
                    <a:ea typeface="Arial" charset="0"/>
                    <a:cs typeface="Arial" panose="020B0604020202020204" pitchFamily="34" charset="0"/>
                  </a:rPr>
                  <a:t>2</a:t>
                </a:r>
                <a:r>
                  <a:rPr lang="es-CR" sz="2400" dirty="0">
                    <a:latin typeface="Arial" panose="020B0604020202020204" pitchFamily="34" charset="0"/>
                    <a:ea typeface="Arial" charset="0"/>
                    <a:cs typeface="Arial" panose="020B0604020202020204" pitchFamily="34" charset="0"/>
                  </a:rPr>
                  <a:t> y usando </a:t>
                </a:r>
                <a:r>
                  <a:rPr lang="es-CR" sz="2400" b="1" dirty="0">
                    <a:solidFill>
                      <a:schemeClr val="accent3">
                        <a:lumMod val="50000"/>
                      </a:schemeClr>
                    </a:solidFill>
                    <a:latin typeface="Arial" panose="020B0604020202020204" pitchFamily="34" charset="0"/>
                    <a:ea typeface="Arial" charset="0"/>
                    <a:cs typeface="Arial" panose="020B0604020202020204" pitchFamily="34" charset="0"/>
                  </a:rPr>
                  <a:t>4</a:t>
                </a:r>
              </a:p>
              <a:p>
                <a:pPr marL="91440" algn="just">
                  <a:lnSpc>
                    <a:spcPct val="12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⇒</m:t>
                      </m:r>
                      <m:r>
                        <a:rPr lang="en-US" sz="24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𝒚</m:t>
                      </m:r>
                      <m:r>
                        <a:rPr lang="en-US" sz="24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’ =</m:t>
                      </m:r>
                      <m:f>
                        <m:fPr>
                          <m:ctrlPr>
                            <a:rPr lang="en-US" sz="24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4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en-US" sz="24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panose="020B0604020202020204" pitchFamily="34" charset="0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en-US" sz="24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panose="020B0604020202020204" pitchFamily="34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en-US" sz="24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𝒚</m:t>
                          </m:r>
                          <m:r>
                            <a:rPr lang="en-US" sz="24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’’’</m:t>
                          </m:r>
                        </m:num>
                        <m:den>
                          <m:r>
                            <a:rPr lang="en-US" sz="24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𝟐</m:t>
                          </m:r>
                        </m:den>
                      </m:f>
                      <m:r>
                        <a:rPr lang="en-US" sz="24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 + </m:t>
                      </m:r>
                      <m:r>
                        <a:rPr lang="en-US" sz="2400" b="1" i="1" dirty="0" err="1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𝒙</m:t>
                      </m:r>
                      <m:sSup>
                        <m:sSupPr>
                          <m:ctrlPr>
                            <a:rPr lang="en-US" sz="24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a:rPr lang="en-US" sz="2400" b="1" i="1" dirty="0" err="1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𝒚</m:t>
                          </m:r>
                        </m:e>
                        <m:sup>
                          <m:r>
                            <a:rPr lang="en-US" sz="24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′′</m:t>
                          </m:r>
                        </m:sup>
                      </m:sSup>
                      <m:r>
                        <a:rPr lang="en-US" sz="24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− </m:t>
                      </m:r>
                      <m:sSup>
                        <m:sSupPr>
                          <m:ctrlPr>
                            <a:rPr lang="en-US" sz="24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a:rPr lang="en-US" sz="24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𝒙</m:t>
                          </m:r>
                        </m:e>
                        <m:sup>
                          <m:r>
                            <a:rPr lang="en-US" sz="24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𝟐</m:t>
                          </m:r>
                        </m:sup>
                      </m:sSup>
                      <m:sSup>
                        <m:sSupPr>
                          <m:ctrlPr>
                            <a:rPr lang="en-US" sz="24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a:rPr lang="en-US" sz="24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𝒚</m:t>
                          </m:r>
                        </m:e>
                        <m:sup>
                          <m:r>
                            <a:rPr lang="en-US" sz="24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′′′</m:t>
                          </m:r>
                        </m:sup>
                      </m:sSup>
                      <m:r>
                        <a:rPr lang="en-US" sz="24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 +</m:t>
                      </m:r>
                      <m:r>
                        <a:rPr lang="es-419" sz="24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𝑪</m:t>
                      </m:r>
                    </m:oMath>
                  </m:oMathPara>
                </a14:m>
                <a:endParaRPr lang="en-US" sz="2400" b="1" dirty="0">
                  <a:latin typeface="Arial" panose="020B0604020202020204" pitchFamily="34" charset="0"/>
                  <a:ea typeface="Arial" charset="0"/>
                  <a:cs typeface="Arial" panose="020B0604020202020204" pitchFamily="34" charset="0"/>
                </a:endParaRPr>
              </a:p>
              <a:p>
                <a:pPr marL="91440" algn="just">
                  <a:lnSpc>
                    <a:spcPct val="12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⇒</m:t>
                      </m:r>
                      <m:sSup>
                        <m:sSupPr>
                          <m:ctrlPr>
                            <a:rPr lang="en-US" sz="24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a:rPr lang="en-US" sz="24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𝒚</m:t>
                          </m:r>
                        </m:e>
                        <m:sup>
                          <m:r>
                            <a:rPr lang="en-US" sz="24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′</m:t>
                          </m:r>
                        </m:sup>
                      </m:sSup>
                      <m:r>
                        <a:rPr lang="en-US" sz="24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= </m:t>
                      </m:r>
                      <m:r>
                        <a:rPr lang="en-US" sz="24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𝒙</m:t>
                      </m:r>
                      <m:r>
                        <a:rPr lang="en-US" sz="24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 </m:t>
                      </m:r>
                      <m:sSup>
                        <m:sSupPr>
                          <m:ctrlPr>
                            <a:rPr lang="en-US" sz="24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a:rPr lang="en-US" sz="24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𝒚</m:t>
                          </m:r>
                        </m:e>
                        <m:sup>
                          <m:r>
                            <a:rPr lang="en-US" sz="24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′′</m:t>
                          </m:r>
                        </m:sup>
                      </m:sSup>
                      <m:r>
                        <a:rPr lang="en-US" sz="24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 − </m:t>
                      </m:r>
                      <m:f>
                        <m:fPr>
                          <m:ctrlPr>
                            <a:rPr lang="en-US" sz="24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4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en-US" sz="24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panose="020B0604020202020204" pitchFamily="34" charset="0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en-US" sz="24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panose="020B0604020202020204" pitchFamily="34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en-US" sz="24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 </m:t>
                          </m:r>
                          <m:r>
                            <a:rPr lang="en-US" sz="24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𝒚</m:t>
                          </m:r>
                          <m:r>
                            <a:rPr lang="en-US" sz="24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’’’</m:t>
                          </m:r>
                        </m:num>
                        <m:den>
                          <m:r>
                            <a:rPr lang="en-US" sz="24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𝟐</m:t>
                          </m:r>
                        </m:den>
                      </m:f>
                      <m:r>
                        <a:rPr lang="en-US" sz="24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 + </m:t>
                      </m:r>
                      <m:r>
                        <a:rPr lang="en-US" sz="24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𝑪</m:t>
                      </m:r>
                    </m:oMath>
                  </m:oMathPara>
                </a14:m>
                <a:endParaRPr lang="en-US" sz="2400" b="1" dirty="0">
                  <a:latin typeface="Arial" panose="020B0604020202020204" pitchFamily="34" charset="0"/>
                  <a:ea typeface="Arial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" name="Marcador de texto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4664145" y="347051"/>
                <a:ext cx="7391400" cy="5649983"/>
              </a:xfrm>
              <a:blipFill>
                <a:blip r:embed="rId3"/>
                <a:stretch>
                  <a:fillRect l="-1072" b="-8306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/>
              <p:nvPr/>
            </p:nvSpPr>
            <p:spPr>
              <a:xfrm>
                <a:off x="457199" y="496063"/>
                <a:ext cx="3570513" cy="1397624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R" sz="2400" b="1" i="1" dirty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𝒚</m:t>
                      </m:r>
                      <m:r>
                        <a:rPr lang="es-CR" sz="2400" b="1" i="1" dirty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 </m:t>
                      </m:r>
                      <m:r>
                        <a:rPr lang="es-CR" sz="2400" b="1" i="1" dirty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𝒂</m:t>
                      </m:r>
                      <m:sSup>
                        <m:sSupPr>
                          <m:ctrlPr>
                            <a:rPr lang="es-CR" sz="24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CR" sz="24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e>
                        <m:sup>
                          <m:r>
                            <a:rPr lang="es-CR" sz="24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𝟑</m:t>
                          </m:r>
                        </m:sup>
                      </m:sSup>
                      <m:r>
                        <a:rPr lang="es-CR" sz="2400" b="1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+ </m:t>
                      </m:r>
                      <m:r>
                        <a:rPr lang="es-CR" sz="2400" b="1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𝒃</m:t>
                      </m:r>
                      <m:sSup>
                        <m:sSupPr>
                          <m:ctrlPr>
                            <a:rPr lang="es-CR" sz="24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CR" sz="24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e>
                        <m:sup>
                          <m:r>
                            <a:rPr lang="es-CR" sz="24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  <m:r>
                        <a:rPr lang="es-CR" sz="2400" b="1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+</m:t>
                      </m:r>
                      <m:r>
                        <a:rPr lang="en-US" sz="2400" b="1" i="1" dirty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𝑪</m:t>
                      </m:r>
                      <m:r>
                        <a:rPr lang="es-CR" sz="2400" b="1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</m:oMath>
                  </m:oMathPara>
                </a14:m>
                <a:endParaRPr lang="x-none" sz="24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4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199" y="496063"/>
                <a:ext cx="3570513" cy="1397624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4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/>
              <p:nvPr/>
            </p:nvSpPr>
            <p:spPr>
              <a:xfrm>
                <a:off x="457198" y="2231144"/>
                <a:ext cx="3570513" cy="1012885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180000" rIns="18000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000" b="1" i="1" dirty="0" smtClean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𝒚</m:t>
                      </m:r>
                      <m:r>
                        <a:rPr lang="es-419" sz="2000" b="1" i="1" dirty="0" smtClean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′ = </m:t>
                      </m:r>
                      <m:r>
                        <a:rPr lang="es-419" sz="2000" b="1" i="1" dirty="0" smtClean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𝟑</m:t>
                      </m:r>
                      <m:r>
                        <a:rPr lang="es-419" sz="2000" b="1" i="1" dirty="0" smtClean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es-419" sz="2000" b="1" i="1" dirty="0" smtClean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𝒂</m:t>
                      </m:r>
                      <m:r>
                        <a:rPr lang="es-419" sz="2000" b="1" i="1" dirty="0" smtClean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 </m:t>
                      </m:r>
                      <m:sSup>
                        <m:sSupPr>
                          <m:ctrlPr>
                            <a:rPr lang="es-419" sz="20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a:rPr lang="es-419" sz="20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𝒙</m:t>
                          </m:r>
                        </m:e>
                        <m:sup>
                          <m:r>
                            <a:rPr lang="es-419" sz="20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𝟐</m:t>
                          </m:r>
                        </m:sup>
                      </m:sSup>
                      <m:r>
                        <a:rPr lang="es-419" sz="20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 + </m:t>
                      </m:r>
                      <m:r>
                        <a:rPr lang="es-419" sz="20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es-419" sz="20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𝒃𝒙</m:t>
                      </m:r>
                      <m:r>
                        <a:rPr lang="es-419" sz="20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 +</m:t>
                      </m:r>
                      <m:r>
                        <a:rPr lang="en-US" sz="2000" b="1" i="1" dirty="0" smtClean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𝑪</m:t>
                      </m:r>
                    </m:oMath>
                  </m:oMathPara>
                </a14:m>
                <a:endParaRPr lang="x-none" sz="2000" b="1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7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198" y="2231144"/>
                <a:ext cx="3570513" cy="1012885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5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Elipse 11"/>
          <p:cNvSpPr/>
          <p:nvPr/>
        </p:nvSpPr>
        <p:spPr>
          <a:xfrm>
            <a:off x="3584122" y="158606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CE83E693-8514-4DB2-A1F7-B69163B4D435}"/>
              </a:ext>
            </a:extLst>
          </p:cNvPr>
          <p:cNvSpPr/>
          <p:nvPr/>
        </p:nvSpPr>
        <p:spPr>
          <a:xfrm>
            <a:off x="3502061" y="1923297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  <p:sp>
        <p:nvSpPr>
          <p:cNvPr id="9" name="Elipse 8">
            <a:extLst>
              <a:ext uri="{FF2B5EF4-FFF2-40B4-BE49-F238E27FC236}">
                <a16:creationId xmlns:a16="http://schemas.microsoft.com/office/drawing/2014/main" id="{0DAEB827-8D89-4E23-B39B-80E7A115CED0}"/>
              </a:ext>
            </a:extLst>
          </p:cNvPr>
          <p:cNvSpPr/>
          <p:nvPr/>
        </p:nvSpPr>
        <p:spPr>
          <a:xfrm>
            <a:off x="3502061" y="3244029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ángulo: esquinas diagonales redondeadas 8">
                <a:extLst>
                  <a:ext uri="{FF2B5EF4-FFF2-40B4-BE49-F238E27FC236}">
                    <a16:creationId xmlns:a16="http://schemas.microsoft.com/office/drawing/2014/main" id="{613315BA-DC34-4A1B-86D2-6B495E2AEDD9}"/>
                  </a:ext>
                </a:extLst>
              </p:cNvPr>
              <p:cNvSpPr/>
              <p:nvPr/>
            </p:nvSpPr>
            <p:spPr>
              <a:xfrm>
                <a:off x="457198" y="4964314"/>
                <a:ext cx="3570513" cy="1032720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180000" rIns="18000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400" b="1" i="1" dirty="0" smtClean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𝒚</m:t>
                      </m:r>
                      <m:r>
                        <a:rPr lang="es-419" sz="2400" b="1" i="1" dirty="0" smtClean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′′′ = </m:t>
                      </m:r>
                      <m:r>
                        <a:rPr lang="es-419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𝟔</m:t>
                      </m:r>
                      <m:r>
                        <a:rPr lang="es-419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𝒂</m:t>
                      </m:r>
                    </m:oMath>
                  </m:oMathPara>
                </a14:m>
                <a:endParaRPr lang="x-none" sz="2400" b="1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1" name="Rectángulo: esquinas diagonales redondeadas 8">
                <a:extLst>
                  <a:ext uri="{FF2B5EF4-FFF2-40B4-BE49-F238E27FC236}">
                    <a16:creationId xmlns:a16="http://schemas.microsoft.com/office/drawing/2014/main" id="{613315BA-DC34-4A1B-86D2-6B495E2AEDD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198" y="4964314"/>
                <a:ext cx="3570513" cy="1032720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6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Elipse 12">
            <a:extLst>
              <a:ext uri="{FF2B5EF4-FFF2-40B4-BE49-F238E27FC236}">
                <a16:creationId xmlns:a16="http://schemas.microsoft.com/office/drawing/2014/main" id="{AFDC229B-60A0-48DA-8B1D-450522E3FD02}"/>
              </a:ext>
            </a:extLst>
          </p:cNvPr>
          <p:cNvSpPr/>
          <p:nvPr/>
        </p:nvSpPr>
        <p:spPr>
          <a:xfrm>
            <a:off x="3502061" y="4626857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4</a:t>
            </a:r>
          </a:p>
        </p:txBody>
      </p:sp>
      <p:sp>
        <p:nvSpPr>
          <p:cNvPr id="14" name="Elipse 13">
            <a:extLst>
              <a:ext uri="{FF2B5EF4-FFF2-40B4-BE49-F238E27FC236}">
                <a16:creationId xmlns:a16="http://schemas.microsoft.com/office/drawing/2014/main" id="{15957E6C-757A-417A-A1D4-0F8BFA7DDFF5}"/>
              </a:ext>
            </a:extLst>
          </p:cNvPr>
          <p:cNvSpPr/>
          <p:nvPr/>
        </p:nvSpPr>
        <p:spPr>
          <a:xfrm>
            <a:off x="10378629" y="5796317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83991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5" grpId="0" animBg="1"/>
      <p:bldP spid="10" grpId="0" animBg="1"/>
      <p:bldP spid="7" grpId="0" animBg="1"/>
      <p:bldP spid="6" grpId="0" animBg="1"/>
      <p:bldP spid="9" grpId="0" animBg="1"/>
      <p:bldP spid="11" grpId="0" animBg="1"/>
      <p:bldP spid="13" grpId="0" animBg="1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Marcador de texto 1"/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4449535" y="731520"/>
                <a:ext cx="7391400" cy="6126480"/>
              </a:xfrm>
            </p:spPr>
            <p:txBody>
              <a:bodyPr numCol="1">
                <a:noAutofit/>
              </a:bodyPr>
              <a:lstStyle/>
              <a:p>
                <a:endParaRPr lang="es-419" sz="3300" dirty="0">
                  <a:latin typeface="Arial" charset="0"/>
                  <a:ea typeface="Arial" charset="0"/>
                  <a:cs typeface="Arial" charset="0"/>
                </a:endParaRPr>
              </a:p>
              <a:p>
                <a:pPr marL="434340" indent="-342900" algn="just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s-419" sz="2400" dirty="0">
                    <a:latin typeface="Arial" panose="020B0604020202020204" pitchFamily="34" charset="0"/>
                    <a:ea typeface="Arial" charset="0"/>
                    <a:cs typeface="Arial" panose="020B0604020202020204" pitchFamily="34" charset="0"/>
                  </a:rPr>
                  <a:t>En  </a:t>
                </a:r>
                <a:r>
                  <a:rPr lang="es-419" sz="2400" b="1" dirty="0">
                    <a:solidFill>
                      <a:schemeClr val="accent3">
                        <a:lumMod val="50000"/>
                      </a:schemeClr>
                    </a:solidFill>
                    <a:latin typeface="Arial" panose="020B0604020202020204" pitchFamily="34" charset="0"/>
                    <a:ea typeface="Arial" charset="0"/>
                    <a:cs typeface="Arial" panose="020B0604020202020204" pitchFamily="34" charset="0"/>
                  </a:rPr>
                  <a:t>1 </a:t>
                </a:r>
                <a:r>
                  <a:rPr lang="es-419" sz="2400" dirty="0">
                    <a:latin typeface="Arial" panose="020B0604020202020204" pitchFamily="34" charset="0"/>
                    <a:ea typeface="Arial" charset="0"/>
                    <a:cs typeface="Arial" panose="020B0604020202020204" pitchFamily="34" charset="0"/>
                  </a:rPr>
                  <a:t>se tiene</a:t>
                </a:r>
                <a:r>
                  <a:rPr lang="en-US" sz="2400">
                    <a:latin typeface="Arial" panose="020B0604020202020204" pitchFamily="34" charset="0"/>
                    <a:ea typeface="Arial" charset="0"/>
                    <a:cs typeface="Arial" panose="020B0604020202020204" pitchFamily="34" charset="0"/>
                  </a:rPr>
                  <a:t>:</a:t>
                </a:r>
                <a:r>
                  <a:rPr lang="es-419" sz="2400">
                    <a:latin typeface="Arial" panose="020B0604020202020204" pitchFamily="34" charset="0"/>
                    <a:ea typeface="Arial" charset="0"/>
                    <a:cs typeface="Arial" panose="020B0604020202020204" pitchFamily="34" charset="0"/>
                  </a:rPr>
                  <a:t>      </a:t>
                </a:r>
                <a14:m>
                  <m:oMath xmlns:m="http://schemas.openxmlformats.org/officeDocument/2006/math">
                    <m:r>
                      <a:rPr lang="es-419" sz="2400" b="1" i="1" dirty="0" smtClean="0">
                        <a:latin typeface="Cambria Math" panose="02040503050406030204" pitchFamily="18" charset="0"/>
                        <a:ea typeface="Arial" charset="0"/>
                        <a:cs typeface="Arial" panose="020B0604020202020204" pitchFamily="34" charset="0"/>
                      </a:rPr>
                      <m:t>𝒚</m:t>
                    </m:r>
                    <m:r>
                      <a:rPr lang="es-419" sz="24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" charset="0"/>
                        <a:cs typeface="Arial" panose="020B0604020202020204" pitchFamily="34" charset="0"/>
                      </a:rPr>
                      <m:t>− </m:t>
                    </m:r>
                    <m:r>
                      <a:rPr lang="es-419" sz="2400" b="1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" charset="0"/>
                        <a:cs typeface="Arial" panose="020B0604020202020204" pitchFamily="34" charset="0"/>
                      </a:rPr>
                      <m:t>𝒂</m:t>
                    </m:r>
                    <m:sSup>
                      <m:sSupPr>
                        <m:ctrlPr>
                          <a:rPr lang="es-419" sz="2400" b="1" i="1" dirty="0">
                            <a:latin typeface="Cambria Math" panose="02040503050406030204" pitchFamily="18" charset="0"/>
                            <a:ea typeface="Arial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s-419" sz="2400" b="1" i="1" dirty="0">
                            <a:latin typeface="Cambria Math" panose="02040503050406030204" pitchFamily="18" charset="0"/>
                            <a:ea typeface="Arial" charset="0"/>
                            <a:cs typeface="Arial" panose="020B0604020202020204" pitchFamily="34" charset="0"/>
                          </a:rPr>
                          <m:t>𝒙</m:t>
                        </m:r>
                      </m:e>
                      <m:sup>
                        <m:r>
                          <a:rPr lang="es-419" sz="2400" b="1" i="1" dirty="0">
                            <a:latin typeface="Cambria Math" panose="02040503050406030204" pitchFamily="18" charset="0"/>
                            <a:ea typeface="Arial" charset="0"/>
                            <a:cs typeface="Arial" panose="020B0604020202020204" pitchFamily="34" charset="0"/>
                          </a:rPr>
                          <m:t>𝟑</m:t>
                        </m:r>
                      </m:sup>
                    </m:sSup>
                    <m:r>
                      <a:rPr lang="es-419" sz="2400" b="1" i="1" dirty="0">
                        <a:latin typeface="Cambria Math" panose="02040503050406030204" pitchFamily="18" charset="0"/>
                        <a:ea typeface="Arial" charset="0"/>
                        <a:cs typeface="Arial" panose="020B0604020202020204" pitchFamily="34" charset="0"/>
                      </a:rPr>
                      <m:t> </m:t>
                    </m:r>
                    <m:r>
                      <a:rPr lang="es-419" sz="2400" b="1" i="1" dirty="0" smtClean="0">
                        <a:solidFill>
                          <a:schemeClr val="accent3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Arial" charset="0"/>
                        <a:cs typeface="Arial" panose="020B0604020202020204" pitchFamily="34" charset="0"/>
                      </a:rPr>
                      <m:t>− </m:t>
                    </m:r>
                    <m:r>
                      <a:rPr lang="es-419" sz="2400" b="1" i="1" dirty="0" err="1">
                        <a:solidFill>
                          <a:schemeClr val="accent3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Arial" charset="0"/>
                        <a:cs typeface="Arial" panose="020B0604020202020204" pitchFamily="34" charset="0"/>
                      </a:rPr>
                      <m:t>𝒃</m:t>
                    </m:r>
                    <m:sSup>
                      <m:sSupPr>
                        <m:ctrlPr>
                          <a:rPr lang="es-CR" sz="2400" b="1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sSupPr>
                      <m:e>
                        <m:r>
                          <a:rPr lang="es-CR" sz="2400" b="1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𝒙</m:t>
                        </m:r>
                      </m:e>
                      <m:sup>
                        <m:r>
                          <a:rPr lang="es-CR" sz="2400" b="1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𝟐</m:t>
                        </m:r>
                      </m:sup>
                    </m:sSup>
                    <m:r>
                      <a:rPr lang="es-419" sz="2400" b="1" i="1" dirty="0">
                        <a:latin typeface="Cambria Math" panose="02040503050406030204" pitchFamily="18" charset="0"/>
                        <a:ea typeface="Arial" charset="0"/>
                        <a:cs typeface="Arial" panose="020B0604020202020204" pitchFamily="34" charset="0"/>
                      </a:rPr>
                      <m:t>=</m:t>
                    </m:r>
                    <m:r>
                      <a:rPr lang="en-US" sz="2400" b="1" i="1" dirty="0" smtClean="0">
                        <a:latin typeface="Cambria Math" panose="02040503050406030204" pitchFamily="18" charset="0"/>
                        <a:ea typeface="Arial" charset="0"/>
                        <a:cs typeface="Arial" panose="020B0604020202020204" pitchFamily="34" charset="0"/>
                      </a:rPr>
                      <m:t>𝑪</m:t>
                    </m:r>
                    <m:r>
                      <a:rPr lang="es-419" sz="2400" b="1" i="1" dirty="0" smtClean="0">
                        <a:latin typeface="Cambria Math" panose="02040503050406030204" pitchFamily="18" charset="0"/>
                        <a:ea typeface="Arial" charset="0"/>
                        <a:cs typeface="Arial" panose="020B0604020202020204" pitchFamily="34" charset="0"/>
                      </a:rPr>
                      <m:t>𝒙</m:t>
                    </m:r>
                  </m:oMath>
                </a14:m>
                <a:endParaRPr lang="es-419" sz="2400" b="1" dirty="0">
                  <a:latin typeface="Arial" panose="020B0604020202020204" pitchFamily="34" charset="0"/>
                  <a:ea typeface="Arial" charset="0"/>
                  <a:cs typeface="Arial" panose="020B0604020202020204" pitchFamily="34" charset="0"/>
                </a:endParaRPr>
              </a:p>
              <a:p>
                <a:pPr marL="91440" algn="just">
                  <a:lnSpc>
                    <a:spcPct val="120000"/>
                  </a:lnSpc>
                </a:pPr>
                <a:r>
                  <a:rPr lang="es-419" sz="2400" b="1" dirty="0">
                    <a:latin typeface="Arial" panose="020B0604020202020204" pitchFamily="34" charset="0"/>
                    <a:ea typeface="Arial" charset="0"/>
                    <a:cs typeface="Arial" panose="020B0604020202020204" pitchFamily="34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s-419" sz="24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⇒</m:t>
                    </m:r>
                    <m:r>
                      <a:rPr lang="es-419" sz="2400" b="1" i="1" dirty="0" smtClean="0">
                        <a:latin typeface="Cambria Math" panose="02040503050406030204" pitchFamily="18" charset="0"/>
                        <a:ea typeface="Arial" charset="0"/>
                        <a:cs typeface="Arial" panose="020B0604020202020204" pitchFamily="34" charset="0"/>
                      </a:rPr>
                      <m:t>𝒚</m:t>
                    </m:r>
                    <m:r>
                      <a:rPr lang="es-419" sz="2400" b="1" i="1" dirty="0" smtClean="0">
                        <a:latin typeface="Cambria Math" panose="02040503050406030204" pitchFamily="18" charset="0"/>
                        <a:ea typeface="Arial" charset="0"/>
                        <a:cs typeface="Arial" panose="020B0604020202020204" pitchFamily="34" charset="0"/>
                      </a:rPr>
                      <m:t> –</m:t>
                    </m:r>
                    <m:f>
                      <m:fPr>
                        <m:ctrlPr>
                          <a:rPr lang="es-419" sz="24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s-419" sz="24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" charset="0"/>
                            <a:cs typeface="Arial" panose="020B0604020202020204" pitchFamily="34" charset="0"/>
                          </a:rPr>
                          <m:t>𝒚</m:t>
                        </m:r>
                        <m:r>
                          <a:rPr lang="es-419" sz="24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" charset="0"/>
                            <a:cs typeface="Arial" panose="020B0604020202020204" pitchFamily="34" charset="0"/>
                          </a:rPr>
                          <m:t>’’’</m:t>
                        </m:r>
                      </m:num>
                      <m:den>
                        <m:r>
                          <a:rPr lang="es-419" sz="24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" charset="0"/>
                            <a:cs typeface="Arial" panose="020B0604020202020204" pitchFamily="34" charset="0"/>
                          </a:rPr>
                          <m:t>𝟔</m:t>
                        </m:r>
                      </m:den>
                    </m:f>
                    <m:r>
                      <a:rPr lang="es-419" sz="2400" b="1" i="1" dirty="0" smtClean="0">
                        <a:latin typeface="Cambria Math" panose="02040503050406030204" pitchFamily="18" charset="0"/>
                        <a:ea typeface="Arial" charset="0"/>
                        <a:cs typeface="Arial" panose="020B0604020202020204" pitchFamily="34" charset="0"/>
                      </a:rPr>
                      <m:t> </m:t>
                    </m:r>
                    <m:sSup>
                      <m:sSupPr>
                        <m:ctrlPr>
                          <a:rPr lang="es-419" sz="2400" b="1" i="1" dirty="0">
                            <a:latin typeface="Cambria Math" panose="02040503050406030204" pitchFamily="18" charset="0"/>
                            <a:ea typeface="Arial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s-419" sz="2400" b="1" i="1" dirty="0">
                            <a:latin typeface="Cambria Math" panose="02040503050406030204" pitchFamily="18" charset="0"/>
                            <a:ea typeface="Arial" charset="0"/>
                            <a:cs typeface="Arial" panose="020B0604020202020204" pitchFamily="34" charset="0"/>
                          </a:rPr>
                          <m:t>𝒙</m:t>
                        </m:r>
                      </m:e>
                      <m:sup>
                        <m:r>
                          <a:rPr lang="es-419" sz="2400" b="1" i="1" dirty="0">
                            <a:latin typeface="Cambria Math" panose="02040503050406030204" pitchFamily="18" charset="0"/>
                            <a:ea typeface="Arial" charset="0"/>
                            <a:cs typeface="Arial" panose="020B0604020202020204" pitchFamily="34" charset="0"/>
                          </a:rPr>
                          <m:t>𝟑</m:t>
                        </m:r>
                      </m:sup>
                    </m:sSup>
                    <m:r>
                      <a:rPr lang="es-419" sz="2400" b="1" i="1" dirty="0">
                        <a:latin typeface="Cambria Math" panose="02040503050406030204" pitchFamily="18" charset="0"/>
                        <a:ea typeface="Arial" charset="0"/>
                        <a:cs typeface="Arial" panose="020B0604020202020204" pitchFamily="34" charset="0"/>
                      </a:rPr>
                      <m:t> </m:t>
                    </m:r>
                    <m:r>
                      <a:rPr lang="es-419" sz="2400" b="1" i="1" dirty="0" smtClean="0">
                        <a:solidFill>
                          <a:schemeClr val="accent3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Arial" charset="0"/>
                        <a:cs typeface="Arial" panose="020B0604020202020204" pitchFamily="34" charset="0"/>
                      </a:rPr>
                      <m:t>−</m:t>
                    </m:r>
                    <m:f>
                      <m:fPr>
                        <m:ctrlPr>
                          <a:rPr lang="es-419" sz="2400" b="1" i="1" dirty="0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Arial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s-419" sz="2400" b="1" i="1" dirty="0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Arial" charset="0"/>
                                <a:cs typeface="Arial" panose="020B0604020202020204" pitchFamily="34" charset="0"/>
                              </a:rPr>
                            </m:ctrlPr>
                          </m:sSupPr>
                          <m:e>
                            <m:r>
                              <a:rPr lang="es-419" sz="2400" b="1" i="1" dirty="0" smtClean="0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Arial" charset="0"/>
                                <a:cs typeface="Arial" panose="020B0604020202020204" pitchFamily="34" charset="0"/>
                              </a:rPr>
                              <m:t>𝒚</m:t>
                            </m:r>
                          </m:e>
                          <m:sup>
                            <m:r>
                              <a:rPr lang="es-419" sz="2400" b="1" i="1" dirty="0" smtClean="0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Arial" charset="0"/>
                                <a:cs typeface="Arial" panose="020B0604020202020204" pitchFamily="34" charset="0"/>
                              </a:rPr>
                              <m:t>′</m:t>
                            </m:r>
                            <m:r>
                              <a:rPr lang="es-419" sz="2400" b="1" i="1" dirty="0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Arial" charset="0"/>
                                <a:cs typeface="Arial" panose="020B0604020202020204" pitchFamily="34" charset="0"/>
                              </a:rPr>
                              <m:t>′</m:t>
                            </m:r>
                          </m:sup>
                        </m:sSup>
                      </m:num>
                      <m:den>
                        <m:r>
                          <a:rPr lang="es-419" sz="2400" b="1" i="1" dirty="0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Arial" charset="0"/>
                            <a:cs typeface="Arial" panose="020B0604020202020204" pitchFamily="34" charset="0"/>
                          </a:rPr>
                          <m:t>𝟐</m:t>
                        </m:r>
                      </m:den>
                    </m:f>
                    <m:sSup>
                      <m:sSupPr>
                        <m:ctrlPr>
                          <a:rPr lang="es-CR" sz="2400" b="1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sSupPr>
                      <m:e>
                        <m:r>
                          <a:rPr lang="es-CR" sz="2400" b="1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𝒙</m:t>
                        </m:r>
                      </m:e>
                      <m:sup>
                        <m:r>
                          <a:rPr lang="es-CR" sz="2400" b="1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𝟐</m:t>
                        </m:r>
                      </m:sup>
                    </m:sSup>
                    <m:r>
                      <a:rPr lang="es-419" sz="2400" b="1" i="1" dirty="0" smtClean="0">
                        <a:solidFill>
                          <a:schemeClr val="accent3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Arial" charset="0"/>
                        <a:cs typeface="Arial" panose="020B0604020202020204" pitchFamily="34" charset="0"/>
                      </a:rPr>
                      <m:t>+</m:t>
                    </m:r>
                    <m:f>
                      <m:fPr>
                        <m:ctrlPr>
                          <a:rPr lang="es-419" sz="2400" b="1" i="1" dirty="0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Arial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s-419" sz="2400" b="1" i="1" dirty="0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Arial" charset="0"/>
                            <a:cs typeface="Arial" panose="020B0604020202020204" pitchFamily="34" charset="0"/>
                          </a:rPr>
                          <m:t>𝒚</m:t>
                        </m:r>
                        <m:r>
                          <a:rPr lang="es-419" sz="2400" b="1" i="1" dirty="0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Arial" charset="0"/>
                            <a:cs typeface="Arial" panose="020B0604020202020204" pitchFamily="34" charset="0"/>
                          </a:rPr>
                          <m:t>’’’</m:t>
                        </m:r>
                      </m:num>
                      <m:den>
                        <m:r>
                          <a:rPr lang="es-419" sz="2400" b="1" i="1" dirty="0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Arial" charset="0"/>
                            <a:cs typeface="Arial" panose="020B0604020202020204" pitchFamily="34" charset="0"/>
                          </a:rPr>
                          <m:t>𝟐</m:t>
                        </m:r>
                      </m:den>
                    </m:f>
                    <m:sSup>
                      <m:sSupPr>
                        <m:ctrlPr>
                          <a:rPr lang="es-419" sz="2400" b="1" i="1" dirty="0">
                            <a:latin typeface="Cambria Math" panose="02040503050406030204" pitchFamily="18" charset="0"/>
                            <a:ea typeface="Arial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s-419" sz="2400" b="1" i="1" dirty="0">
                            <a:latin typeface="Cambria Math" panose="02040503050406030204" pitchFamily="18" charset="0"/>
                            <a:ea typeface="Arial" charset="0"/>
                            <a:cs typeface="Arial" panose="020B0604020202020204" pitchFamily="34" charset="0"/>
                          </a:rPr>
                          <m:t>𝒙</m:t>
                        </m:r>
                      </m:e>
                      <m:sup>
                        <m:r>
                          <a:rPr lang="en-US" sz="2400" b="1" i="1" dirty="0" smtClean="0">
                            <a:latin typeface="Cambria Math" panose="02040503050406030204" pitchFamily="18" charset="0"/>
                            <a:ea typeface="Arial" charset="0"/>
                            <a:cs typeface="Arial" panose="020B0604020202020204" pitchFamily="34" charset="0"/>
                          </a:rPr>
                          <m:t>𝟑</m:t>
                        </m:r>
                      </m:sup>
                    </m:sSup>
                    <m:r>
                      <a:rPr lang="es-419" sz="2400" b="1" i="1" dirty="0">
                        <a:latin typeface="Cambria Math" panose="02040503050406030204" pitchFamily="18" charset="0"/>
                        <a:ea typeface="Arial" charset="0"/>
                        <a:cs typeface="Arial" panose="020B0604020202020204" pitchFamily="34" charset="0"/>
                      </a:rPr>
                      <m:t>=</m:t>
                    </m:r>
                    <m:r>
                      <a:rPr lang="en-US" sz="2400" b="1" i="1" dirty="0" smtClean="0">
                        <a:latin typeface="Cambria Math" panose="02040503050406030204" pitchFamily="18" charset="0"/>
                        <a:ea typeface="Arial" charset="0"/>
                        <a:cs typeface="Arial" panose="020B0604020202020204" pitchFamily="34" charset="0"/>
                      </a:rPr>
                      <m:t>𝑪</m:t>
                    </m:r>
                    <m:r>
                      <a:rPr lang="es-419" sz="2400" b="1" i="1" dirty="0" smtClean="0">
                        <a:latin typeface="Cambria Math" panose="02040503050406030204" pitchFamily="18" charset="0"/>
                        <a:ea typeface="Arial" charset="0"/>
                        <a:cs typeface="Arial" panose="020B0604020202020204" pitchFamily="34" charset="0"/>
                      </a:rPr>
                      <m:t>𝒙</m:t>
                    </m:r>
                  </m:oMath>
                </a14:m>
                <a:endParaRPr lang="es-419" sz="2400" b="1" dirty="0">
                  <a:latin typeface="Arial" panose="020B0604020202020204" pitchFamily="34" charset="0"/>
                  <a:ea typeface="Arial" charset="0"/>
                  <a:cs typeface="Arial" panose="020B0604020202020204" pitchFamily="34" charset="0"/>
                </a:endParaRPr>
              </a:p>
              <a:p>
                <a:pPr marL="434340" indent="-342900" algn="just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s-419" sz="2400" dirty="0">
                    <a:latin typeface="Arial" panose="020B0604020202020204" pitchFamily="34" charset="0"/>
                    <a:ea typeface="Arial" charset="0"/>
                    <a:cs typeface="Arial" panose="020B0604020202020204" pitchFamily="34" charset="0"/>
                  </a:rPr>
                  <a:t>Sustituimos en </a:t>
                </a:r>
                <a:r>
                  <a:rPr lang="es-419" sz="2400" b="1" dirty="0">
                    <a:solidFill>
                      <a:schemeClr val="accent3">
                        <a:lumMod val="50000"/>
                      </a:schemeClr>
                    </a:solidFill>
                    <a:latin typeface="Arial" panose="020B0604020202020204" pitchFamily="34" charset="0"/>
                    <a:ea typeface="Arial" charset="0"/>
                    <a:cs typeface="Arial" panose="020B0604020202020204" pitchFamily="34" charset="0"/>
                  </a:rPr>
                  <a:t>6</a:t>
                </a:r>
              </a:p>
              <a:p>
                <a:pPr marL="91440" algn="just">
                  <a:lnSpc>
                    <a:spcPct val="12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0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⇒</m:t>
                      </m:r>
                      <m:r>
                        <a:rPr lang="es-419" sz="2000" b="1" i="1" dirty="0" smtClean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𝒙</m:t>
                      </m:r>
                      <m:r>
                        <a:rPr lang="es-419" sz="2000" b="1" i="1" dirty="0" smtClean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 </m:t>
                      </m:r>
                      <m:sSup>
                        <m:sSupPr>
                          <m:ctrlPr>
                            <a:rPr lang="es-419" sz="2000" b="1" i="1" dirty="0" smtClean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a:rPr lang="es-419" sz="2000" b="1" i="1" dirty="0" smtClean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𝒚</m:t>
                          </m:r>
                        </m:e>
                        <m:sup>
                          <m:r>
                            <a:rPr lang="es-419" sz="2000" b="1" i="1" dirty="0" smtClean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′</m:t>
                          </m:r>
                        </m:sup>
                      </m:sSup>
                      <m:r>
                        <a:rPr lang="es-419" sz="2000" b="1" i="1" dirty="0" smtClean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= </m:t>
                      </m:r>
                      <m:sSup>
                        <m:sSupPr>
                          <m:ctrlPr>
                            <a:rPr lang="es-419" sz="20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a:rPr lang="es-419" sz="2000" b="1" i="1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𝒙</m:t>
                          </m:r>
                        </m:e>
                        <m:sup>
                          <m:r>
                            <a:rPr lang="es-419" sz="2000" b="1" i="1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𝟐</m:t>
                          </m:r>
                        </m:sup>
                      </m:sSup>
                      <m:r>
                        <a:rPr lang="es-419" sz="2000" b="1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 </m:t>
                      </m:r>
                      <m:sSup>
                        <m:sSupPr>
                          <m:ctrlPr>
                            <a:rPr lang="es-419" sz="2000" b="1" i="1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a:rPr lang="es-419" sz="2000" b="1" i="1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𝒚</m:t>
                          </m:r>
                        </m:e>
                        <m:sup>
                          <m:r>
                            <a:rPr lang="es-419" sz="2000" b="1" i="1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′′</m:t>
                          </m:r>
                        </m:sup>
                      </m:sSup>
                      <m:r>
                        <a:rPr lang="es-419" sz="20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−</m:t>
                      </m:r>
                      <m:f>
                        <m:fPr>
                          <m:ctrlPr>
                            <a:rPr lang="es-419" sz="20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s-419" sz="20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𝒚</m:t>
                          </m:r>
                          <m:r>
                            <a:rPr lang="es-419" sz="20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’’’</m:t>
                          </m:r>
                        </m:num>
                        <m:den>
                          <m:r>
                            <a:rPr lang="es-419" sz="20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𝟐</m:t>
                          </m:r>
                        </m:den>
                      </m:f>
                      <m:sSup>
                        <m:sSupPr>
                          <m:ctrlPr>
                            <a:rPr lang="es-419" sz="2000" b="1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a:rPr lang="es-419" sz="2000" b="1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𝒙</m:t>
                          </m:r>
                        </m:e>
                        <m:sup>
                          <m:r>
                            <a:rPr lang="es-419" sz="2000" b="1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𝟑</m:t>
                          </m:r>
                        </m:sup>
                      </m:sSup>
                      <m:r>
                        <a:rPr lang="es-419" sz="20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+ </m:t>
                      </m:r>
                      <m:r>
                        <a:rPr lang="es-419" sz="20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𝒚</m:t>
                      </m:r>
                      <m:r>
                        <a:rPr lang="es-419" sz="20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−</m:t>
                      </m:r>
                      <m:f>
                        <m:fPr>
                          <m:ctrlPr>
                            <a:rPr lang="es-419" sz="20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s-419" sz="2000" b="1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es-419" sz="2000" b="1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panose="020B0604020202020204" pitchFamily="34" charset="0"/>
                                </a:rPr>
                                <m:t>𝒚</m:t>
                              </m:r>
                            </m:e>
                            <m:sup>
                              <m:r>
                                <a:rPr lang="es-419" sz="2000" b="1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panose="020B0604020202020204" pitchFamily="34" charset="0"/>
                                </a:rPr>
                                <m:t>′</m:t>
                              </m:r>
                              <m:r>
                                <a:rPr lang="es-419" sz="2000" b="1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panose="020B0604020202020204" pitchFamily="34" charset="0"/>
                                </a:rPr>
                                <m:t>′′</m:t>
                              </m:r>
                            </m:sup>
                          </m:sSup>
                        </m:num>
                        <m:den>
                          <m:r>
                            <a:rPr lang="es-419" sz="20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𝟔</m:t>
                          </m:r>
                        </m:den>
                      </m:f>
                      <m:sSup>
                        <m:sSupPr>
                          <m:ctrlPr>
                            <a:rPr lang="es-419" sz="2000" b="1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a:rPr lang="es-419" sz="2000" b="1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𝒙</m:t>
                          </m:r>
                        </m:e>
                        <m:sup>
                          <m:r>
                            <a:rPr lang="es-419" sz="2000" b="1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𝟑</m:t>
                          </m:r>
                        </m:sup>
                      </m:sSup>
                      <m:r>
                        <a:rPr lang="es-419" sz="20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−</m:t>
                      </m:r>
                      <m:f>
                        <m:fPr>
                          <m:ctrlPr>
                            <a:rPr lang="es-419" sz="2000" b="1" i="1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s-419" sz="2000" b="1" i="1" dirty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es-419" sz="2000" b="1" i="1" dirty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panose="020B0604020202020204" pitchFamily="34" charset="0"/>
                                </a:rPr>
                                <m:t>𝒚</m:t>
                              </m:r>
                            </m:e>
                            <m:sup>
                              <m:r>
                                <a:rPr lang="es-419" sz="2000" b="1" i="1" dirty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panose="020B0604020202020204" pitchFamily="34" charset="0"/>
                                </a:rPr>
                                <m:t>′′</m:t>
                              </m:r>
                            </m:sup>
                          </m:sSup>
                        </m:num>
                        <m:den>
                          <m:r>
                            <a:rPr lang="es-419" sz="2000" b="1" i="1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𝟐</m:t>
                          </m:r>
                        </m:den>
                      </m:f>
                      <m:sSup>
                        <m:sSupPr>
                          <m:ctrlPr>
                            <a:rPr lang="es-CR" sz="2000" b="1" i="1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CR" sz="2000" b="1" i="1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e>
                        <m:sup>
                          <m:r>
                            <a:rPr lang="es-CR" sz="2000" b="1" i="1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  <m:r>
                        <a:rPr lang="es-419" sz="20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+</m:t>
                      </m:r>
                      <m:f>
                        <m:fPr>
                          <m:ctrlPr>
                            <a:rPr lang="es-419" sz="2000" b="1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s-419" sz="2000" b="1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𝒚</m:t>
                          </m:r>
                          <m:r>
                            <a:rPr lang="es-419" sz="2000" b="1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’’’</m:t>
                          </m:r>
                        </m:num>
                        <m:den>
                          <m:r>
                            <a:rPr lang="es-419" sz="2000" b="1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𝟐</m:t>
                          </m:r>
                        </m:den>
                      </m:f>
                      <m:sSup>
                        <m:sSupPr>
                          <m:ctrlPr>
                            <a:rPr lang="es-419" sz="2000" b="1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a:rPr lang="es-419" sz="2000" b="1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𝒙</m:t>
                          </m:r>
                        </m:e>
                        <m:sup>
                          <m:r>
                            <a:rPr lang="en-US" sz="2000" b="1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𝟑</m:t>
                          </m:r>
                        </m:sup>
                      </m:sSup>
                    </m:oMath>
                  </m:oMathPara>
                </a14:m>
                <a:endParaRPr lang="es-419" sz="2000" b="1" dirty="0">
                  <a:latin typeface="Arial" panose="020B0604020202020204" pitchFamily="34" charset="0"/>
                  <a:ea typeface="Arial" charset="0"/>
                  <a:cs typeface="Arial" panose="020B0604020202020204" pitchFamily="34" charset="0"/>
                </a:endParaRPr>
              </a:p>
              <a:p>
                <a:pPr marL="91440" algn="just">
                  <a:lnSpc>
                    <a:spcPct val="120000"/>
                  </a:lnSpc>
                </a:pPr>
                <a:r>
                  <a:rPr lang="es-419" sz="2400" b="1" dirty="0">
                    <a:latin typeface="Arial" panose="020B0604020202020204" pitchFamily="34" charset="0"/>
                    <a:ea typeface="Arial" charset="0"/>
                    <a:cs typeface="Arial" panose="020B0604020202020204" pitchFamily="34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s-419" sz="24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⇒</m:t>
                    </m:r>
                    <m:r>
                      <a:rPr lang="es-419" sz="2400" b="1" i="1" dirty="0" smtClean="0">
                        <a:latin typeface="Cambria Math" panose="02040503050406030204" pitchFamily="18" charset="0"/>
                        <a:ea typeface="Arial" charset="0"/>
                        <a:cs typeface="Arial" panose="020B0604020202020204" pitchFamily="34" charset="0"/>
                      </a:rPr>
                      <m:t>𝟔</m:t>
                    </m:r>
                    <m:r>
                      <a:rPr lang="es-419" sz="2400" b="1" i="1" dirty="0" smtClean="0">
                        <a:latin typeface="Cambria Math" panose="02040503050406030204" pitchFamily="18" charset="0"/>
                        <a:ea typeface="Arial" charset="0"/>
                        <a:cs typeface="Arial" panose="020B0604020202020204" pitchFamily="34" charset="0"/>
                      </a:rPr>
                      <m:t> </m:t>
                    </m:r>
                    <m:r>
                      <a:rPr lang="es-419" sz="2400" b="1" i="1" dirty="0">
                        <a:latin typeface="Cambria Math" panose="02040503050406030204" pitchFamily="18" charset="0"/>
                        <a:ea typeface="Arial" charset="0"/>
                        <a:cs typeface="Arial" panose="020B0604020202020204" pitchFamily="34" charset="0"/>
                      </a:rPr>
                      <m:t>𝒙</m:t>
                    </m:r>
                    <m:r>
                      <a:rPr lang="es-419" sz="2400" b="1" i="1" dirty="0">
                        <a:latin typeface="Cambria Math" panose="02040503050406030204" pitchFamily="18" charset="0"/>
                        <a:ea typeface="Arial" charset="0"/>
                        <a:cs typeface="Arial" panose="020B0604020202020204" pitchFamily="34" charset="0"/>
                      </a:rPr>
                      <m:t> </m:t>
                    </m:r>
                    <m:r>
                      <a:rPr lang="es-419" sz="2400" b="1" i="1" dirty="0">
                        <a:latin typeface="Cambria Math" panose="02040503050406030204" pitchFamily="18" charset="0"/>
                        <a:ea typeface="Arial" charset="0"/>
                        <a:cs typeface="Arial" panose="020B0604020202020204" pitchFamily="34" charset="0"/>
                      </a:rPr>
                      <m:t>𝒚</m:t>
                    </m:r>
                    <m:r>
                      <a:rPr lang="es-419" sz="2400" b="1" i="1" dirty="0">
                        <a:latin typeface="Cambria Math" panose="02040503050406030204" pitchFamily="18" charset="0"/>
                        <a:ea typeface="Arial" charset="0"/>
                        <a:cs typeface="Arial" panose="020B0604020202020204" pitchFamily="34" charset="0"/>
                      </a:rPr>
                      <m:t>′ = </m:t>
                    </m:r>
                    <m:r>
                      <a:rPr lang="es-419" sz="2400" b="1" i="1" dirty="0" smtClean="0">
                        <a:solidFill>
                          <a:schemeClr val="accent3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Arial" charset="0"/>
                        <a:cs typeface="Arial" panose="020B0604020202020204" pitchFamily="34" charset="0"/>
                      </a:rPr>
                      <m:t>𝟑</m:t>
                    </m:r>
                    <m:r>
                      <a:rPr lang="es-419" sz="2400" b="1" i="1" dirty="0" smtClean="0">
                        <a:solidFill>
                          <a:schemeClr val="accent3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Arial" charset="0"/>
                        <a:cs typeface="Arial" panose="020B0604020202020204" pitchFamily="34" charset="0"/>
                      </a:rPr>
                      <m:t> </m:t>
                    </m:r>
                    <m:sSup>
                      <m:sSupPr>
                        <m:ctrlPr>
                          <a:rPr lang="es-419" sz="2400" b="1" i="1" dirty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Arial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s-419" sz="2400" b="1" i="1" dirty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Arial" charset="0"/>
                            <a:cs typeface="Arial" panose="020B0604020202020204" pitchFamily="34" charset="0"/>
                          </a:rPr>
                          <m:t>𝒙</m:t>
                        </m:r>
                      </m:e>
                      <m:sup>
                        <m:r>
                          <a:rPr lang="es-419" sz="2400" b="1" i="1" dirty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Arial" charset="0"/>
                            <a:cs typeface="Arial" panose="020B0604020202020204" pitchFamily="34" charset="0"/>
                          </a:rPr>
                          <m:t>𝟐</m:t>
                        </m:r>
                      </m:sup>
                    </m:sSup>
                    <m:r>
                      <a:rPr lang="es-419" sz="2400" b="1" i="1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Arial" charset="0"/>
                        <a:cs typeface="Arial" panose="020B0604020202020204" pitchFamily="34" charset="0"/>
                      </a:rPr>
                      <m:t> </m:t>
                    </m:r>
                    <m:r>
                      <a:rPr lang="es-419" sz="2400" b="1" i="1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Arial" charset="0"/>
                        <a:cs typeface="Arial" panose="020B0604020202020204" pitchFamily="34" charset="0"/>
                      </a:rPr>
                      <m:t>𝒚</m:t>
                    </m:r>
                    <m:r>
                      <a:rPr lang="es-419" sz="2400" b="1" i="1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Arial" charset="0"/>
                        <a:cs typeface="Arial" panose="020B0604020202020204" pitchFamily="34" charset="0"/>
                      </a:rPr>
                      <m:t>′′ + </m:t>
                    </m:r>
                    <m:r>
                      <a:rPr lang="es-419" sz="2400" b="1" i="1" dirty="0">
                        <a:latin typeface="Cambria Math" panose="02040503050406030204" pitchFamily="18" charset="0"/>
                        <a:ea typeface="Arial" charset="0"/>
                        <a:cs typeface="Arial" panose="020B0604020202020204" pitchFamily="34" charset="0"/>
                      </a:rPr>
                      <m:t>𝟔</m:t>
                    </m:r>
                    <m:r>
                      <a:rPr lang="es-419" sz="2400" b="1" i="1" dirty="0">
                        <a:latin typeface="Cambria Math" panose="02040503050406030204" pitchFamily="18" charset="0"/>
                        <a:ea typeface="Arial" charset="0"/>
                        <a:cs typeface="Arial" panose="020B0604020202020204" pitchFamily="34" charset="0"/>
                      </a:rPr>
                      <m:t>𝒚</m:t>
                    </m:r>
                    <m:r>
                      <a:rPr lang="es-419" sz="2400" b="1" i="1" dirty="0">
                        <a:latin typeface="Cambria Math" panose="02040503050406030204" pitchFamily="18" charset="0"/>
                        <a:ea typeface="Arial" charset="0"/>
                        <a:cs typeface="Arial" panose="020B0604020202020204" pitchFamily="34" charset="0"/>
                      </a:rPr>
                      <m:t> − </m:t>
                    </m:r>
                    <m:sSup>
                      <m:sSupPr>
                        <m:ctrlPr>
                          <a:rPr lang="es-419" sz="24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s-419" sz="24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" charset="0"/>
                            <a:cs typeface="Arial" panose="020B0604020202020204" pitchFamily="34" charset="0"/>
                          </a:rPr>
                          <m:t>𝒚</m:t>
                        </m:r>
                      </m:e>
                      <m:sup>
                        <m:r>
                          <a:rPr lang="es-419" sz="24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" charset="0"/>
                            <a:cs typeface="Arial" panose="020B0604020202020204" pitchFamily="34" charset="0"/>
                          </a:rPr>
                          <m:t>′′′</m:t>
                        </m:r>
                      </m:sup>
                    </m:sSup>
                    <m:sSup>
                      <m:sSupPr>
                        <m:ctrlPr>
                          <a:rPr lang="es-419" sz="24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s-419" sz="24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" charset="0"/>
                            <a:cs typeface="Arial" panose="020B0604020202020204" pitchFamily="34" charset="0"/>
                          </a:rPr>
                          <m:t>𝒙</m:t>
                        </m:r>
                      </m:e>
                      <m:sup>
                        <m:r>
                          <a:rPr lang="es-419" sz="24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" charset="0"/>
                            <a:cs typeface="Arial" panose="020B0604020202020204" pitchFamily="34" charset="0"/>
                          </a:rPr>
                          <m:t>𝟑</m:t>
                        </m:r>
                      </m:sup>
                    </m:sSup>
                  </m:oMath>
                </a14:m>
                <a:endParaRPr lang="es-419" sz="2400" b="1" dirty="0">
                  <a:solidFill>
                    <a:schemeClr val="tx1"/>
                  </a:solidFill>
                  <a:latin typeface="Arial" panose="020B0604020202020204" pitchFamily="34" charset="0"/>
                  <a:ea typeface="Arial" charset="0"/>
                  <a:cs typeface="Arial" panose="020B0604020202020204" pitchFamily="34" charset="0"/>
                </a:endParaRPr>
              </a:p>
              <a:p>
                <a:pPr marL="434340" indent="-342900" algn="just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s-419" sz="2400" dirty="0">
                    <a:latin typeface="Arial" panose="020B0604020202020204" pitchFamily="34" charset="0"/>
                    <a:ea typeface="Arial" charset="0"/>
                    <a:cs typeface="Arial" panose="020B0604020202020204" pitchFamily="34" charset="0"/>
                  </a:rPr>
                  <a:t>Por lo tanto la ED asociada es</a:t>
                </a:r>
              </a:p>
              <a:p>
                <a:pPr marL="91440" algn="just">
                  <a:lnSpc>
                    <a:spcPct val="120000"/>
                  </a:lnSpc>
                </a:pPr>
                <a:endParaRPr lang="es-419" sz="1000" b="1" dirty="0">
                  <a:latin typeface="Arial" panose="020B0604020202020204" pitchFamily="34" charset="0"/>
                  <a:ea typeface="Arial" charset="0"/>
                  <a:cs typeface="Arial" panose="020B0604020202020204" pitchFamily="34" charset="0"/>
                </a:endParaRPr>
              </a:p>
              <a:p>
                <a:pPr marL="91440">
                  <a:lnSpc>
                    <a:spcPct val="1200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s-419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s-419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" charset="0"/>
                            <a:cs typeface="Arial" panose="020B0604020202020204" pitchFamily="34" charset="0"/>
                          </a:rPr>
                          <m:t>𝒙</m:t>
                        </m:r>
                      </m:e>
                      <m:sup>
                        <m:r>
                          <a:rPr lang="es-419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" charset="0"/>
                            <a:cs typeface="Arial" panose="020B0604020202020204" pitchFamily="34" charset="0"/>
                          </a:rPr>
                          <m:t>𝟑</m:t>
                        </m:r>
                      </m:sup>
                    </m:sSup>
                    <m:sSup>
                      <m:sSupPr>
                        <m:ctrlPr>
                          <a:rPr lang="es-419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s-419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" charset="0"/>
                            <a:cs typeface="Arial" panose="020B0604020202020204" pitchFamily="34" charset="0"/>
                          </a:rPr>
                          <m:t>𝒚</m:t>
                        </m:r>
                      </m:e>
                      <m:sup>
                        <m:r>
                          <a:rPr lang="es-419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" charset="0"/>
                            <a:cs typeface="Arial" panose="020B0604020202020204" pitchFamily="34" charset="0"/>
                          </a:rPr>
                          <m:t>′′′</m:t>
                        </m:r>
                      </m:sup>
                    </m:sSup>
                  </m:oMath>
                </a14:m>
                <a:r>
                  <a:rPr lang="es-419" b="1" dirty="0">
                    <a:solidFill>
                      <a:schemeClr val="tx1"/>
                    </a:solidFill>
                    <a:ea typeface="Arial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b="1" i="0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Arial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es-419" b="1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Arial" charset="0"/>
                        <a:cs typeface="Arial" panose="020B0604020202020204" pitchFamily="34" charset="0"/>
                      </a:rPr>
                      <m:t>𝟑</m:t>
                    </m:r>
                    <m:r>
                      <a:rPr lang="es-419" b="1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Arial" charset="0"/>
                        <a:cs typeface="Arial" panose="020B0604020202020204" pitchFamily="34" charset="0"/>
                      </a:rPr>
                      <m:t> </m:t>
                    </m:r>
                    <m:sSup>
                      <m:sSupPr>
                        <m:ctrlPr>
                          <a:rPr lang="es-419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s-419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" charset="0"/>
                            <a:cs typeface="Arial" panose="020B0604020202020204" pitchFamily="34" charset="0"/>
                          </a:rPr>
                          <m:t>𝒙</m:t>
                        </m:r>
                      </m:e>
                      <m:sup>
                        <m:r>
                          <a:rPr lang="es-419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" charset="0"/>
                            <a:cs typeface="Arial" panose="020B0604020202020204" pitchFamily="34" charset="0"/>
                          </a:rPr>
                          <m:t>𝟐</m:t>
                        </m:r>
                      </m:sup>
                    </m:sSup>
                    <m:r>
                      <a:rPr lang="es-419" b="1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Arial" charset="0"/>
                        <a:cs typeface="Arial" panose="020B0604020202020204" pitchFamily="34" charset="0"/>
                      </a:rPr>
                      <m:t> </m:t>
                    </m:r>
                    <m:sSup>
                      <m:sSupPr>
                        <m:ctrlPr>
                          <a:rPr lang="es-419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s-419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" charset="0"/>
                            <a:cs typeface="Arial" panose="020B0604020202020204" pitchFamily="34" charset="0"/>
                          </a:rPr>
                          <m:t>𝒚</m:t>
                        </m:r>
                      </m:e>
                      <m:sup>
                        <m:r>
                          <a:rPr lang="es-419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" charset="0"/>
                            <a:cs typeface="Arial" panose="020B0604020202020204" pitchFamily="34" charset="0"/>
                          </a:rPr>
                          <m:t>′′</m:t>
                        </m:r>
                      </m:sup>
                    </m:sSup>
                    <m:r>
                      <a:rPr lang="en-US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Arial" charset="0"/>
                        <a:cs typeface="Arial" panose="020B0604020202020204" pitchFamily="34" charset="0"/>
                      </a:rPr>
                      <m:t>+</m:t>
                    </m:r>
                    <m:r>
                      <a:rPr lang="es-419" b="1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Arial" charset="0"/>
                        <a:cs typeface="Arial" panose="020B0604020202020204" pitchFamily="34" charset="0"/>
                      </a:rPr>
                      <m:t>𝟔</m:t>
                    </m:r>
                    <m:r>
                      <a:rPr lang="es-419" b="1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Arial" charset="0"/>
                        <a:cs typeface="Arial" panose="020B0604020202020204" pitchFamily="34" charset="0"/>
                      </a:rPr>
                      <m:t> </m:t>
                    </m:r>
                    <m:r>
                      <a:rPr lang="es-419" b="1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Arial" charset="0"/>
                        <a:cs typeface="Arial" panose="020B0604020202020204" pitchFamily="34" charset="0"/>
                      </a:rPr>
                      <m:t>𝒙</m:t>
                    </m:r>
                    <m:r>
                      <a:rPr lang="es-419" b="1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Arial" charset="0"/>
                        <a:cs typeface="Arial" panose="020B0604020202020204" pitchFamily="34" charset="0"/>
                      </a:rPr>
                      <m:t> </m:t>
                    </m:r>
                    <m:r>
                      <a:rPr lang="es-419" b="1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Arial" charset="0"/>
                        <a:cs typeface="Arial" panose="020B0604020202020204" pitchFamily="34" charset="0"/>
                      </a:rPr>
                      <m:t>𝒚</m:t>
                    </m:r>
                    <m:r>
                      <a:rPr lang="es-419" b="1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Arial" charset="0"/>
                        <a:cs typeface="Arial" panose="020B0604020202020204" pitchFamily="34" charset="0"/>
                      </a:rPr>
                      <m:t>′</m:t>
                    </m:r>
                    <m:r>
                      <a:rPr lang="en-US" b="1" i="0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Arial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es-419" b="1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Arial" charset="0"/>
                        <a:cs typeface="Arial" panose="020B0604020202020204" pitchFamily="34" charset="0"/>
                      </a:rPr>
                      <m:t>𝟔</m:t>
                    </m:r>
                    <m:r>
                      <a:rPr lang="es-419" b="1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Arial" charset="0"/>
                        <a:cs typeface="Arial" panose="020B0604020202020204" pitchFamily="34" charset="0"/>
                      </a:rPr>
                      <m:t>𝒚</m:t>
                    </m:r>
                    <m:r>
                      <a:rPr lang="en-US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Arial" charset="0"/>
                        <a:cs typeface="Arial" panose="020B0604020202020204" pitchFamily="34" charset="0"/>
                      </a:rPr>
                      <m:t>=</m:t>
                    </m:r>
                    <m:r>
                      <a:rPr lang="en-US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Arial" charset="0"/>
                        <a:cs typeface="Arial" panose="020B0604020202020204" pitchFamily="34" charset="0"/>
                      </a:rPr>
                      <m:t>𝟎</m:t>
                    </m:r>
                    <m:r>
                      <a:rPr lang="es-419" b="1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Arial" charset="0"/>
                        <a:cs typeface="Arial" panose="020B0604020202020204" pitchFamily="34" charset="0"/>
                      </a:rPr>
                      <m:t> </m:t>
                    </m:r>
                  </m:oMath>
                </a14:m>
                <a:endParaRPr lang="es-419" b="1" dirty="0">
                  <a:solidFill>
                    <a:schemeClr val="tx1"/>
                  </a:solidFill>
                  <a:latin typeface="Arial" panose="020B0604020202020204" pitchFamily="34" charset="0"/>
                  <a:ea typeface="Arial" charset="0"/>
                  <a:cs typeface="Arial" panose="020B0604020202020204" pitchFamily="34" charset="0"/>
                </a:endParaRPr>
              </a:p>
              <a:p>
                <a:pPr marL="91440" algn="just">
                  <a:lnSpc>
                    <a:spcPct val="120000"/>
                  </a:lnSpc>
                </a:pPr>
                <a:endParaRPr lang="es-419" sz="2400" dirty="0">
                  <a:latin typeface="Arial" panose="020B0604020202020204" pitchFamily="34" charset="0"/>
                  <a:ea typeface="Arial" charset="0"/>
                  <a:cs typeface="Arial" panose="020B0604020202020204" pitchFamily="34" charset="0"/>
                </a:endParaRPr>
              </a:p>
              <a:p>
                <a:pPr marL="91440" algn="just">
                  <a:lnSpc>
                    <a:spcPct val="120000"/>
                  </a:lnSpc>
                </a:pPr>
                <a:endParaRPr lang="x-none" sz="2400" dirty="0">
                  <a:solidFill>
                    <a:schemeClr val="tx1"/>
                  </a:solidFill>
                  <a:latin typeface="Arial" panose="020B0604020202020204" pitchFamily="34" charset="0"/>
                  <a:ea typeface="Arial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" name="Marcador de texto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4449535" y="731520"/>
                <a:ext cx="7391400" cy="6126480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/>
              <p:nvPr/>
            </p:nvSpPr>
            <p:spPr>
              <a:xfrm>
                <a:off x="463662" y="3181633"/>
                <a:ext cx="3571890" cy="980358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marL="91440">
                  <a:lnSpc>
                    <a:spcPct val="12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𝒚</m:t>
                      </m:r>
                      <m:r>
                        <a:rPr lang="en-US" sz="24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′′ − </m:t>
                      </m:r>
                      <m:r>
                        <a:rPr lang="en-US" sz="24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𝒙</m:t>
                      </m:r>
                      <m:r>
                        <a:rPr lang="en-US" sz="24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en-US" sz="24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𝒚</m:t>
                      </m:r>
                      <m:r>
                        <a:rPr lang="en-US" sz="24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′′′ = </m:t>
                      </m:r>
                      <m:r>
                        <a:rPr lang="en-US" sz="24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en-US" sz="24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𝒃</m:t>
                      </m:r>
                      <m:r>
                        <a:rPr lang="en-US" sz="24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 </m:t>
                      </m:r>
                    </m:oMath>
                  </m:oMathPara>
                </a14:m>
                <a:endParaRPr lang="en-US" sz="2400" b="1" dirty="0">
                  <a:latin typeface="Arial" panose="020B0604020202020204" pitchFamily="34" charset="0"/>
                  <a:ea typeface="Arial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662" y="3181633"/>
                <a:ext cx="3571890" cy="980358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3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/>
              <p:nvPr/>
            </p:nvSpPr>
            <p:spPr>
              <a:xfrm>
                <a:off x="351065" y="4454601"/>
                <a:ext cx="3684487" cy="1323182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180000" rIns="18000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b="1" i="1" dirty="0" smtClean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a:rPr lang="en-US" sz="20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𝒚</m:t>
                          </m:r>
                        </m:e>
                        <m:sup>
                          <m:r>
                            <a:rPr lang="en-US" sz="20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′</m:t>
                          </m:r>
                        </m:sup>
                      </m:sSup>
                      <m:r>
                        <a:rPr lang="en-US" sz="20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= </m:t>
                      </m:r>
                      <m:r>
                        <a:rPr lang="en-US" sz="20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𝒙</m:t>
                      </m:r>
                      <m:r>
                        <a:rPr lang="en-US" sz="20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 </m:t>
                      </m:r>
                      <m:sSup>
                        <m:sSupPr>
                          <m:ctrlPr>
                            <a:rPr lang="en-US" sz="20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a:rPr lang="en-US" sz="20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𝒚</m:t>
                          </m:r>
                        </m:e>
                        <m:sup>
                          <m:r>
                            <a:rPr lang="en-US" sz="20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′′</m:t>
                          </m:r>
                        </m:sup>
                      </m:sSup>
                      <m:r>
                        <a:rPr lang="en-US" sz="20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 − </m:t>
                      </m:r>
                      <m:f>
                        <m:fPr>
                          <m:ctrlPr>
                            <a:rPr lang="en-US" sz="20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0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en-US" sz="20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panose="020B0604020202020204" pitchFamily="34" charset="0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en-US" sz="20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panose="020B0604020202020204" pitchFamily="34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en-US" sz="20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 </m:t>
                          </m:r>
                          <m:r>
                            <a:rPr lang="en-US" sz="20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𝒚</m:t>
                          </m:r>
                          <m:r>
                            <a:rPr lang="en-US" sz="20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’’’</m:t>
                          </m:r>
                        </m:num>
                        <m:den>
                          <m:r>
                            <a:rPr lang="en-US" sz="20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𝟐</m:t>
                          </m:r>
                        </m:den>
                      </m:f>
                      <m:r>
                        <a:rPr lang="en-US" sz="20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 + </m:t>
                      </m:r>
                      <m:r>
                        <a:rPr lang="en-US" sz="20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𝑪</m:t>
                      </m:r>
                    </m:oMath>
                  </m:oMathPara>
                </a14:m>
                <a:endParaRPr lang="en-US" sz="2000" b="1" i="1" dirty="0">
                  <a:latin typeface="Cambria Math" panose="02040503050406030204" pitchFamily="18" charset="0"/>
                  <a:ea typeface="Arial" charset="0"/>
                  <a:cs typeface="Arial" panose="020B0604020202020204" pitchFamily="34" charset="0"/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a:rPr lang="es-419" sz="2000" b="1" i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⇒</m:t>
                    </m:r>
                    <m:sSup>
                      <m:sSupPr>
                        <m:ctrlPr>
                          <a:rPr lang="en-US" sz="2000" b="1" i="1" dirty="0">
                            <a:latin typeface="Cambria Math" panose="02040503050406030204" pitchFamily="18" charset="0"/>
                            <a:ea typeface="Arial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sz="2000" b="1" i="1" dirty="0" smtClean="0">
                            <a:latin typeface="Cambria Math" panose="02040503050406030204" pitchFamily="18" charset="0"/>
                            <a:ea typeface="Arial" charset="0"/>
                            <a:cs typeface="Arial" panose="020B0604020202020204" pitchFamily="34" charset="0"/>
                          </a:rPr>
                          <m:t>𝒙</m:t>
                        </m:r>
                        <m:r>
                          <a:rPr lang="en-US" sz="2000" b="1" i="1" dirty="0">
                            <a:latin typeface="Cambria Math" panose="02040503050406030204" pitchFamily="18" charset="0"/>
                            <a:ea typeface="Arial" charset="0"/>
                            <a:cs typeface="Arial" panose="020B0604020202020204" pitchFamily="34" charset="0"/>
                          </a:rPr>
                          <m:t>𝒚</m:t>
                        </m:r>
                      </m:e>
                      <m:sup>
                        <m:r>
                          <a:rPr lang="en-US" sz="2000" b="1" i="1" dirty="0">
                            <a:latin typeface="Cambria Math" panose="02040503050406030204" pitchFamily="18" charset="0"/>
                            <a:ea typeface="Arial" charset="0"/>
                            <a:cs typeface="Arial" panose="020B0604020202020204" pitchFamily="34" charset="0"/>
                          </a:rPr>
                          <m:t>′</m:t>
                        </m:r>
                      </m:sup>
                    </m:sSup>
                    <m:r>
                      <a:rPr lang="en-US" sz="2000" b="1" i="1" dirty="0">
                        <a:latin typeface="Cambria Math" panose="02040503050406030204" pitchFamily="18" charset="0"/>
                        <a:ea typeface="Arial" charset="0"/>
                        <a:cs typeface="Arial" panose="020B0604020202020204" pitchFamily="34" charset="0"/>
                      </a:rPr>
                      <m:t>=</m:t>
                    </m:r>
                    <m:sSup>
                      <m:sSupPr>
                        <m:ctrlPr>
                          <a:rPr lang="en-US" sz="2000" b="1" i="1" dirty="0">
                            <a:latin typeface="Cambria Math" panose="02040503050406030204" pitchFamily="18" charset="0"/>
                            <a:ea typeface="Arial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sz="2000" b="1" i="1" dirty="0">
                            <a:latin typeface="Cambria Math" panose="02040503050406030204" pitchFamily="18" charset="0"/>
                            <a:ea typeface="Arial" charset="0"/>
                            <a:cs typeface="Arial" panose="020B0604020202020204" pitchFamily="34" charset="0"/>
                          </a:rPr>
                          <m:t>𝒙</m:t>
                        </m:r>
                      </m:e>
                      <m:sup>
                        <m:r>
                          <a:rPr lang="en-US" sz="2000" b="1" i="1" dirty="0">
                            <a:latin typeface="Cambria Math" panose="02040503050406030204" pitchFamily="18" charset="0"/>
                            <a:ea typeface="Arial" charset="0"/>
                            <a:cs typeface="Arial" panose="020B0604020202020204" pitchFamily="34" charset="0"/>
                          </a:rPr>
                          <m:t>𝟐</m:t>
                        </m:r>
                      </m:sup>
                    </m:sSup>
                    <m:sSup>
                      <m:sSupPr>
                        <m:ctrlPr>
                          <a:rPr lang="en-US" sz="2000" b="1" i="1" dirty="0">
                            <a:latin typeface="Cambria Math" panose="02040503050406030204" pitchFamily="18" charset="0"/>
                            <a:ea typeface="Arial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sz="2000" b="1" i="1" dirty="0">
                            <a:latin typeface="Cambria Math" panose="02040503050406030204" pitchFamily="18" charset="0"/>
                            <a:ea typeface="Arial" charset="0"/>
                            <a:cs typeface="Arial" panose="020B0604020202020204" pitchFamily="34" charset="0"/>
                          </a:rPr>
                          <m:t>𝒚</m:t>
                        </m:r>
                      </m:e>
                      <m:sup>
                        <m:r>
                          <a:rPr lang="en-US" sz="2000" b="1" i="1" dirty="0">
                            <a:latin typeface="Cambria Math" panose="02040503050406030204" pitchFamily="18" charset="0"/>
                            <a:ea typeface="Arial" charset="0"/>
                            <a:cs typeface="Arial" panose="020B0604020202020204" pitchFamily="34" charset="0"/>
                          </a:rPr>
                          <m:t>′′</m:t>
                        </m:r>
                      </m:sup>
                    </m:sSup>
                    <m:r>
                      <a:rPr lang="en-US" sz="2000" b="1" i="1" dirty="0">
                        <a:latin typeface="Cambria Math" panose="02040503050406030204" pitchFamily="18" charset="0"/>
                        <a:ea typeface="Arial" charset="0"/>
                        <a:cs typeface="Arial" panose="020B0604020202020204" pitchFamily="34" charset="0"/>
                      </a:rPr>
                      <m:t> − </m:t>
                    </m:r>
                    <m:f>
                      <m:fPr>
                        <m:ctrlPr>
                          <a:rPr lang="en-US" sz="2000" b="1" i="1" dirty="0">
                            <a:latin typeface="Cambria Math" panose="02040503050406030204" pitchFamily="18" charset="0"/>
                            <a:ea typeface="Arial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000" b="1" i="1" dirty="0">
                                <a:latin typeface="Cambria Math" panose="02040503050406030204" pitchFamily="18" charset="0"/>
                                <a:ea typeface="Arial" charset="0"/>
                                <a:cs typeface="Arial" panose="020B0604020202020204" pitchFamily="34" charset="0"/>
                              </a:rPr>
                            </m:ctrlPr>
                          </m:sSupPr>
                          <m:e>
                            <m:r>
                              <a:rPr lang="en-US" sz="2000" b="1" i="1" dirty="0">
                                <a:latin typeface="Cambria Math" panose="02040503050406030204" pitchFamily="18" charset="0"/>
                                <a:ea typeface="Arial" charset="0"/>
                                <a:cs typeface="Arial" panose="020B0604020202020204" pitchFamily="34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sz="2000" b="1" i="1" dirty="0" smtClean="0">
                                <a:latin typeface="Cambria Math" panose="02040503050406030204" pitchFamily="18" charset="0"/>
                                <a:ea typeface="Arial" charset="0"/>
                                <a:cs typeface="Arial" panose="020B0604020202020204" pitchFamily="34" charset="0"/>
                              </a:rPr>
                              <m:t>𝟑</m:t>
                            </m:r>
                          </m:sup>
                        </m:sSup>
                        <m:r>
                          <a:rPr lang="en-US" sz="2000" b="1" i="1" dirty="0">
                            <a:latin typeface="Cambria Math" panose="02040503050406030204" pitchFamily="18" charset="0"/>
                            <a:ea typeface="Arial" charset="0"/>
                            <a:cs typeface="Arial" panose="020B0604020202020204" pitchFamily="34" charset="0"/>
                          </a:rPr>
                          <m:t> </m:t>
                        </m:r>
                        <m:r>
                          <a:rPr lang="en-US" sz="2000" b="1" i="1" dirty="0">
                            <a:latin typeface="Cambria Math" panose="02040503050406030204" pitchFamily="18" charset="0"/>
                            <a:ea typeface="Arial" charset="0"/>
                            <a:cs typeface="Arial" panose="020B0604020202020204" pitchFamily="34" charset="0"/>
                          </a:rPr>
                          <m:t>𝒚</m:t>
                        </m:r>
                        <m:r>
                          <a:rPr lang="en-US" sz="2000" b="1" i="1" dirty="0">
                            <a:latin typeface="Cambria Math" panose="02040503050406030204" pitchFamily="18" charset="0"/>
                            <a:ea typeface="Arial" charset="0"/>
                            <a:cs typeface="Arial" panose="020B0604020202020204" pitchFamily="34" charset="0"/>
                          </a:rPr>
                          <m:t>’’’</m:t>
                        </m:r>
                      </m:num>
                      <m:den>
                        <m:r>
                          <a:rPr lang="en-US" sz="2000" b="1" i="1" dirty="0">
                            <a:latin typeface="Cambria Math" panose="02040503050406030204" pitchFamily="18" charset="0"/>
                            <a:ea typeface="Arial" charset="0"/>
                            <a:cs typeface="Arial" panose="020B0604020202020204" pitchFamily="34" charset="0"/>
                          </a:rPr>
                          <m:t>𝟐</m:t>
                        </m:r>
                      </m:den>
                    </m:f>
                    <m:r>
                      <a:rPr lang="en-US" sz="2000" b="1" i="1" dirty="0">
                        <a:latin typeface="Cambria Math" panose="02040503050406030204" pitchFamily="18" charset="0"/>
                        <a:ea typeface="Arial" charset="0"/>
                        <a:cs typeface="Arial" panose="020B0604020202020204" pitchFamily="34" charset="0"/>
                      </a:rPr>
                      <m:t> + </m:t>
                    </m:r>
                    <m:r>
                      <a:rPr lang="en-US" sz="2000" b="1" i="1" dirty="0">
                        <a:latin typeface="Cambria Math" panose="02040503050406030204" pitchFamily="18" charset="0"/>
                        <a:ea typeface="Arial" charset="0"/>
                        <a:cs typeface="Arial" panose="020B0604020202020204" pitchFamily="34" charset="0"/>
                      </a:rPr>
                      <m:t>𝑪</m:t>
                    </m:r>
                  </m:oMath>
                </a14:m>
                <a:r>
                  <a:rPr lang="en-US" sz="2000" b="1" dirty="0">
                    <a:ea typeface="Arial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b="1" i="1" dirty="0">
                        <a:latin typeface="Cambria Math" panose="02040503050406030204" pitchFamily="18" charset="0"/>
                        <a:ea typeface="Arial" charset="0"/>
                        <a:cs typeface="Arial" panose="020B0604020202020204" pitchFamily="34" charset="0"/>
                      </a:rPr>
                      <m:t>𝒙</m:t>
                    </m:r>
                  </m:oMath>
                </a14:m>
                <a:endParaRPr lang="en-US" sz="2000" b="1" i="1" dirty="0">
                  <a:latin typeface="Cambria Math" panose="02040503050406030204" pitchFamily="18" charset="0"/>
                  <a:ea typeface="Arial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7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065" y="4454601"/>
                <a:ext cx="3684487" cy="1323182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4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Elipse 11"/>
          <p:cNvSpPr/>
          <p:nvPr/>
        </p:nvSpPr>
        <p:spPr>
          <a:xfrm>
            <a:off x="3647551" y="3010658"/>
            <a:ext cx="567907" cy="568012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5</a:t>
            </a:r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CE83E693-8514-4DB2-A1F7-B69163B4D435}"/>
              </a:ext>
            </a:extLst>
          </p:cNvPr>
          <p:cNvSpPr/>
          <p:nvPr/>
        </p:nvSpPr>
        <p:spPr>
          <a:xfrm>
            <a:off x="3584121" y="4199533"/>
            <a:ext cx="600185" cy="625348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6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ángulo: esquinas diagonales redondeadas 8">
                <a:extLst>
                  <a:ext uri="{FF2B5EF4-FFF2-40B4-BE49-F238E27FC236}">
                    <a16:creationId xmlns:a16="http://schemas.microsoft.com/office/drawing/2014/main" id="{D19B58C0-F8EA-4668-B378-DBB6381F82C1}"/>
                  </a:ext>
                </a:extLst>
              </p:cNvPr>
              <p:cNvSpPr/>
              <p:nvPr/>
            </p:nvSpPr>
            <p:spPr>
              <a:xfrm>
                <a:off x="463661" y="704262"/>
                <a:ext cx="3570513" cy="980358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R" sz="2400" b="1" i="1" dirty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𝒚</m:t>
                      </m:r>
                      <m:r>
                        <a:rPr lang="es-CR" sz="2400" b="1" i="1" dirty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 </m:t>
                      </m:r>
                      <m:r>
                        <a:rPr lang="es-CR" sz="2400" b="1" i="1" dirty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𝒂</m:t>
                      </m:r>
                      <m:sSup>
                        <m:sSupPr>
                          <m:ctrlPr>
                            <a:rPr lang="es-CR" sz="24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CR" sz="24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e>
                        <m:sup>
                          <m:r>
                            <a:rPr lang="es-CR" sz="24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𝟑</m:t>
                          </m:r>
                        </m:sup>
                      </m:sSup>
                      <m:r>
                        <a:rPr lang="es-CR" sz="2400" b="1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+ </m:t>
                      </m:r>
                      <m:r>
                        <a:rPr lang="es-CR" sz="2400" b="1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𝒃</m:t>
                      </m:r>
                      <m:sSup>
                        <m:sSupPr>
                          <m:ctrlPr>
                            <a:rPr lang="es-CR" sz="24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CR" sz="24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e>
                        <m:sup>
                          <m:r>
                            <a:rPr lang="es-CR" sz="24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  <m:r>
                        <a:rPr lang="es-CR" sz="2400" b="1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+</m:t>
                      </m:r>
                      <m:r>
                        <a:rPr lang="en-US" sz="2400" b="1" i="1" dirty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𝑪</m:t>
                      </m:r>
                      <m:r>
                        <a:rPr lang="es-CR" sz="2400" b="1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</m:oMath>
                  </m:oMathPara>
                </a14:m>
                <a:endParaRPr lang="x-none" sz="24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1" name="Rectángulo: esquinas diagonales redondeadas 8">
                <a:extLst>
                  <a:ext uri="{FF2B5EF4-FFF2-40B4-BE49-F238E27FC236}">
                    <a16:creationId xmlns:a16="http://schemas.microsoft.com/office/drawing/2014/main" id="{D19B58C0-F8EA-4668-B378-DBB6381F82C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661" y="704262"/>
                <a:ext cx="3570513" cy="980358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5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Elipse 8">
            <a:extLst>
              <a:ext uri="{FF2B5EF4-FFF2-40B4-BE49-F238E27FC236}">
                <a16:creationId xmlns:a16="http://schemas.microsoft.com/office/drawing/2014/main" id="{0DAEB827-8D89-4E23-B39B-80E7A115CED0}"/>
              </a:ext>
            </a:extLst>
          </p:cNvPr>
          <p:cNvSpPr/>
          <p:nvPr/>
        </p:nvSpPr>
        <p:spPr>
          <a:xfrm>
            <a:off x="3647551" y="607533"/>
            <a:ext cx="567907" cy="566120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0CADFA3E-2B1C-4BFE-B731-6A82ED0E9F50}"/>
              </a:ext>
            </a:extLst>
          </p:cNvPr>
          <p:cNvSpPr/>
          <p:nvPr/>
        </p:nvSpPr>
        <p:spPr>
          <a:xfrm>
            <a:off x="7997952" y="2882904"/>
            <a:ext cx="3181350" cy="823519"/>
          </a:xfrm>
          <a:prstGeom prst="rect">
            <a:avLst/>
          </a:prstGeom>
          <a:noFill/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992AA9E4-1713-4AD7-9726-6B22C92BE872}"/>
              </a:ext>
            </a:extLst>
          </p:cNvPr>
          <p:cNvSpPr/>
          <p:nvPr/>
        </p:nvSpPr>
        <p:spPr>
          <a:xfrm>
            <a:off x="9424416" y="1684620"/>
            <a:ext cx="548640" cy="534325"/>
          </a:xfrm>
          <a:prstGeom prst="rect">
            <a:avLst/>
          </a:prstGeom>
          <a:noFill/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40F72E0F-BDAC-41BC-9BC3-8CC52D715599}"/>
              </a:ext>
            </a:extLst>
          </p:cNvPr>
          <p:cNvSpPr/>
          <p:nvPr/>
        </p:nvSpPr>
        <p:spPr>
          <a:xfrm>
            <a:off x="3425893" y="5202448"/>
            <a:ext cx="426780" cy="452740"/>
          </a:xfrm>
          <a:prstGeom prst="rect">
            <a:avLst/>
          </a:prstGeom>
          <a:noFill/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ángulo: esquinas diagonales redondeadas 8">
                <a:extLst>
                  <a:ext uri="{FF2B5EF4-FFF2-40B4-BE49-F238E27FC236}">
                    <a16:creationId xmlns:a16="http://schemas.microsoft.com/office/drawing/2014/main" id="{93C7C60E-A51C-4CA9-90E9-4944A95D7C98}"/>
                  </a:ext>
                </a:extLst>
              </p:cNvPr>
              <p:cNvSpPr/>
              <p:nvPr/>
            </p:nvSpPr>
            <p:spPr>
              <a:xfrm>
                <a:off x="463661" y="2036619"/>
                <a:ext cx="3513236" cy="887451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180000" rIns="18000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400" b="1" i="1" dirty="0" smtClean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𝒚</m:t>
                      </m:r>
                      <m:r>
                        <a:rPr lang="es-419" sz="2400" b="1" i="1" dirty="0" smtClean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′′′ = </m:t>
                      </m:r>
                      <m:r>
                        <a:rPr lang="es-419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𝟔</m:t>
                      </m:r>
                      <m:r>
                        <a:rPr lang="es-419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𝒂</m:t>
                      </m:r>
                    </m:oMath>
                  </m:oMathPara>
                </a14:m>
                <a:endParaRPr lang="x-none" sz="2400" b="1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5" name="Rectángulo: esquinas diagonales redondeadas 8">
                <a:extLst>
                  <a:ext uri="{FF2B5EF4-FFF2-40B4-BE49-F238E27FC236}">
                    <a16:creationId xmlns:a16="http://schemas.microsoft.com/office/drawing/2014/main" id="{93C7C60E-A51C-4CA9-90E9-4944A95D7C9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661" y="2036619"/>
                <a:ext cx="3513236" cy="887451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6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Elipse 15">
            <a:extLst>
              <a:ext uri="{FF2B5EF4-FFF2-40B4-BE49-F238E27FC236}">
                <a16:creationId xmlns:a16="http://schemas.microsoft.com/office/drawing/2014/main" id="{B8763296-8CEB-4565-A6BB-0318098BF3F1}"/>
              </a:ext>
            </a:extLst>
          </p:cNvPr>
          <p:cNvSpPr/>
          <p:nvPr/>
        </p:nvSpPr>
        <p:spPr>
          <a:xfrm>
            <a:off x="3580318" y="1823903"/>
            <a:ext cx="647768" cy="60856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866822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10" grpId="0" animBg="1"/>
      <p:bldP spid="13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_tradnl" b="1" dirty="0"/>
              <a:t>Vicerrectoría de Docencia</a:t>
            </a:r>
          </a:p>
          <a:p>
            <a:r>
              <a:rPr lang="es-ES_tradnl" b="1" dirty="0"/>
              <a:t>CEDA-TEC Digital</a:t>
            </a:r>
          </a:p>
          <a:p>
            <a:r>
              <a:rPr lang="es-ES_tradnl" dirty="0"/>
              <a:t>Proyecto de Virtualización 2018</a:t>
            </a:r>
          </a:p>
          <a:p>
            <a:r>
              <a:rPr lang="es-ES_tradnl" dirty="0"/>
              <a:t>Ecuaciones Diferenciales</a:t>
            </a:r>
          </a:p>
          <a:p>
            <a:endParaRPr lang="es-ES_tradnl" dirty="0"/>
          </a:p>
          <a:p>
            <a:r>
              <a:rPr lang="es-ES_tradnl" b="1" dirty="0" err="1"/>
              <a:t>MSc</a:t>
            </a:r>
            <a:r>
              <a:rPr lang="es-ES_tradnl" b="1" dirty="0"/>
              <a:t>. Norberto Oviedo Ugalde - Profesor</a:t>
            </a:r>
          </a:p>
          <a:p>
            <a:r>
              <a:rPr lang="es-ES_tradnl" dirty="0"/>
              <a:t>Bach. Dayana Calderón Prado  - Estudiante Asistente</a:t>
            </a:r>
          </a:p>
          <a:p>
            <a:r>
              <a:rPr lang="es-ES_tradnl" dirty="0"/>
              <a:t>Ing. Luis Carlos Guzmán Arias - Coordinador de Diseño</a:t>
            </a:r>
          </a:p>
        </p:txBody>
      </p:sp>
    </p:spTree>
    <p:extLst>
      <p:ext uri="{BB962C8B-B14F-4D97-AF65-F5344CB8AC3E}">
        <p14:creationId xmlns:p14="http://schemas.microsoft.com/office/powerpoint/2010/main" val="946608536"/>
      </p:ext>
    </p:extLst>
  </p:cSld>
  <p:clrMapOvr>
    <a:masterClrMapping/>
  </p:clrMapOvr>
</p:sld>
</file>

<file path=ppt/theme/theme1.xml><?xml version="1.0" encoding="utf-8"?>
<a:theme xmlns:a="http://schemas.openxmlformats.org/drawingml/2006/main" name="MA-2105 Plantilla Portad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Ecuaciones Diferenciales" id="{531114CD-B375-B34B-B9A3-88DC455528E5}" vid="{07157130-106A-854C-A3E4-7A10AD2C3BB1}"/>
    </a:ext>
  </a:extLst>
</a:theme>
</file>

<file path=ppt/theme/theme2.xml><?xml version="1.0" encoding="utf-8"?>
<a:theme xmlns:a="http://schemas.openxmlformats.org/drawingml/2006/main" name="MA-2105 Plantilla Contenido">
  <a:themeElements>
    <a:clrScheme name="Personalizar 1">
      <a:dk1>
        <a:srgbClr val="000000"/>
      </a:dk1>
      <a:lt1>
        <a:srgbClr val="FFFFFF"/>
      </a:lt1>
      <a:dk2>
        <a:srgbClr val="D3DFFF"/>
      </a:dk2>
      <a:lt2>
        <a:srgbClr val="FFFFFF"/>
      </a:lt2>
      <a:accent1>
        <a:srgbClr val="150D38"/>
      </a:accent1>
      <a:accent2>
        <a:srgbClr val="2861FF"/>
      </a:accent2>
      <a:accent3>
        <a:srgbClr val="D3DFFF"/>
      </a:accent3>
      <a:accent4>
        <a:srgbClr val="FF6D00"/>
      </a:accent4>
      <a:accent5>
        <a:srgbClr val="FFE1CC"/>
      </a:accent5>
      <a:accent6>
        <a:srgbClr val="666666"/>
      </a:accent6>
      <a:hlink>
        <a:srgbClr val="2861FF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Ecuaciones Diferenciales" id="{531114CD-B375-B34B-B9A3-88DC455528E5}" vid="{DB2A46A8-23B5-6248-B01E-BA2784B3DE70}"/>
    </a:ext>
  </a:extLst>
</a:theme>
</file>

<file path=ppt/theme/theme3.xml><?xml version="1.0" encoding="utf-8"?>
<a:theme xmlns:a="http://schemas.openxmlformats.org/drawingml/2006/main" name="MA-2105 Plantilla Crédito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Ecuaciones Diferenciales" id="{531114CD-B375-B34B-B9A3-88DC455528E5}" vid="{969DC122-9B8B-8245-B879-B4B1D9D0ECEC}"/>
    </a:ext>
  </a:extLst>
</a:theme>
</file>

<file path=ppt/theme/theme4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Plantilla Ecuaciones Diferenciales</Template>
  <TotalTime>300</TotalTime>
  <Words>247</Words>
  <Application>Microsoft Office PowerPoint</Application>
  <PresentationFormat>Panorámica</PresentationFormat>
  <Paragraphs>55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5</vt:i4>
      </vt:variant>
    </vt:vector>
  </HeadingPairs>
  <TitlesOfParts>
    <vt:vector size="13" baseType="lpstr">
      <vt:lpstr>Arial</vt:lpstr>
      <vt:lpstr>Calibri</vt:lpstr>
      <vt:lpstr>Cambria Math</vt:lpstr>
      <vt:lpstr>Franklin Gothic Book</vt:lpstr>
      <vt:lpstr>Franklin Gothic Medium</vt:lpstr>
      <vt:lpstr>MA-2105 Plantilla Portada</vt:lpstr>
      <vt:lpstr>MA-2105 Plantilla Contenido</vt:lpstr>
      <vt:lpstr>MA-2105 Plantilla Créditos</vt:lpstr>
      <vt:lpstr>Ecuación diferencial dada su solución general   M.Sc. Norberto Oviedo Ugalde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Solución implícita de una ecuación diferencial</dc:title>
  <dc:creator>Norberto</dc:creator>
  <cp:lastModifiedBy>Norberto Oviedo Ugalde</cp:lastModifiedBy>
  <cp:revision>22</cp:revision>
  <dcterms:created xsi:type="dcterms:W3CDTF">2017-12-17T14:58:24Z</dcterms:created>
  <dcterms:modified xsi:type="dcterms:W3CDTF">2018-05-21T15:22:21Z</dcterms:modified>
</cp:coreProperties>
</file>