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  <p:sldMasterId id="2147483672" r:id="rId2"/>
    <p:sldMasterId id="2147483688" r:id="rId3"/>
  </p:sldMasterIdLst>
  <p:notesMasterIdLst>
    <p:notesMasterId r:id="rId8"/>
  </p:notesMasterIdLst>
  <p:handoutMasterIdLst>
    <p:handoutMasterId r:id="rId9"/>
  </p:handoutMasterIdLst>
  <p:sldIdLst>
    <p:sldId id="260" r:id="rId4"/>
    <p:sldId id="263" r:id="rId5"/>
    <p:sldId id="264" r:id="rId6"/>
    <p:sldId id="261" r:id="rId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8FF"/>
    <a:srgbClr val="CDDAFF"/>
    <a:srgbClr val="666666"/>
    <a:srgbClr val="150D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2" autoAdjust="0"/>
    <p:restoredTop sz="94607"/>
  </p:normalViewPr>
  <p:slideViewPr>
    <p:cSldViewPr snapToGrid="0">
      <p:cViewPr varScale="1">
        <p:scale>
          <a:sx n="73" d="100"/>
          <a:sy n="73" d="100"/>
        </p:scale>
        <p:origin x="84" y="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188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berto Oviedo Ugalde" userId="f6dd41cc-30ac-40c0-95f2-225f08fe1ba3" providerId="ADAL" clId="{DF68D77C-AAE6-4447-8C66-083892BD97DB}"/>
    <pc:docChg chg="modSld">
      <pc:chgData name="Norberto Oviedo Ugalde" userId="f6dd41cc-30ac-40c0-95f2-225f08fe1ba3" providerId="ADAL" clId="{DF68D77C-AAE6-4447-8C66-083892BD97DB}" dt="2018-04-21T12:01:52.843" v="2" actId="20577"/>
      <pc:docMkLst>
        <pc:docMk/>
      </pc:docMkLst>
      <pc:sldChg chg="modSp">
        <pc:chgData name="Norberto Oviedo Ugalde" userId="f6dd41cc-30ac-40c0-95f2-225f08fe1ba3" providerId="ADAL" clId="{DF68D77C-AAE6-4447-8C66-083892BD97DB}" dt="2018-04-21T12:01:14.833" v="1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DF68D77C-AAE6-4447-8C66-083892BD97DB}" dt="2018-04-21T12:01:14.833" v="1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DF68D77C-AAE6-4447-8C66-083892BD97DB}" dt="2018-04-21T12:01:52.843" v="2" actId="20577"/>
        <pc:sldMkLst>
          <pc:docMk/>
          <pc:sldMk cId="946608536" sldId="261"/>
        </pc:sldMkLst>
        <pc:spChg chg="mod">
          <ac:chgData name="Norberto Oviedo Ugalde" userId="f6dd41cc-30ac-40c0-95f2-225f08fe1ba3" providerId="ADAL" clId="{DF68D77C-AAE6-4447-8C66-083892BD97DB}" dt="2018-04-21T12:01:52.843" v="2" actId="20577"/>
          <ac:spMkLst>
            <pc:docMk/>
            <pc:sldMk cId="946608536" sldId="261"/>
            <ac:spMk id="2" creationId="{00000000-0000-0000-0000-000000000000}"/>
          </ac:spMkLst>
        </pc:spChg>
      </pc:sldChg>
    </pc:docChg>
  </pc:docChgLst>
  <pc:docChgLst>
    <pc:chgData name="Norberto Oviedo Ugalde" userId="f6dd41cc-30ac-40c0-95f2-225f08fe1ba3" providerId="ADAL" clId="{AA8A6FD2-E3FE-4BB8-9B83-833C58C963F2}"/>
    <pc:docChg chg="undo custSel delSld modSld">
      <pc:chgData name="Norberto Oviedo Ugalde" userId="f6dd41cc-30ac-40c0-95f2-225f08fe1ba3" providerId="ADAL" clId="{AA8A6FD2-E3FE-4BB8-9B83-833C58C963F2}" dt="2018-03-09T01:23:42.068" v="282" actId="1076"/>
      <pc:docMkLst>
        <pc:docMk/>
      </pc:docMkLst>
      <pc:sldChg chg="modSp">
        <pc:chgData name="Norberto Oviedo Ugalde" userId="f6dd41cc-30ac-40c0-95f2-225f08fe1ba3" providerId="ADAL" clId="{AA8A6FD2-E3FE-4BB8-9B83-833C58C963F2}" dt="2018-03-07T15:42:12.503" v="228" actId="20577"/>
        <pc:sldMkLst>
          <pc:docMk/>
          <pc:sldMk cId="173496091" sldId="260"/>
        </pc:sldMkLst>
        <pc:spChg chg="mod">
          <ac:chgData name="Norberto Oviedo Ugalde" userId="f6dd41cc-30ac-40c0-95f2-225f08fe1ba3" providerId="ADAL" clId="{AA8A6FD2-E3FE-4BB8-9B83-833C58C963F2}" dt="2018-03-07T15:42:12.503" v="228" actId="20577"/>
          <ac:spMkLst>
            <pc:docMk/>
            <pc:sldMk cId="173496091" sldId="260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AA8A6FD2-E3FE-4BB8-9B83-833C58C963F2}" dt="2018-03-08T22:33:20.558" v="229" actId="113"/>
        <pc:sldMkLst>
          <pc:docMk/>
          <pc:sldMk cId="946608536" sldId="261"/>
        </pc:sldMkLst>
        <pc:spChg chg="mod">
          <ac:chgData name="Norberto Oviedo Ugalde" userId="f6dd41cc-30ac-40c0-95f2-225f08fe1ba3" providerId="ADAL" clId="{AA8A6FD2-E3FE-4BB8-9B83-833C58C963F2}" dt="2018-03-08T22:33:20.558" v="229" actId="113"/>
          <ac:spMkLst>
            <pc:docMk/>
            <pc:sldMk cId="946608536" sldId="261"/>
            <ac:spMk id="2" creationId="{00000000-0000-0000-0000-000000000000}"/>
          </ac:spMkLst>
        </pc:spChg>
      </pc:sldChg>
      <pc:sldChg chg="modSp">
        <pc:chgData name="Norberto Oviedo Ugalde" userId="f6dd41cc-30ac-40c0-95f2-225f08fe1ba3" providerId="ADAL" clId="{AA8A6FD2-E3FE-4BB8-9B83-833C58C963F2}" dt="2018-03-05T16:11:34.268" v="111" actId="20577"/>
        <pc:sldMkLst>
          <pc:docMk/>
          <pc:sldMk cId="1580782875" sldId="263"/>
        </pc:sldMkLst>
        <pc:spChg chg="mod">
          <ac:chgData name="Norberto Oviedo Ugalde" userId="f6dd41cc-30ac-40c0-95f2-225f08fe1ba3" providerId="ADAL" clId="{AA8A6FD2-E3FE-4BB8-9B83-833C58C963F2}" dt="2018-03-05T16:11:34.268" v="111" actId="20577"/>
          <ac:spMkLst>
            <pc:docMk/>
            <pc:sldMk cId="1580782875" sldId="263"/>
            <ac:spMk id="2" creationId="{00000000-0000-0000-0000-000000000000}"/>
          </ac:spMkLst>
        </pc:spChg>
      </pc:sldChg>
      <pc:sldChg chg="addSp delSp modSp delAnim modAnim">
        <pc:chgData name="Norberto Oviedo Ugalde" userId="f6dd41cc-30ac-40c0-95f2-225f08fe1ba3" providerId="ADAL" clId="{AA8A6FD2-E3FE-4BB8-9B83-833C58C963F2}" dt="2018-03-09T01:23:42.068" v="282" actId="1076"/>
        <pc:sldMkLst>
          <pc:docMk/>
          <pc:sldMk cId="83991214" sldId="264"/>
        </pc:sldMkLst>
        <pc:spChg chg="mod">
          <ac:chgData name="Norberto Oviedo Ugalde" userId="f6dd41cc-30ac-40c0-95f2-225f08fe1ba3" providerId="ADAL" clId="{AA8A6FD2-E3FE-4BB8-9B83-833C58C963F2}" dt="2018-03-05T16:41:29.834" v="211" actId="1076"/>
          <ac:spMkLst>
            <pc:docMk/>
            <pc:sldMk cId="83991214" sldId="264"/>
            <ac:spMk id="2" creationId="{00000000-0000-0000-0000-000000000000}"/>
          </ac:spMkLst>
        </pc:spChg>
        <pc:spChg chg="add mod">
          <ac:chgData name="Norberto Oviedo Ugalde" userId="f6dd41cc-30ac-40c0-95f2-225f08fe1ba3" providerId="ADAL" clId="{AA8A6FD2-E3FE-4BB8-9B83-833C58C963F2}" dt="2018-03-08T23:10:51.593" v="277" actId="1076"/>
          <ac:spMkLst>
            <pc:docMk/>
            <pc:sldMk cId="83991214" sldId="264"/>
            <ac:spMk id="3" creationId="{B41634AF-209A-4B75-A597-0EDBC41E54FB}"/>
          </ac:spMkLst>
        </pc:spChg>
        <pc:spChg chg="mod">
          <ac:chgData name="Norberto Oviedo Ugalde" userId="f6dd41cc-30ac-40c0-95f2-225f08fe1ba3" providerId="ADAL" clId="{AA8A6FD2-E3FE-4BB8-9B83-833C58C963F2}" dt="2018-03-05T16:08:38.354" v="59" actId="113"/>
          <ac:spMkLst>
            <pc:docMk/>
            <pc:sldMk cId="83991214" sldId="264"/>
            <ac:spMk id="4" creationId="{E87668B5-0FFA-4D1C-9358-D0D1FD27FD85}"/>
          </ac:spMkLst>
        </pc:spChg>
        <pc:spChg chg="add mod">
          <ac:chgData name="Norberto Oviedo Ugalde" userId="f6dd41cc-30ac-40c0-95f2-225f08fe1ba3" providerId="ADAL" clId="{AA8A6FD2-E3FE-4BB8-9B83-833C58C963F2}" dt="2018-03-08T23:08:05.917" v="269" actId="255"/>
          <ac:spMkLst>
            <pc:docMk/>
            <pc:sldMk cId="83991214" sldId="264"/>
            <ac:spMk id="7" creationId="{E9647BC3-7641-4D66-B19C-6A2BF18311EE}"/>
          </ac:spMkLst>
        </pc:spChg>
        <pc:spChg chg="mod">
          <ac:chgData name="Norberto Oviedo Ugalde" userId="f6dd41cc-30ac-40c0-95f2-225f08fe1ba3" providerId="ADAL" clId="{AA8A6FD2-E3FE-4BB8-9B83-833C58C963F2}" dt="2018-03-05T16:42:36.842" v="217" actId="14100"/>
          <ac:spMkLst>
            <pc:docMk/>
            <pc:sldMk cId="83991214" sldId="264"/>
            <ac:spMk id="8" creationId="{91701079-B648-4918-B8C9-D6C8347C79C6}"/>
          </ac:spMkLst>
        </pc:spChg>
        <pc:spChg chg="mod">
          <ac:chgData name="Norberto Oviedo Ugalde" userId="f6dd41cc-30ac-40c0-95f2-225f08fe1ba3" providerId="ADAL" clId="{AA8A6FD2-E3FE-4BB8-9B83-833C58C963F2}" dt="2018-03-05T16:44:01.185" v="219" actId="1076"/>
          <ac:spMkLst>
            <pc:docMk/>
            <pc:sldMk cId="83991214" sldId="264"/>
            <ac:spMk id="9" creationId="{1A4752EF-22C5-41A6-BB8C-B59837728FF8}"/>
          </ac:spMkLst>
        </pc:spChg>
        <pc:spChg chg="mod">
          <ac:chgData name="Norberto Oviedo Ugalde" userId="f6dd41cc-30ac-40c0-95f2-225f08fe1ba3" providerId="ADAL" clId="{AA8A6FD2-E3FE-4BB8-9B83-833C58C963F2}" dt="2018-03-05T16:43:57.313" v="218" actId="1076"/>
          <ac:spMkLst>
            <pc:docMk/>
            <pc:sldMk cId="83991214" sldId="264"/>
            <ac:spMk id="10" creationId="{09626FC6-C23F-415F-AA55-54BFC4B43390}"/>
          </ac:spMkLst>
        </pc:spChg>
        <pc:spChg chg="add mod">
          <ac:chgData name="Norberto Oviedo Ugalde" userId="f6dd41cc-30ac-40c0-95f2-225f08fe1ba3" providerId="ADAL" clId="{AA8A6FD2-E3FE-4BB8-9B83-833C58C963F2}" dt="2018-03-08T23:00:57.828" v="234" actId="14100"/>
          <ac:spMkLst>
            <pc:docMk/>
            <pc:sldMk cId="83991214" sldId="264"/>
            <ac:spMk id="11" creationId="{0B23F3BD-EF0E-45BB-A558-7927B4F373D0}"/>
          </ac:spMkLst>
        </pc:spChg>
        <pc:spChg chg="del">
          <ac:chgData name="Norberto Oviedo Ugalde" userId="f6dd41cc-30ac-40c0-95f2-225f08fe1ba3" providerId="ADAL" clId="{AA8A6FD2-E3FE-4BB8-9B83-833C58C963F2}" dt="2018-03-05T16:14:45.051" v="142" actId="478"/>
          <ac:spMkLst>
            <pc:docMk/>
            <pc:sldMk cId="83991214" sldId="264"/>
            <ac:spMk id="13" creationId="{463C0E3D-C170-47A8-B266-931D95D577A7}"/>
          </ac:spMkLst>
        </pc:spChg>
        <pc:spChg chg="add mod">
          <ac:chgData name="Norberto Oviedo Ugalde" userId="f6dd41cc-30ac-40c0-95f2-225f08fe1ba3" providerId="ADAL" clId="{AA8A6FD2-E3FE-4BB8-9B83-833C58C963F2}" dt="2018-03-09T01:23:42.068" v="282" actId="1076"/>
          <ac:spMkLst>
            <pc:docMk/>
            <pc:sldMk cId="83991214" sldId="264"/>
            <ac:spMk id="13" creationId="{4F8FF20A-E98A-42B6-AF7C-78F5EC90F276}"/>
          </ac:spMkLst>
        </pc:spChg>
        <pc:spChg chg="del mod">
          <ac:chgData name="Norberto Oviedo Ugalde" userId="f6dd41cc-30ac-40c0-95f2-225f08fe1ba3" providerId="ADAL" clId="{AA8A6FD2-E3FE-4BB8-9B83-833C58C963F2}" dt="2018-03-05T16:14:01.621" v="135" actId="478"/>
          <ac:spMkLst>
            <pc:docMk/>
            <pc:sldMk cId="83991214" sldId="264"/>
            <ac:spMk id="14" creationId="{DF850A63-2AD6-429B-B5D2-964669ED379A}"/>
          </ac:spMkLst>
        </pc:spChg>
        <pc:cxnChg chg="add mod">
          <ac:chgData name="Norberto Oviedo Ugalde" userId="f6dd41cc-30ac-40c0-95f2-225f08fe1ba3" providerId="ADAL" clId="{AA8A6FD2-E3FE-4BB8-9B83-833C58C963F2}" dt="2018-03-08T23:02:12.147" v="249" actId="692"/>
          <ac:cxnSpMkLst>
            <pc:docMk/>
            <pc:sldMk cId="83991214" sldId="264"/>
            <ac:cxnSpMk id="6" creationId="{356D5256-8FF9-4417-B308-AE5BECFF5832}"/>
          </ac:cxnSpMkLst>
        </pc:cxnChg>
        <pc:cxnChg chg="add mod">
          <ac:chgData name="Norberto Oviedo Ugalde" userId="f6dd41cc-30ac-40c0-95f2-225f08fe1ba3" providerId="ADAL" clId="{AA8A6FD2-E3FE-4BB8-9B83-833C58C963F2}" dt="2018-03-08T23:11:43.798" v="279" actId="1076"/>
          <ac:cxnSpMkLst>
            <pc:docMk/>
            <pc:sldMk cId="83991214" sldId="264"/>
            <ac:cxnSpMk id="14" creationId="{F6AD07F5-AD16-4B76-856C-711C30257526}"/>
          </ac:cxnSpMkLst>
        </pc:cxnChg>
        <pc:cxnChg chg="add mod">
          <ac:chgData name="Norberto Oviedo Ugalde" userId="f6dd41cc-30ac-40c0-95f2-225f08fe1ba3" providerId="ADAL" clId="{AA8A6FD2-E3FE-4BB8-9B83-833C58C963F2}" dt="2018-03-08T23:02:51.564" v="254" actId="692"/>
          <ac:cxnSpMkLst>
            <pc:docMk/>
            <pc:sldMk cId="83991214" sldId="264"/>
            <ac:cxnSpMk id="15" creationId="{19581B63-1E50-4175-AE89-1A64A499803E}"/>
          </ac:cxnSpMkLst>
        </pc:cxnChg>
        <pc:cxnChg chg="add mod">
          <ac:chgData name="Norberto Oviedo Ugalde" userId="f6dd41cc-30ac-40c0-95f2-225f08fe1ba3" providerId="ADAL" clId="{AA8A6FD2-E3FE-4BB8-9B83-833C58C963F2}" dt="2018-03-08T23:11:46.966" v="280" actId="1076"/>
          <ac:cxnSpMkLst>
            <pc:docMk/>
            <pc:sldMk cId="83991214" sldId="264"/>
            <ac:cxnSpMk id="16" creationId="{E7857D09-F67D-401A-99F5-37201D92DAC2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D7D36-A37E-C04A-BDEF-32FA869F084B}" type="datetimeFigureOut">
              <a:rPr lang="es-ES_tradnl" smtClean="0"/>
              <a:t>21/04/2018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11D69-43E9-C04C-8657-0C491594E0F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0823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997150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Portada (solo 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57200" y="1122362"/>
            <a:ext cx="11277600" cy="5295371"/>
          </a:xfrm>
        </p:spPr>
        <p:txBody>
          <a:bodyPr anchor="ctr" anchorCtr="1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029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MA-2105 Portada (titulo y subtitul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 anchor="t" anchorCtr="1"/>
          <a:lstStyle>
            <a:lvl1pPr marL="0" indent="0">
              <a:buNone/>
              <a:defRPr sz="2400">
                <a:solidFill>
                  <a:srgbClr val="666666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020622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Bloque centrad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arcador de texto 9"/>
          <p:cNvSpPr>
            <a:spLocks noGrp="1"/>
          </p:cNvSpPr>
          <p:nvPr>
            <p:ph type="body" sz="quarter" idx="10"/>
          </p:nvPr>
        </p:nvSpPr>
        <p:spPr>
          <a:xfrm>
            <a:off x="423863" y="677334"/>
            <a:ext cx="11310937" cy="5739870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Tx/>
              <a:buNone/>
              <a:tabLst/>
              <a:defRPr baseline="0">
                <a:ln>
                  <a:noFill/>
                </a:ln>
              </a:defRPr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dos bloqu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5511800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6249409" y="674157"/>
            <a:ext cx="5485391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izq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3623733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4354287" y="674157"/>
            <a:ext cx="7380514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ontenido (con bloque lateral d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14867" y="674157"/>
            <a:ext cx="7401076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  <p:sp>
        <p:nvSpPr>
          <p:cNvPr id="11" name="Marcador de contenido 2"/>
          <p:cNvSpPr>
            <a:spLocks noGrp="1"/>
          </p:cNvSpPr>
          <p:nvPr>
            <p:ph idx="10"/>
          </p:nvPr>
        </p:nvSpPr>
        <p:spPr>
          <a:xfrm>
            <a:off x="8142513" y="674157"/>
            <a:ext cx="3592287" cy="5743575"/>
          </a:xfrm>
          <a:prstGeom prst="rect">
            <a:avLst/>
          </a:prstGeom>
        </p:spPr>
        <p:txBody>
          <a:bodyPr anchor="ctr" anchorCtr="1"/>
          <a:lstStyle>
            <a:lvl1pPr marL="0" indent="0" algn="l">
              <a:buFontTx/>
              <a:buNone/>
              <a:defRPr/>
            </a:lvl1pPr>
          </a:lstStyle>
          <a:p>
            <a:pPr lvl="0"/>
            <a:r>
              <a:rPr lang="es-ES_tradnl" dirty="0"/>
              <a:t>Haga clic para modificar los estilos de texto del patrón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-2105 Crédi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778001"/>
            <a:ext cx="9144000" cy="4436530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dirty="0"/>
              <a:t>Haga clic para modificar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683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1439333"/>
            <a:ext cx="10515600" cy="4927600"/>
          </a:xfrm>
          <a:prstGeom prst="rect">
            <a:avLst/>
          </a:prstGeom>
        </p:spPr>
        <p:txBody>
          <a:bodyPr vert="horz" wrap="square" lIns="91440" tIns="45720" rIns="91440" bIns="45720" rtlCol="0" anchor="ctr" anchorCtr="1">
            <a:normAutofit/>
          </a:bodyPr>
          <a:lstStyle/>
          <a:p>
            <a:r>
              <a:rPr lang="es-ES_tradnl" dirty="0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888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50D3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9126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92" r:id="rId3"/>
    <p:sldLayoutId id="2147483693" r:id="rId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0626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dirty="0"/>
              <a:t>Ecuación diferencial dada su solución general</a:t>
            </a:r>
            <a:br>
              <a:rPr lang="es-ES_tradnl" dirty="0"/>
            </a:br>
            <a:br>
              <a:rPr lang="es-ES_tradnl" dirty="0"/>
            </a:br>
            <a:br>
              <a:rPr lang="es-ES_tradnl" dirty="0"/>
            </a:br>
            <a:r>
              <a:rPr lang="es-ES_tradnl" sz="4400" dirty="0" err="1">
                <a:solidFill>
                  <a:schemeClr val="tx1"/>
                </a:solidFill>
              </a:rPr>
              <a:t>M.Sc</a:t>
            </a:r>
            <a:r>
              <a:rPr lang="es-ES_tradnl" sz="4400" dirty="0">
                <a:solidFill>
                  <a:schemeClr val="tx1"/>
                </a:solidFill>
              </a:rPr>
              <a:t>. Norberto Oviedo Ugalde</a:t>
            </a:r>
          </a:p>
        </p:txBody>
      </p:sp>
    </p:spTree>
    <p:extLst>
      <p:ext uri="{BB962C8B-B14F-4D97-AF65-F5344CB8AC3E}">
        <p14:creationId xmlns:p14="http://schemas.microsoft.com/office/powerpoint/2010/main" val="173496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423863" y="694268"/>
            <a:ext cx="11310937" cy="5706002"/>
          </a:xfrm>
        </p:spPr>
        <p:txBody>
          <a:bodyPr>
            <a:normAutofit/>
          </a:bodyPr>
          <a:lstStyle/>
          <a:p>
            <a:pPr algn="just"/>
            <a:r>
              <a:rPr lang="es-CR" dirty="0">
                <a:latin typeface="Arial" charset="0"/>
                <a:ea typeface="Arial" charset="0"/>
                <a:cs typeface="Arial" charset="0"/>
              </a:rPr>
              <a:t>Determine la ecuación diferencial cuya solución general está dada por </a:t>
            </a:r>
          </a:p>
          <a:p>
            <a:pPr algn="just"/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algn="just"/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algn="just"/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endParaRPr lang="es-CR" dirty="0">
              <a:latin typeface="Arial" charset="0"/>
              <a:ea typeface="Arial" charset="0"/>
              <a:cs typeface="Arial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ángulo: esquinas diagonales redondeadas 8">
                <a:extLst>
                  <a:ext uri="{FF2B5EF4-FFF2-40B4-BE49-F238E27FC236}">
                    <a16:creationId xmlns:a16="http://schemas.microsoft.com/office/drawing/2014/main" id="{36E25331-F113-4DE8-A3CF-A7FE8E14509C}"/>
                  </a:ext>
                </a:extLst>
              </p:cNvPr>
              <p:cNvSpPr/>
              <p:nvPr/>
            </p:nvSpPr>
            <p:spPr>
              <a:xfrm>
                <a:off x="674232" y="3015482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8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CR" sz="28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= </m:t>
                      </m:r>
                      <m:r>
                        <a:rPr lang="es-CR" sz="28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𝑨</m:t>
                      </m:r>
                      <m:r>
                        <a:rPr lang="es-CR" sz="28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CR" sz="2800" b="1" i="0" dirty="0" err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𝐬𝐞𝐧</m:t>
                      </m:r>
                      <m:d>
                        <m:dPr>
                          <m:ctrlPr>
                            <a:rPr lang="es-CR" sz="2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CR" sz="2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  <m:r>
                            <a:rPr lang="es-CR" sz="2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CR" sz="28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419" sz="28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 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𝑩</m:t>
                      </m:r>
                      <m:r>
                        <a:rPr lang="es-CR" sz="28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CR" sz="2800" b="1" i="0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𝐜𝐨𝐬</m:t>
                      </m:r>
                      <m:d>
                        <m:dPr>
                          <m:ctrlPr>
                            <a:rPr lang="es-CR" sz="2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CR" sz="2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  <m:r>
                            <a:rPr lang="es-CR" sz="2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CR" sz="28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 </m:t>
                      </m:r>
                      <m:r>
                        <a:rPr lang="es-CR" sz="28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CR" sz="28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5" name="Rectángulo: esquinas diagonales redondeadas 8">
                <a:extLst>
                  <a:ext uri="{FF2B5EF4-FFF2-40B4-BE49-F238E27FC236}">
                    <a16:creationId xmlns:a16="http://schemas.microsoft.com/office/drawing/2014/main" id="{36E25331-F113-4DE8-A3CF-A7FE8E1450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32" y="3015482"/>
                <a:ext cx="10810198" cy="1872343"/>
              </a:xfrm>
              <a:prstGeom prst="round2DiagRect">
                <a:avLst>
                  <a:gd name="adj1" fmla="val 50000"/>
                  <a:gd name="adj2" fmla="val 50000"/>
                </a:avLst>
              </a:prstGeom>
              <a:blipFill>
                <a:blip r:embed="rId2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419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Elipse 6">
            <a:extLst>
              <a:ext uri="{FF2B5EF4-FFF2-40B4-BE49-F238E27FC236}">
                <a16:creationId xmlns:a16="http://schemas.microsoft.com/office/drawing/2014/main" id="{0A5F742B-6F46-4C20-924C-862345384802}"/>
              </a:ext>
            </a:extLst>
          </p:cNvPr>
          <p:cNvSpPr/>
          <p:nvPr/>
        </p:nvSpPr>
        <p:spPr>
          <a:xfrm>
            <a:off x="1117628" y="3614196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807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arcador de texto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4174672" y="837050"/>
                <a:ext cx="7391400" cy="3152266"/>
              </a:xfrm>
            </p:spPr>
            <p:txBody>
              <a:bodyPr numCol="1">
                <a:noAutofit/>
              </a:bodyPr>
              <a:lstStyle/>
              <a:p>
                <a:endParaRPr lang="es-419" sz="800" b="1" dirty="0">
                  <a:latin typeface="Arial" charset="0"/>
                  <a:ea typeface="Arial" charset="0"/>
                  <a:cs typeface="Arial" charset="0"/>
                </a:endParaRPr>
              </a:p>
              <a:p>
                <a:pPr marL="434340" indent="-342900" algn="just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s-CR" sz="2400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Dada la solución general </a:t>
                </a:r>
                <a:r>
                  <a:rPr lang="es-CR" sz="2400" b="1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1</a:t>
                </a:r>
                <a:r>
                  <a:rPr lang="es-CR" sz="2400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, se tiene : 	</a:t>
                </a:r>
              </a:p>
              <a:p>
                <a:pPr marL="91440" algn="just">
                  <a:lnSpc>
                    <a:spcPct val="120000"/>
                  </a:lnSpc>
                </a:pPr>
                <a:r>
                  <a:rPr lang="es-CR" sz="2400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419" sz="2400" b="1" i="1" dirty="0" smtClean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s-419" sz="2400" b="1" i="1" dirty="0" smtClean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𝒚</m:t>
                        </m:r>
                      </m:e>
                      <m:sup>
                        <m:r>
                          <a:rPr lang="es-419" sz="2400" b="1" i="1" dirty="0" smtClean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s-419" sz="2400" b="1" i="1" dirty="0" smtClean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=</m:t>
                    </m:r>
                    <m:r>
                      <a:rPr lang="es-CR" sz="2400" b="1" i="1" dirty="0" smtClean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𝑨</m:t>
                    </m:r>
                    <m:func>
                      <m:funcPr>
                        <m:ctrlPr>
                          <a:rPr lang="es-CR" sz="2400" b="1" i="1" dirty="0" smtClean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a:rPr lang="es-CR" sz="2400" b="1" i="0" dirty="0" smtClean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𝐜𝐨𝐬</m:t>
                        </m:r>
                      </m:fName>
                      <m:e>
                        <m:d>
                          <m:dPr>
                            <m:ctrlPr>
                              <a:rPr lang="es-CR" sz="2400" b="1" i="1" dirty="0" smtClean="0">
                                <a:latin typeface="Cambria Math" panose="02040503050406030204" pitchFamily="18" charset="0"/>
                                <a:ea typeface="Arial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panose="020B0604020202020204" pitchFamily="34" charset="0"/>
                              </a:rPr>
                              <m:t>𝟒</m:t>
                            </m:r>
                            <m:r>
                              <a:rPr lang="es-CR" sz="2400" b="1" i="1" dirty="0">
                                <a:latin typeface="Cambria Math" panose="02040503050406030204" pitchFamily="18" charset="0"/>
                                <a:ea typeface="Arial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</m:d>
                      </m:e>
                    </m:func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𝑩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s-CR" sz="2400" b="1" i="0" dirty="0" err="1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𝐬</m:t>
                    </m:r>
                    <m:r>
                      <a:rPr lang="es-CR" sz="2400" b="1" i="0" dirty="0" err="1" smtClean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𝐞𝐧</m:t>
                    </m:r>
                    <m:d>
                      <m:dPr>
                        <m:ctrlPr>
                          <a:rPr lang="es-CR" sz="2400" b="1" i="1" dirty="0" smtClean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s-CR" sz="2400" b="1" i="1" dirty="0">
                            <a:latin typeface="Cambria Math" panose="02040503050406030204" pitchFamily="18" charset="0"/>
                            <a:ea typeface="Arial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s-419" sz="2400" b="1" i="1" dirty="0" smtClean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+</m:t>
                    </m:r>
                    <m:r>
                      <a:rPr lang="es-CR" sz="2400" b="1" i="1" dirty="0" smtClean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es-CR" sz="24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marL="91440" algn="just">
                  <a:lnSpc>
                    <a:spcPct val="120000"/>
                  </a:lnSpc>
                </a:pPr>
                <a:r>
                  <a:rPr lang="es-CR" sz="2400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s-CR" sz="2400" b="1" i="1" dirty="0" smtClean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′′ </m:t>
                    </m:r>
                    <m:r>
                      <a:rPr lang="es-CR" sz="2400" b="1" i="1" dirty="0" smtClean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=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𝟏𝟔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s-CR" sz="2400" b="1" i="0" dirty="0" err="1" smtClean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𝐬𝐞𝐧</m:t>
                    </m:r>
                    <m:r>
                      <a:rPr lang="es-CR" sz="2400" b="1" i="1" dirty="0" smtClean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(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)−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𝟏𝟔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𝑩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s-CR" sz="2400" b="1" i="1" dirty="0" smtClean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𝒄𝒐𝒔</m:t>
                    </m:r>
                    <m:r>
                      <a:rPr lang="es-CR" sz="2400" b="1" i="1" dirty="0" smtClean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⁡(</m:t>
                    </m:r>
                    <m:r>
                      <a:rPr lang="es-CR" sz="2400" b="1" i="1" dirty="0" smtClean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s-CR" sz="2400" b="1" i="1" dirty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s-CR" sz="2400" b="1" i="1" dirty="0" smtClean="0">
                        <a:latin typeface="Cambria Math" panose="02040503050406030204" pitchFamily="18" charset="0"/>
                        <a:ea typeface="Arial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s-419" sz="2400" dirty="0">
                  <a:solidFill>
                    <a:schemeClr val="tx1"/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  <a:p>
                <a:pPr marL="434340" indent="-342900" algn="just">
                  <a:lnSpc>
                    <a:spcPct val="120000"/>
                  </a:lnSpc>
                  <a:buFont typeface="Arial" panose="020B0604020202020204" pitchFamily="34" charset="0"/>
                  <a:buChar char="•"/>
                </a:pPr>
                <a:r>
                  <a:rPr lang="es-CR" sz="2400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Por otra parte, de </a:t>
                </a:r>
                <a:r>
                  <a:rPr lang="es-CR" sz="2400" b="1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1</a:t>
                </a:r>
                <a:r>
                  <a:rPr lang="es-CR" sz="2400" dirty="0"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rPr>
                  <a:t> se tiene que: </a:t>
                </a:r>
              </a:p>
              <a:p>
                <a:pPr marL="91440" algn="just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𝟏𝟔</m:t>
                      </m:r>
                      <m:r>
                        <a:rPr lang="es-CR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s-CR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= </m:t>
                      </m:r>
                      <m:r>
                        <a:rPr lang="es-CR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𝟏𝟔</m:t>
                      </m:r>
                      <m:r>
                        <a:rPr lang="es-CR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𝑨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s-CR" sz="2400" b="1" i="0" dirty="0" err="1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𝐬𝐞𝐧</m:t>
                      </m:r>
                      <m:r>
                        <a:rPr lang="es-CR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) +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𝟏𝟔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𝑩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s-CR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𝒄𝒐𝒔</m:t>
                      </m:r>
                      <m:r>
                        <a:rPr lang="es-CR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⁡(</m:t>
                      </m:r>
                      <m:r>
                        <a:rPr lang="es-CR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) + 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𝟏𝟔</m:t>
                      </m:r>
                      <m:r>
                        <a:rPr lang="es-CR" sz="2400" b="1" i="1" dirty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s-CR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s-CR" sz="2400" b="1" i="1" dirty="0" smtClean="0"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s-CR" sz="2400" b="1" dirty="0"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Marcador de texto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4174672" y="837050"/>
                <a:ext cx="7391400" cy="315226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/>
              <p:nvPr/>
            </p:nvSpPr>
            <p:spPr>
              <a:xfrm>
                <a:off x="435430" y="1088156"/>
                <a:ext cx="3570513" cy="1621302"/>
              </a:xfrm>
              <a:prstGeom prst="round2DiagRect">
                <a:avLst>
                  <a:gd name="adj1" fmla="val 0"/>
                  <a:gd name="adj2" fmla="val 0"/>
                </a:avLst>
              </a:prstGeom>
              <a:solidFill>
                <a:srgbClr val="CDDAFF"/>
              </a:solidFill>
              <a:ln w="38100"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s-CR" sz="18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𝒚</m:t>
                      </m:r>
                      <m:r>
                        <a:rPr lang="es-419" sz="18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=</m:t>
                      </m:r>
                      <m:r>
                        <a:rPr lang="es-CR" sz="18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𝑨</m:t>
                      </m:r>
                      <m:r>
                        <a:rPr lang="es-CR" sz="18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CR" sz="1800" b="1" i="1" dirty="0" err="1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𝒔𝒆𝒏</m:t>
                      </m:r>
                      <m:d>
                        <m:dPr>
                          <m:ctrlPr>
                            <a:rPr lang="es-CR" sz="1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CR" sz="1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  <m:r>
                            <a:rPr lang="es-CR" sz="1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18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CR" sz="18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CR" sz="18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𝑩</m:t>
                      </m:r>
                      <m:r>
                        <a:rPr lang="es-CR" sz="18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 </m:t>
                      </m:r>
                      <m:r>
                        <a:rPr lang="es-CR" sz="18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𝒄𝒐𝒔</m:t>
                      </m:r>
                      <m:d>
                        <m:dPr>
                          <m:ctrlPr>
                            <a:rPr lang="es-CR" sz="1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</m:ctrlPr>
                        </m:dPr>
                        <m:e>
                          <m:r>
                            <a:rPr lang="es-CR" sz="1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𝟒</m:t>
                          </m:r>
                          <m:r>
                            <a:rPr lang="es-CR" sz="1800" b="1" i="1" dirty="0">
                              <a:latin typeface="Cambria Math" panose="02040503050406030204" pitchFamily="18" charset="0"/>
                              <a:ea typeface="Arial" charset="0"/>
                              <a:cs typeface="Arial" charset="0"/>
                            </a:rPr>
                            <m:t>𝒙</m:t>
                          </m:r>
                        </m:e>
                      </m:d>
                      <m:r>
                        <a:rPr lang="es-419" sz="1800" b="1" i="1" dirty="0" smtClean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+</m:t>
                      </m:r>
                      <m:r>
                        <a:rPr lang="es-CR" sz="1800" b="1" i="1" dirty="0">
                          <a:latin typeface="Cambria Math" panose="02040503050406030204" pitchFamily="18" charset="0"/>
                          <a:ea typeface="Arial" charset="0"/>
                          <a:cs typeface="Arial" charset="0"/>
                        </a:rPr>
                        <m:t>𝒙</m:t>
                      </m:r>
                    </m:oMath>
                  </m:oMathPara>
                </a14:m>
                <a:endParaRPr lang="es-CR" sz="1800" b="1" dirty="0">
                  <a:latin typeface="Arial" charset="0"/>
                  <a:ea typeface="Arial" charset="0"/>
                  <a:cs typeface="Arial" charset="0"/>
                </a:endParaRPr>
              </a:p>
            </p:txBody>
          </p:sp>
        </mc:Choice>
        <mc:Fallback xmlns="">
          <p:sp>
            <p:nvSpPr>
              <p:cNvPr id="4" name="Rectángulo: esquinas diagonales redondeadas 8">
                <a:extLst>
                  <a:ext uri="{FF2B5EF4-FFF2-40B4-BE49-F238E27FC236}">
                    <a16:creationId xmlns:a16="http://schemas.microsoft.com/office/drawing/2014/main" id="{E87668B5-0FFA-4D1C-9358-D0D1FD27FD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30" y="1088156"/>
                <a:ext cx="3570513" cy="1621302"/>
              </a:xfrm>
              <a:prstGeom prst="round2DiagRect">
                <a:avLst>
                  <a:gd name="adj1" fmla="val 0"/>
                  <a:gd name="adj2" fmla="val 0"/>
                </a:avLst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lipse 11"/>
          <p:cNvSpPr/>
          <p:nvPr/>
        </p:nvSpPr>
        <p:spPr>
          <a:xfrm>
            <a:off x="3499758" y="750699"/>
            <a:ext cx="674914" cy="674914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8" name="Rectángulo: esquinas diagonales redondeadas 8">
            <a:extLst>
              <a:ext uri="{FF2B5EF4-FFF2-40B4-BE49-F238E27FC236}">
                <a16:creationId xmlns:a16="http://schemas.microsoft.com/office/drawing/2014/main" id="{91701079-B648-4918-B8C9-D6C8347C79C6}"/>
              </a:ext>
            </a:extLst>
          </p:cNvPr>
          <p:cNvSpPr/>
          <p:nvPr/>
        </p:nvSpPr>
        <p:spPr>
          <a:xfrm>
            <a:off x="425054" y="3072805"/>
            <a:ext cx="3570513" cy="2697039"/>
          </a:xfrm>
          <a:prstGeom prst="round2DiagRect">
            <a:avLst>
              <a:gd name="adj1" fmla="val 0"/>
              <a:gd name="adj2" fmla="val 0"/>
            </a:avLst>
          </a:prstGeom>
          <a:solidFill>
            <a:srgbClr val="CDDAFF"/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0000" rIns="180000" rtlCol="0" anchor="ctr"/>
          <a:lstStyle/>
          <a:p>
            <a:pPr algn="ctr"/>
            <a:r>
              <a:rPr lang="es-419" sz="2400" b="1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Observación:</a:t>
            </a:r>
          </a:p>
          <a:p>
            <a:pPr algn="ctr"/>
            <a:r>
              <a:rPr lang="es-CR" sz="20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Como la solución general contiene dos parámetros, esto indica que la ecuación diferencial respectiva es de segundo orden</a:t>
            </a:r>
          </a:p>
          <a:p>
            <a:pPr algn="ctr"/>
            <a:r>
              <a:rPr lang="es-419" sz="2400" b="1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1A4752EF-22C5-41A6-BB8C-B59837728FF8}"/>
              </a:ext>
            </a:extLst>
          </p:cNvPr>
          <p:cNvSpPr/>
          <p:nvPr/>
        </p:nvSpPr>
        <p:spPr>
          <a:xfrm>
            <a:off x="11213148" y="2437680"/>
            <a:ext cx="352924" cy="363347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09626FC6-C23F-415F-AA55-54BFC4B43390}"/>
              </a:ext>
            </a:extLst>
          </p:cNvPr>
          <p:cNvSpPr/>
          <p:nvPr/>
        </p:nvSpPr>
        <p:spPr>
          <a:xfrm>
            <a:off x="11215884" y="3642080"/>
            <a:ext cx="369602" cy="347236"/>
          </a:xfrm>
          <a:prstGeom prst="ellipse">
            <a:avLst/>
          </a:prstGeom>
          <a:solidFill>
            <a:srgbClr val="3268F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41634AF-209A-4B75-A597-0EDBC41E54FB}"/>
              </a:ext>
            </a:extLst>
          </p:cNvPr>
          <p:cNvSpPr/>
          <p:nvPr/>
        </p:nvSpPr>
        <p:spPr>
          <a:xfrm>
            <a:off x="4174127" y="4539788"/>
            <a:ext cx="7148010" cy="123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7190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s-CR" sz="24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Sumando de </a:t>
            </a:r>
            <a:r>
              <a:rPr lang="es-CR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2</a:t>
            </a:r>
            <a:r>
              <a:rPr lang="es-CR" sz="24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y </a:t>
            </a:r>
            <a:r>
              <a:rPr lang="es-CR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3</a:t>
            </a:r>
            <a:r>
              <a:rPr lang="es-CR" sz="24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, se obtiene que la </a:t>
            </a:r>
            <a:r>
              <a:rPr lang="es-CR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ecuación diferencial</a:t>
            </a:r>
            <a:r>
              <a:rPr lang="es-CR" sz="240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buscada corresponde  a </a:t>
            </a:r>
          </a:p>
          <a:p>
            <a:pPr marL="91440" algn="just">
              <a:lnSpc>
                <a:spcPct val="120000"/>
              </a:lnSpc>
            </a:pPr>
            <a:endParaRPr lang="es-419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0B23F3BD-EF0E-45BB-A558-7927B4F373D0}"/>
              </a:ext>
            </a:extLst>
          </p:cNvPr>
          <p:cNvSpPr/>
          <p:nvPr/>
        </p:nvSpPr>
        <p:spPr>
          <a:xfrm>
            <a:off x="5161170" y="2403661"/>
            <a:ext cx="5262990" cy="611594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4F8FF20A-E98A-42B6-AF7C-78F5EC90F276}"/>
              </a:ext>
            </a:extLst>
          </p:cNvPr>
          <p:cNvSpPr/>
          <p:nvPr/>
        </p:nvSpPr>
        <p:spPr>
          <a:xfrm>
            <a:off x="4539174" y="3549390"/>
            <a:ext cx="6506981" cy="611594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419"/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356D5256-8FF9-4417-B308-AE5BECFF5832}"/>
              </a:ext>
            </a:extLst>
          </p:cNvPr>
          <p:cNvCxnSpPr>
            <a:endCxn id="11" idx="0"/>
          </p:cNvCxnSpPr>
          <p:nvPr/>
        </p:nvCxnSpPr>
        <p:spPr>
          <a:xfrm flipV="1">
            <a:off x="6335486" y="2403661"/>
            <a:ext cx="1457179" cy="611594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F6AD07F5-AD16-4B76-856C-711C30257526}"/>
              </a:ext>
            </a:extLst>
          </p:cNvPr>
          <p:cNvCxnSpPr/>
          <p:nvPr/>
        </p:nvCxnSpPr>
        <p:spPr>
          <a:xfrm flipV="1">
            <a:off x="5890802" y="3509901"/>
            <a:ext cx="1457179" cy="611594"/>
          </a:xfrm>
          <a:prstGeom prst="line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19581B63-1E50-4175-AE89-1A64A499803E}"/>
              </a:ext>
            </a:extLst>
          </p:cNvPr>
          <p:cNvCxnSpPr/>
          <p:nvPr/>
        </p:nvCxnSpPr>
        <p:spPr>
          <a:xfrm flipV="1">
            <a:off x="8511686" y="2374781"/>
            <a:ext cx="1457179" cy="61159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E7857D09-F67D-401A-99F5-37201D92DAC2}"/>
              </a:ext>
            </a:extLst>
          </p:cNvPr>
          <p:cNvCxnSpPr/>
          <p:nvPr/>
        </p:nvCxnSpPr>
        <p:spPr>
          <a:xfrm flipV="1">
            <a:off x="8022895" y="3530072"/>
            <a:ext cx="1457179" cy="61159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ángulo 6">
                <a:extLst>
                  <a:ext uri="{FF2B5EF4-FFF2-40B4-BE49-F238E27FC236}">
                    <a16:creationId xmlns:a16="http://schemas.microsoft.com/office/drawing/2014/main" id="{E9647BC3-7641-4D66-B19C-6A2BF18311EE}"/>
                  </a:ext>
                </a:extLst>
              </p:cNvPr>
              <p:cNvSpPr/>
              <p:nvPr/>
            </p:nvSpPr>
            <p:spPr>
              <a:xfrm>
                <a:off x="5872711" y="5398485"/>
                <a:ext cx="3872535" cy="6832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91440" algn="just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s-CR" sz="32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s-CR" sz="32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′′ + </m:t>
                      </m:r>
                      <m:r>
                        <a:rPr lang="es-CR" sz="32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𝟏𝟔</m:t>
                      </m:r>
                      <m:r>
                        <a:rPr lang="es-CR" sz="32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s-CR" sz="32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𝒚</m:t>
                      </m:r>
                      <m:r>
                        <a:rPr lang="es-CR" sz="32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= </m:t>
                      </m:r>
                      <m:r>
                        <a:rPr lang="es-CR" sz="32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𝟏𝟔</m:t>
                      </m:r>
                      <m:r>
                        <a:rPr lang="es-CR" sz="32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s-CR" sz="3200" b="1" i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Arial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es-419" sz="3200" b="1" dirty="0">
                  <a:solidFill>
                    <a:schemeClr val="accent3">
                      <a:lumMod val="50000"/>
                    </a:schemeClr>
                  </a:solidFill>
                  <a:latin typeface="Arial" panose="020B0604020202020204" pitchFamily="34" charset="0"/>
                  <a:ea typeface="Arial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ángulo 6">
                <a:extLst>
                  <a:ext uri="{FF2B5EF4-FFF2-40B4-BE49-F238E27FC236}">
                    <a16:creationId xmlns:a16="http://schemas.microsoft.com/office/drawing/2014/main" id="{E9647BC3-7641-4D66-B19C-6A2BF18311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2711" y="5398485"/>
                <a:ext cx="3872535" cy="6832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C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99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3" grpId="0"/>
      <p:bldP spid="11" grpId="0" animBg="1"/>
      <p:bldP spid="13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Vicerrectoría de Docencia</a:t>
            </a:r>
          </a:p>
          <a:p>
            <a:r>
              <a:rPr lang="es-ES_tradnl" b="1" dirty="0"/>
              <a:t>CEDA-TEC Digital</a:t>
            </a:r>
          </a:p>
          <a:p>
            <a:r>
              <a:rPr lang="es-ES_tradnl" dirty="0"/>
              <a:t>Proyecto de Virtualización 2018</a:t>
            </a:r>
          </a:p>
          <a:p>
            <a:r>
              <a:rPr lang="es-ES_tradnl" dirty="0"/>
              <a:t>Ecuaciones Diferenciales</a:t>
            </a:r>
          </a:p>
          <a:p>
            <a:endParaRPr lang="es-ES_tradnl" dirty="0"/>
          </a:p>
          <a:p>
            <a:r>
              <a:rPr lang="es-ES_tradnl" b="1" dirty="0" err="1"/>
              <a:t>M.Sc</a:t>
            </a:r>
            <a:r>
              <a:rPr lang="es-ES_tradnl" b="1" dirty="0"/>
              <a:t>. Norberto Oviedo Ugalde - Profesor</a:t>
            </a:r>
          </a:p>
          <a:p>
            <a:r>
              <a:rPr lang="es-ES_tradnl" dirty="0"/>
              <a:t>Bach. Dayana Calderón Prado  - Estudiante Asistente</a:t>
            </a:r>
          </a:p>
          <a:p>
            <a:r>
              <a:rPr lang="es-ES_tradnl" dirty="0"/>
              <a:t>Ing. Luis Carlos Guzmán Arias - Coordinador de Diseño</a:t>
            </a:r>
          </a:p>
        </p:txBody>
      </p:sp>
    </p:spTree>
    <p:extLst>
      <p:ext uri="{BB962C8B-B14F-4D97-AF65-F5344CB8AC3E}">
        <p14:creationId xmlns:p14="http://schemas.microsoft.com/office/powerpoint/2010/main" val="946608536"/>
      </p:ext>
    </p:extLst>
  </p:cSld>
  <p:clrMapOvr>
    <a:masterClrMapping/>
  </p:clrMapOvr>
</p:sld>
</file>

<file path=ppt/theme/theme1.xml><?xml version="1.0" encoding="utf-8"?>
<a:theme xmlns:a="http://schemas.openxmlformats.org/drawingml/2006/main" name="MA-2105 Plantilla Portad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07157130-106A-854C-A3E4-7A10AD2C3BB1}"/>
    </a:ext>
  </a:extLst>
</a:theme>
</file>

<file path=ppt/theme/theme2.xml><?xml version="1.0" encoding="utf-8"?>
<a:theme xmlns:a="http://schemas.openxmlformats.org/drawingml/2006/main" name="MA-2105 Plantilla Contenido">
  <a:themeElements>
    <a:clrScheme name="Personalizar 1">
      <a:dk1>
        <a:srgbClr val="000000"/>
      </a:dk1>
      <a:lt1>
        <a:srgbClr val="FFFFFF"/>
      </a:lt1>
      <a:dk2>
        <a:srgbClr val="D3DFFF"/>
      </a:dk2>
      <a:lt2>
        <a:srgbClr val="FFFFFF"/>
      </a:lt2>
      <a:accent1>
        <a:srgbClr val="150D38"/>
      </a:accent1>
      <a:accent2>
        <a:srgbClr val="2861FF"/>
      </a:accent2>
      <a:accent3>
        <a:srgbClr val="D3DFFF"/>
      </a:accent3>
      <a:accent4>
        <a:srgbClr val="FF6D00"/>
      </a:accent4>
      <a:accent5>
        <a:srgbClr val="FFE1CC"/>
      </a:accent5>
      <a:accent6>
        <a:srgbClr val="666666"/>
      </a:accent6>
      <a:hlink>
        <a:srgbClr val="2861F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DB2A46A8-23B5-6248-B01E-BA2784B3DE70}"/>
    </a:ext>
  </a:extLst>
</a:theme>
</file>

<file path=ppt/theme/theme3.xml><?xml version="1.0" encoding="utf-8"?>
<a:theme xmlns:a="http://schemas.openxmlformats.org/drawingml/2006/main" name="MA-2105 Plantilla Crédito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Ecuaciones Diferenciales" id="{531114CD-B375-B34B-B9A3-88DC455528E5}" vid="{969DC122-9B8B-8245-B879-B4B1D9D0ECEC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Ecuaciones Diferenciales</Template>
  <TotalTime>358</TotalTime>
  <Words>134</Words>
  <Application>Microsoft Office PowerPoint</Application>
  <PresentationFormat>Panorámica</PresentationFormat>
  <Paragraphs>30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</vt:i4>
      </vt:variant>
    </vt:vector>
  </HeadingPairs>
  <TitlesOfParts>
    <vt:vector size="12" baseType="lpstr">
      <vt:lpstr>Arial</vt:lpstr>
      <vt:lpstr>Calibri</vt:lpstr>
      <vt:lpstr>Cambria Math</vt:lpstr>
      <vt:lpstr>Franklin Gothic Book</vt:lpstr>
      <vt:lpstr>Franklin Gothic Medium</vt:lpstr>
      <vt:lpstr>MA-2105 Plantilla Portada</vt:lpstr>
      <vt:lpstr>MA-2105 Plantilla Contenido</vt:lpstr>
      <vt:lpstr>MA-2105 Plantilla Créditos</vt:lpstr>
      <vt:lpstr>Ecuación diferencial dada su solución general   M.Sc. Norberto Oviedo Ugalde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Solución implícita de una ecuación diferencial</dc:title>
  <dc:creator>Norberto</dc:creator>
  <cp:lastModifiedBy>Norberto Oviedo Ugalde</cp:lastModifiedBy>
  <cp:revision>18</cp:revision>
  <dcterms:created xsi:type="dcterms:W3CDTF">2017-12-17T14:58:24Z</dcterms:created>
  <dcterms:modified xsi:type="dcterms:W3CDTF">2018-04-21T12:02:03Z</dcterms:modified>
</cp:coreProperties>
</file>