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0"/>
  </p:notesMasterIdLst>
  <p:handoutMasterIdLst>
    <p:handoutMasterId r:id="rId11"/>
  </p:handoutMasterIdLst>
  <p:sldIdLst>
    <p:sldId id="260" r:id="rId4"/>
    <p:sldId id="274" r:id="rId5"/>
    <p:sldId id="275" r:id="rId6"/>
    <p:sldId id="278" r:id="rId7"/>
    <p:sldId id="277" r:id="rId8"/>
    <p:sldId id="261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150D39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7" d="100"/>
          <a:sy n="67" d="100"/>
        </p:scale>
        <p:origin x="594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68E06657-D62D-43EC-95AC-6AB99FF86F84}"/>
    <pc:docChg chg="undo modSld">
      <pc:chgData name="Norberto Oviedo Ugalde" userId="f6dd41cc-30ac-40c0-95f2-225f08fe1ba3" providerId="ADAL" clId="{68E06657-D62D-43EC-95AC-6AB99FF86F84}" dt="2018-11-26T17:45:48.114" v="47" actId="20577"/>
      <pc:docMkLst>
        <pc:docMk/>
      </pc:docMkLst>
      <pc:sldChg chg="modSp">
        <pc:chgData name="Norberto Oviedo Ugalde" userId="f6dd41cc-30ac-40c0-95f2-225f08fe1ba3" providerId="ADAL" clId="{68E06657-D62D-43EC-95AC-6AB99FF86F84}" dt="2018-11-26T17:45:48.114" v="47" actId="20577"/>
        <pc:sldMkLst>
          <pc:docMk/>
          <pc:sldMk cId="1334696463" sldId="274"/>
        </pc:sldMkLst>
        <pc:spChg chg="mod">
          <ac:chgData name="Norberto Oviedo Ugalde" userId="f6dd41cc-30ac-40c0-95f2-225f08fe1ba3" providerId="ADAL" clId="{68E06657-D62D-43EC-95AC-6AB99FF86F84}" dt="2018-11-26T17:45:48.114" v="47" actId="20577"/>
          <ac:spMkLst>
            <pc:docMk/>
            <pc:sldMk cId="1334696463" sldId="27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68E06657-D62D-43EC-95AC-6AB99FF86F84}" dt="2018-11-26T17:45:27.959" v="40" actId="1076"/>
          <ac:spMkLst>
            <pc:docMk/>
            <pc:sldMk cId="1334696463" sldId="274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68E06657-D62D-43EC-95AC-6AB99FF86F84}" dt="2018-11-26T17:45:08.967" v="37" actId="1076"/>
          <ac:spMkLst>
            <pc:docMk/>
            <pc:sldMk cId="1334696463" sldId="274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68E06657-D62D-43EC-95AC-6AB99FF86F84}" dt="2018-11-26T17:45:10.567" v="38" actId="1076"/>
          <ac:spMkLst>
            <pc:docMk/>
            <pc:sldMk cId="1334696463" sldId="274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68E06657-D62D-43EC-95AC-6AB99FF86F84}" dt="2018-11-26T17:45:29.695" v="41" actId="1076"/>
          <ac:spMkLst>
            <pc:docMk/>
            <pc:sldMk cId="1334696463" sldId="274"/>
            <ac:spMk id="8" creationId="{07A27592-5C14-43FC-BB49-1C63F2C4BF32}"/>
          </ac:spMkLst>
        </pc:spChg>
      </pc:sldChg>
    </pc:docChg>
  </pc:docChgLst>
  <pc:docChgLst>
    <pc:chgData name="Norberto Oviedo Ugalde" userId="f6dd41cc-30ac-40c0-95f2-225f08fe1ba3" providerId="ADAL" clId="{57BA3523-1AFE-45F9-8DD6-CE50CA5A074F}"/>
    <pc:docChg chg="delSld modSld">
      <pc:chgData name="Norberto Oviedo Ugalde" userId="f6dd41cc-30ac-40c0-95f2-225f08fe1ba3" providerId="ADAL" clId="{57BA3523-1AFE-45F9-8DD6-CE50CA5A074F}" dt="2018-11-26T17:23:59.234" v="15" actId="2696"/>
      <pc:docMkLst>
        <pc:docMk/>
      </pc:docMkLst>
      <pc:sldChg chg="modSp">
        <pc:chgData name="Norberto Oviedo Ugalde" userId="f6dd41cc-30ac-40c0-95f2-225f08fe1ba3" providerId="ADAL" clId="{57BA3523-1AFE-45F9-8DD6-CE50CA5A074F}" dt="2018-11-26T17:23:38.090" v="7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57BA3523-1AFE-45F9-8DD6-CE50CA5A074F}" dt="2018-11-26T17:23:38.090" v="7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del">
        <pc:chgData name="Norberto Oviedo Ugalde" userId="f6dd41cc-30ac-40c0-95f2-225f08fe1ba3" providerId="ADAL" clId="{57BA3523-1AFE-45F9-8DD6-CE50CA5A074F}" dt="2018-11-26T17:23:56.636" v="8" actId="2696"/>
        <pc:sldMkLst>
          <pc:docMk/>
          <pc:sldMk cId="1580782875" sldId="263"/>
        </pc:sldMkLst>
      </pc:sldChg>
      <pc:sldChg chg="del">
        <pc:chgData name="Norberto Oviedo Ugalde" userId="f6dd41cc-30ac-40c0-95f2-225f08fe1ba3" providerId="ADAL" clId="{57BA3523-1AFE-45F9-8DD6-CE50CA5A074F}" dt="2018-11-26T17:23:56.890" v="9" actId="2696"/>
        <pc:sldMkLst>
          <pc:docMk/>
          <pc:sldMk cId="3901979300" sldId="267"/>
        </pc:sldMkLst>
      </pc:sldChg>
      <pc:sldChg chg="del">
        <pc:chgData name="Norberto Oviedo Ugalde" userId="f6dd41cc-30ac-40c0-95f2-225f08fe1ba3" providerId="ADAL" clId="{57BA3523-1AFE-45F9-8DD6-CE50CA5A074F}" dt="2018-11-26T17:23:58.449" v="13" actId="2696"/>
        <pc:sldMkLst>
          <pc:docMk/>
          <pc:sldMk cId="2662488420" sldId="268"/>
        </pc:sldMkLst>
      </pc:sldChg>
      <pc:sldChg chg="del">
        <pc:chgData name="Norberto Oviedo Ugalde" userId="f6dd41cc-30ac-40c0-95f2-225f08fe1ba3" providerId="ADAL" clId="{57BA3523-1AFE-45F9-8DD6-CE50CA5A074F}" dt="2018-11-26T17:23:57.596" v="11" actId="2696"/>
        <pc:sldMkLst>
          <pc:docMk/>
          <pc:sldMk cId="1756057845" sldId="269"/>
        </pc:sldMkLst>
      </pc:sldChg>
      <pc:sldChg chg="del">
        <pc:chgData name="Norberto Oviedo Ugalde" userId="f6dd41cc-30ac-40c0-95f2-225f08fe1ba3" providerId="ADAL" clId="{57BA3523-1AFE-45F9-8DD6-CE50CA5A074F}" dt="2018-11-26T17:23:57.191" v="10" actId="2696"/>
        <pc:sldMkLst>
          <pc:docMk/>
          <pc:sldMk cId="3860956282" sldId="270"/>
        </pc:sldMkLst>
      </pc:sldChg>
      <pc:sldChg chg="del">
        <pc:chgData name="Norberto Oviedo Ugalde" userId="f6dd41cc-30ac-40c0-95f2-225f08fe1ba3" providerId="ADAL" clId="{57BA3523-1AFE-45F9-8DD6-CE50CA5A074F}" dt="2018-11-26T17:23:58.066" v="12" actId="2696"/>
        <pc:sldMkLst>
          <pc:docMk/>
          <pc:sldMk cId="2942998815" sldId="271"/>
        </pc:sldMkLst>
      </pc:sldChg>
      <pc:sldChg chg="del">
        <pc:chgData name="Norberto Oviedo Ugalde" userId="f6dd41cc-30ac-40c0-95f2-225f08fe1ba3" providerId="ADAL" clId="{57BA3523-1AFE-45F9-8DD6-CE50CA5A074F}" dt="2018-11-26T17:23:58.923" v="14" actId="2696"/>
        <pc:sldMkLst>
          <pc:docMk/>
          <pc:sldMk cId="1336818645" sldId="272"/>
        </pc:sldMkLst>
      </pc:sldChg>
      <pc:sldChg chg="del">
        <pc:chgData name="Norberto Oviedo Ugalde" userId="f6dd41cc-30ac-40c0-95f2-225f08fe1ba3" providerId="ADAL" clId="{57BA3523-1AFE-45F9-8DD6-CE50CA5A074F}" dt="2018-11-26T17:23:59.234" v="15" actId="2696"/>
        <pc:sldMkLst>
          <pc:docMk/>
          <pc:sldMk cId="1269638790" sldId="273"/>
        </pc:sldMkLst>
      </pc:sldChg>
    </pc:docChg>
  </pc:docChgLst>
  <pc:docChgLst>
    <pc:chgData name="Norberto Oviedo Ugalde" userId="f6dd41cc-30ac-40c0-95f2-225f08fe1ba3" providerId="ADAL" clId="{A7017231-18D3-4E7F-AC09-A3AE7A36EE75}"/>
    <pc:docChg chg="undo custSel modSld">
      <pc:chgData name="Norberto Oviedo Ugalde" userId="f6dd41cc-30ac-40c0-95f2-225f08fe1ba3" providerId="ADAL" clId="{A7017231-18D3-4E7F-AC09-A3AE7A36EE75}" dt="2018-10-12T16:12:56.247" v="432" actId="20577"/>
      <pc:docMkLst>
        <pc:docMk/>
      </pc:docMkLst>
      <pc:sldChg chg="modSp">
        <pc:chgData name="Norberto Oviedo Ugalde" userId="f6dd41cc-30ac-40c0-95f2-225f08fe1ba3" providerId="ADAL" clId="{A7017231-18D3-4E7F-AC09-A3AE7A36EE75}" dt="2018-10-12T16:12:56.247" v="432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A7017231-18D3-4E7F-AC09-A3AE7A36EE75}" dt="2018-10-12T16:12:56.247" v="432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A7017231-18D3-4E7F-AC09-A3AE7A36EE75}" dt="2018-10-12T13:54:37.701" v="412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A7017231-18D3-4E7F-AC09-A3AE7A36EE75}" dt="2018-10-12T13:54:37.701" v="412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A7017231-18D3-4E7F-AC09-A3AE7A36EE75}" dt="2018-10-12T13:39:47.001" v="274" actId="207"/>
        <pc:sldMkLst>
          <pc:docMk/>
          <pc:sldMk cId="1334696463" sldId="274"/>
        </pc:sldMkLst>
        <pc:spChg chg="mod">
          <ac:chgData name="Norberto Oviedo Ugalde" userId="f6dd41cc-30ac-40c0-95f2-225f08fe1ba3" providerId="ADAL" clId="{A7017231-18D3-4E7F-AC09-A3AE7A36EE75}" dt="2018-10-12T13:39:47.001" v="274" actId="207"/>
          <ac:spMkLst>
            <pc:docMk/>
            <pc:sldMk cId="1334696463" sldId="27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A7017231-18D3-4E7F-AC09-A3AE7A36EE75}" dt="2018-10-12T13:39:34.913" v="273" actId="1076"/>
          <ac:spMkLst>
            <pc:docMk/>
            <pc:sldMk cId="1334696463" sldId="274"/>
            <ac:spMk id="6" creationId="{9D04A1E7-F3B1-44AA-805D-DF665DECA00C}"/>
          </ac:spMkLst>
        </pc:spChg>
      </pc:sldChg>
      <pc:sldChg chg="addSp delSp modSp delAnim modAnim">
        <pc:chgData name="Norberto Oviedo Ugalde" userId="f6dd41cc-30ac-40c0-95f2-225f08fe1ba3" providerId="ADAL" clId="{A7017231-18D3-4E7F-AC09-A3AE7A36EE75}" dt="2018-10-12T13:53:49.908" v="410" actId="1076"/>
        <pc:sldMkLst>
          <pc:docMk/>
          <pc:sldMk cId="2396654009" sldId="275"/>
        </pc:sldMkLst>
        <pc:spChg chg="mod">
          <ac:chgData name="Norberto Oviedo Ugalde" userId="f6dd41cc-30ac-40c0-95f2-225f08fe1ba3" providerId="ADAL" clId="{A7017231-18D3-4E7F-AC09-A3AE7A36EE75}" dt="2018-10-12T13:51:43.173" v="398" actId="1076"/>
          <ac:spMkLst>
            <pc:docMk/>
            <pc:sldMk cId="2396654009" sldId="275"/>
            <ac:spMk id="4" creationId="{34253248-139D-4E95-9702-36017106CBBB}"/>
          </ac:spMkLst>
        </pc:spChg>
        <pc:spChg chg="mod">
          <ac:chgData name="Norberto Oviedo Ugalde" userId="f6dd41cc-30ac-40c0-95f2-225f08fe1ba3" providerId="ADAL" clId="{A7017231-18D3-4E7F-AC09-A3AE7A36EE75}" dt="2018-10-12T13:52:48.588" v="405" actId="14100"/>
          <ac:spMkLst>
            <pc:docMk/>
            <pc:sldMk cId="2396654009" sldId="275"/>
            <ac:spMk id="7" creationId="{080EA391-085B-45CB-83B6-1936295A9C22}"/>
          </ac:spMkLst>
        </pc:spChg>
        <pc:spChg chg="mod">
          <ac:chgData name="Norberto Oviedo Ugalde" userId="f6dd41cc-30ac-40c0-95f2-225f08fe1ba3" providerId="ADAL" clId="{A7017231-18D3-4E7F-AC09-A3AE7A36EE75}" dt="2018-10-12T13:53:49.908" v="410" actId="1076"/>
          <ac:spMkLst>
            <pc:docMk/>
            <pc:sldMk cId="2396654009" sldId="275"/>
            <ac:spMk id="13" creationId="{A9C9F5BB-9DAB-47C6-B6FB-F751CA1BA9C7}"/>
          </ac:spMkLst>
        </pc:spChg>
        <pc:spChg chg="del mod">
          <ac:chgData name="Norberto Oviedo Ugalde" userId="f6dd41cc-30ac-40c0-95f2-225f08fe1ba3" providerId="ADAL" clId="{A7017231-18D3-4E7F-AC09-A3AE7A36EE75}" dt="2018-10-12T13:52:31.670" v="403" actId="478"/>
          <ac:spMkLst>
            <pc:docMk/>
            <pc:sldMk cId="2396654009" sldId="275"/>
            <ac:spMk id="15" creationId="{1BF384A7-A2E7-45FB-97A2-C7FA57BE0261}"/>
          </ac:spMkLst>
        </pc:spChg>
        <pc:spChg chg="add del mod">
          <ac:chgData name="Norberto Oviedo Ugalde" userId="f6dd41cc-30ac-40c0-95f2-225f08fe1ba3" providerId="ADAL" clId="{A7017231-18D3-4E7F-AC09-A3AE7A36EE75}" dt="2018-10-12T13:53:06.065" v="409"/>
          <ac:spMkLst>
            <pc:docMk/>
            <pc:sldMk cId="2396654009" sldId="275"/>
            <ac:spMk id="20" creationId="{AD36FFB6-271C-42A3-974D-FF694D5C39EB}"/>
          </ac:spMkLst>
        </pc:spChg>
        <pc:spChg chg="mod">
          <ac:chgData name="Norberto Oviedo Ugalde" userId="f6dd41cc-30ac-40c0-95f2-225f08fe1ba3" providerId="ADAL" clId="{A7017231-18D3-4E7F-AC09-A3AE7A36EE75}" dt="2018-10-12T13:51:14.460" v="395" actId="1076"/>
          <ac:spMkLst>
            <pc:docMk/>
            <pc:sldMk cId="2396654009" sldId="275"/>
            <ac:spMk id="21" creationId="{DE4DB83F-972F-4314-B654-1D8FA4317361}"/>
          </ac:spMkLst>
        </pc:spChg>
        <pc:spChg chg="mod">
          <ac:chgData name="Norberto Oviedo Ugalde" userId="f6dd41cc-30ac-40c0-95f2-225f08fe1ba3" providerId="ADAL" clId="{A7017231-18D3-4E7F-AC09-A3AE7A36EE75}" dt="2018-10-12T13:51:18.301" v="396" actId="1076"/>
          <ac:spMkLst>
            <pc:docMk/>
            <pc:sldMk cId="2396654009" sldId="275"/>
            <ac:spMk id="22" creationId="{EE4560F5-2AAC-4E77-BD69-5C5103F83E1B}"/>
          </ac:spMkLst>
        </pc:spChg>
        <pc:spChg chg="mod">
          <ac:chgData name="Norberto Oviedo Ugalde" userId="f6dd41cc-30ac-40c0-95f2-225f08fe1ba3" providerId="ADAL" clId="{A7017231-18D3-4E7F-AC09-A3AE7A36EE75}" dt="2018-10-12T13:52:05.884" v="400" actId="1076"/>
          <ac:spMkLst>
            <pc:docMk/>
            <pc:sldMk cId="2396654009" sldId="275"/>
            <ac:spMk id="23" creationId="{8ED512A5-6EB7-40E2-959D-A501C76237C8}"/>
          </ac:spMkLst>
        </pc:spChg>
        <pc:spChg chg="mod">
          <ac:chgData name="Norberto Oviedo Ugalde" userId="f6dd41cc-30ac-40c0-95f2-225f08fe1ba3" providerId="ADAL" clId="{A7017231-18D3-4E7F-AC09-A3AE7A36EE75}" dt="2018-10-12T13:50:59.198" v="392" actId="1076"/>
          <ac:spMkLst>
            <pc:docMk/>
            <pc:sldMk cId="2396654009" sldId="275"/>
            <ac:spMk id="24" creationId="{0B3816C5-DFE4-448D-AC72-0978A8620BCB}"/>
          </ac:spMkLst>
        </pc:spChg>
        <pc:spChg chg="mod">
          <ac:chgData name="Norberto Oviedo Ugalde" userId="f6dd41cc-30ac-40c0-95f2-225f08fe1ba3" providerId="ADAL" clId="{A7017231-18D3-4E7F-AC09-A3AE7A36EE75}" dt="2018-10-12T13:50:45.997" v="389" actId="1076"/>
          <ac:spMkLst>
            <pc:docMk/>
            <pc:sldMk cId="2396654009" sldId="275"/>
            <ac:spMk id="25" creationId="{5FE1E20A-D20D-4943-B43E-06FA7F2B3B62}"/>
          </ac:spMkLst>
        </pc:spChg>
        <pc:spChg chg="mod">
          <ac:chgData name="Norberto Oviedo Ugalde" userId="f6dd41cc-30ac-40c0-95f2-225f08fe1ba3" providerId="ADAL" clId="{A7017231-18D3-4E7F-AC09-A3AE7A36EE75}" dt="2018-10-12T13:50:55.173" v="391" actId="1076"/>
          <ac:spMkLst>
            <pc:docMk/>
            <pc:sldMk cId="2396654009" sldId="275"/>
            <ac:spMk id="26" creationId="{E51EC050-0908-461A-96EF-2817EE2DA930}"/>
          </ac:spMkLst>
        </pc:spChg>
        <pc:spChg chg="mod">
          <ac:chgData name="Norberto Oviedo Ugalde" userId="f6dd41cc-30ac-40c0-95f2-225f08fe1ba3" providerId="ADAL" clId="{A7017231-18D3-4E7F-AC09-A3AE7A36EE75}" dt="2018-10-12T13:50:42.965" v="388" actId="1076"/>
          <ac:spMkLst>
            <pc:docMk/>
            <pc:sldMk cId="2396654009" sldId="275"/>
            <ac:spMk id="27" creationId="{F53126B6-F659-4404-8DA8-71B4F4D847AA}"/>
          </ac:spMkLst>
        </pc:spChg>
        <pc:spChg chg="mod">
          <ac:chgData name="Norberto Oviedo Ugalde" userId="f6dd41cc-30ac-40c0-95f2-225f08fe1ba3" providerId="ADAL" clId="{A7017231-18D3-4E7F-AC09-A3AE7A36EE75}" dt="2018-10-12T13:51:52.445" v="399" actId="1076"/>
          <ac:spMkLst>
            <pc:docMk/>
            <pc:sldMk cId="2396654009" sldId="275"/>
            <ac:spMk id="28" creationId="{8DEA5F94-466C-4EB2-9EE2-18F531B682FE}"/>
          </ac:spMkLst>
        </pc:spChg>
        <pc:spChg chg="mod">
          <ac:chgData name="Norberto Oviedo Ugalde" userId="f6dd41cc-30ac-40c0-95f2-225f08fe1ba3" providerId="ADAL" clId="{A7017231-18D3-4E7F-AC09-A3AE7A36EE75}" dt="2018-10-12T13:49:42.285" v="378" actId="1076"/>
          <ac:spMkLst>
            <pc:docMk/>
            <pc:sldMk cId="2396654009" sldId="275"/>
            <ac:spMk id="29" creationId="{728D0C7E-86D4-4994-AA5B-8DEE8B392ECB}"/>
          </ac:spMkLst>
        </pc:spChg>
        <pc:spChg chg="mod">
          <ac:chgData name="Norberto Oviedo Ugalde" userId="f6dd41cc-30ac-40c0-95f2-225f08fe1ba3" providerId="ADAL" clId="{A7017231-18D3-4E7F-AC09-A3AE7A36EE75}" dt="2018-10-12T13:49:56.422" v="381" actId="1076"/>
          <ac:spMkLst>
            <pc:docMk/>
            <pc:sldMk cId="2396654009" sldId="275"/>
            <ac:spMk id="30" creationId="{EE7BA889-A886-45A4-BB07-1CF270554CBA}"/>
          </ac:spMkLst>
        </pc:spChg>
        <pc:spChg chg="mod">
          <ac:chgData name="Norberto Oviedo Ugalde" userId="f6dd41cc-30ac-40c0-95f2-225f08fe1ba3" providerId="ADAL" clId="{A7017231-18D3-4E7F-AC09-A3AE7A36EE75}" dt="2018-10-12T13:50:08.725" v="385" actId="1076"/>
          <ac:spMkLst>
            <pc:docMk/>
            <pc:sldMk cId="2396654009" sldId="275"/>
            <ac:spMk id="31" creationId="{B66C9ED3-3676-4F27-A3AD-02604DEDF336}"/>
          </ac:spMkLst>
        </pc:spChg>
        <pc:spChg chg="mod">
          <ac:chgData name="Norberto Oviedo Ugalde" userId="f6dd41cc-30ac-40c0-95f2-225f08fe1ba3" providerId="ADAL" clId="{A7017231-18D3-4E7F-AC09-A3AE7A36EE75}" dt="2018-10-12T13:50:19.077" v="387" actId="1076"/>
          <ac:spMkLst>
            <pc:docMk/>
            <pc:sldMk cId="2396654009" sldId="275"/>
            <ac:spMk id="32" creationId="{D1DB0711-89B2-4D56-9AEE-AD8FA38F963C}"/>
          </ac:spMkLst>
        </pc:spChg>
      </pc:sldChg>
      <pc:sldChg chg="addSp modSp modAnim">
        <pc:chgData name="Norberto Oviedo Ugalde" userId="f6dd41cc-30ac-40c0-95f2-225f08fe1ba3" providerId="ADAL" clId="{A7017231-18D3-4E7F-AC09-A3AE7A36EE75}" dt="2018-10-12T13:28:11.638" v="121"/>
        <pc:sldMkLst>
          <pc:docMk/>
          <pc:sldMk cId="956169604" sldId="277"/>
        </pc:sldMkLst>
        <pc:spChg chg="mod">
          <ac:chgData name="Norberto Oviedo Ugalde" userId="f6dd41cc-30ac-40c0-95f2-225f08fe1ba3" providerId="ADAL" clId="{A7017231-18D3-4E7F-AC09-A3AE7A36EE75}" dt="2018-10-12T13:26:27.781" v="115" actId="20577"/>
          <ac:spMkLst>
            <pc:docMk/>
            <pc:sldMk cId="956169604" sldId="277"/>
            <ac:spMk id="2" creationId="{5CC4CB02-CA9B-49B1-BFA5-F58762B7C0DF}"/>
          </ac:spMkLst>
        </pc:spChg>
        <pc:spChg chg="mod">
          <ac:chgData name="Norberto Oviedo Ugalde" userId="f6dd41cc-30ac-40c0-95f2-225f08fe1ba3" providerId="ADAL" clId="{A7017231-18D3-4E7F-AC09-A3AE7A36EE75}" dt="2018-10-12T13:23:42.534" v="85" actId="20577"/>
          <ac:spMkLst>
            <pc:docMk/>
            <pc:sldMk cId="956169604" sldId="277"/>
            <ac:spMk id="17" creationId="{67BD95DB-19AA-4A73-AD67-36BFD5529ABD}"/>
          </ac:spMkLst>
        </pc:spChg>
        <pc:spChg chg="mod">
          <ac:chgData name="Norberto Oviedo Ugalde" userId="f6dd41cc-30ac-40c0-95f2-225f08fe1ba3" providerId="ADAL" clId="{A7017231-18D3-4E7F-AC09-A3AE7A36EE75}" dt="2018-10-12T13:23:49.777" v="86" actId="20577"/>
          <ac:spMkLst>
            <pc:docMk/>
            <pc:sldMk cId="956169604" sldId="277"/>
            <ac:spMk id="18" creationId="{90B0C874-77EF-4E5B-AC37-9E272528F17E}"/>
          </ac:spMkLst>
        </pc:spChg>
        <pc:spChg chg="mod">
          <ac:chgData name="Norberto Oviedo Ugalde" userId="f6dd41cc-30ac-40c0-95f2-225f08fe1ba3" providerId="ADAL" clId="{A7017231-18D3-4E7F-AC09-A3AE7A36EE75}" dt="2018-10-12T13:26:32.063" v="116" actId="1076"/>
          <ac:spMkLst>
            <pc:docMk/>
            <pc:sldMk cId="956169604" sldId="277"/>
            <ac:spMk id="19" creationId="{3BE81D43-8717-465E-BC02-5BBB3200185A}"/>
          </ac:spMkLst>
        </pc:spChg>
        <pc:cxnChg chg="add mod">
          <ac:chgData name="Norberto Oviedo Ugalde" userId="f6dd41cc-30ac-40c0-95f2-225f08fe1ba3" providerId="ADAL" clId="{A7017231-18D3-4E7F-AC09-A3AE7A36EE75}" dt="2018-10-12T13:26:09.519" v="112" actId="1076"/>
          <ac:cxnSpMkLst>
            <pc:docMk/>
            <pc:sldMk cId="956169604" sldId="277"/>
            <ac:cxnSpMk id="4" creationId="{2FE7B77A-5E6E-4317-949D-F8DD3A9FE40F}"/>
          </ac:cxnSpMkLst>
        </pc:cxnChg>
        <pc:cxnChg chg="add mod">
          <ac:chgData name="Norberto Oviedo Ugalde" userId="f6dd41cc-30ac-40c0-95f2-225f08fe1ba3" providerId="ADAL" clId="{A7017231-18D3-4E7F-AC09-A3AE7A36EE75}" dt="2018-10-12T13:25:53.367" v="106" actId="1076"/>
          <ac:cxnSpMkLst>
            <pc:docMk/>
            <pc:sldMk cId="956169604" sldId="277"/>
            <ac:cxnSpMk id="21" creationId="{4AD49C77-56B0-4521-868B-18D39F79078F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26/11/2018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0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360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8.png"/><Relationship Id="rId9" Type="http://schemas.openxmlformats.org/officeDocument/2006/relationships/image" Target="../media/image5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199" y="903997"/>
            <a:ext cx="11387797" cy="5295371"/>
          </a:xfrm>
        </p:spPr>
        <p:txBody>
          <a:bodyPr/>
          <a:lstStyle/>
          <a:p>
            <a:r>
              <a:rPr lang="es-ES_tradnl" sz="4800" dirty="0"/>
              <a:t>Ecuación diferencial lineal mediante </a:t>
            </a:r>
            <a:br>
              <a:rPr lang="es-ES_tradnl" sz="4800" dirty="0"/>
            </a:br>
            <a:r>
              <a:rPr lang="es-ES_tradnl" sz="4800" dirty="0"/>
              <a:t>operadores 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5400" dirty="0" err="1"/>
              <a:t>M.Sc</a:t>
            </a:r>
            <a:r>
              <a:rPr lang="es-ES_tradnl" sz="54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/>
              <p:nvPr/>
            </p:nvSpPr>
            <p:spPr>
              <a:xfrm>
                <a:off x="972379" y="2025083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8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8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8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8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379" y="2025083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40532" y="0"/>
            <a:ext cx="11348194" cy="6316394"/>
          </a:xfrm>
        </p:spPr>
        <p:txBody>
          <a:bodyPr numCol="1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s-CR" b="1" dirty="0">
              <a:solidFill>
                <a:schemeClr val="tx2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s-CR" dirty="0">
                <a:latin typeface="Arial" charset="0"/>
                <a:cs typeface="Arial" charset="0"/>
              </a:rPr>
              <a:t>Considere:</a:t>
            </a:r>
            <a:r>
              <a:rPr lang="es-CR" b="1" dirty="0"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       Determine la </a:t>
            </a:r>
            <a:r>
              <a:rPr lang="es-CR" b="1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forma</a:t>
            </a:r>
            <a:r>
              <a:rPr lang="es-CR" dirty="0">
                <a:latin typeface="Arial" charset="0"/>
                <a:ea typeface="Arial" charset="0"/>
                <a:cs typeface="Arial" charset="0"/>
              </a:rPr>
              <a:t> de la solución particular.</a:t>
            </a:r>
            <a:endParaRPr lang="es-CR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7A27592-5C14-43FC-BB49-1C63F2C4BF32}"/>
              </a:ext>
            </a:extLst>
          </p:cNvPr>
          <p:cNvSpPr/>
          <p:nvPr/>
        </p:nvSpPr>
        <p:spPr>
          <a:xfrm>
            <a:off x="985331" y="231346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/>
              <p:nvPr/>
            </p:nvSpPr>
            <p:spPr>
              <a:xfrm>
                <a:off x="1123295" y="3725838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8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8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8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8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295" y="3725838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ipse 6">
            <a:extLst>
              <a:ext uri="{FF2B5EF4-FFF2-40B4-BE49-F238E27FC236}">
                <a16:creationId xmlns:a16="http://schemas.microsoft.com/office/drawing/2014/main" id="{4BF4B638-A374-49E9-ACC4-00F66AAB8856}"/>
              </a:ext>
            </a:extLst>
          </p:cNvPr>
          <p:cNvSpPr/>
          <p:nvPr/>
        </p:nvSpPr>
        <p:spPr>
          <a:xfrm>
            <a:off x="1123295" y="3965140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3469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ángulo: esquinas diagonales redondeadas 8">
            <a:extLst>
              <a:ext uri="{FF2B5EF4-FFF2-40B4-BE49-F238E27FC236}">
                <a16:creationId xmlns:a16="http://schemas.microsoft.com/office/drawing/2014/main" id="{B66C9ED3-3676-4F27-A3AD-02604DEDF336}"/>
              </a:ext>
            </a:extLst>
          </p:cNvPr>
          <p:cNvSpPr/>
          <p:nvPr/>
        </p:nvSpPr>
        <p:spPr>
          <a:xfrm>
            <a:off x="4354277" y="5692803"/>
            <a:ext cx="4193135" cy="741355"/>
          </a:xfrm>
          <a:prstGeom prst="round2DiagRect">
            <a:avLst>
              <a:gd name="adj1" fmla="val 0"/>
              <a:gd name="adj2" fmla="val 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0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0096" y="1302953"/>
                <a:ext cx="10651847" cy="4238842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es-419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419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s-419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s-419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=3</m:t>
                      </m:r>
                      <m:sSup>
                        <m:sSup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+4 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𝑠𝑒𝑛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−</m:t>
                      </m:r>
                      <m:func>
                        <m:func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func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 </m:t>
                      </m:r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endParaRPr lang="es-419" sz="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</m:t>
                    </m:r>
                  </m:oMath>
                </a14:m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  <m:sup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p>
                    </m:sSup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</m:t>
                    </m:r>
                  </m:oMath>
                </a14:m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  <m:sup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+1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Así, aplicando en la ecuación 2 el operador aniquilador se tiene: </a:t>
                </a: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096" y="1302953"/>
                <a:ext cx="10651847" cy="4238842"/>
              </a:xfrm>
              <a:prstGeom prst="rect">
                <a:avLst/>
              </a:prstGeom>
              <a:blipFill>
                <a:blip r:embed="rId2"/>
                <a:stretch>
                  <a:fillRect l="-97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451965" y="649769"/>
                <a:ext cx="5841633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65" y="649769"/>
                <a:ext cx="5841633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5916020" y="34736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8573604" y="195136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4750485" y="3429000"/>
                <a:ext cx="175864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+1)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0485" y="3429000"/>
                <a:ext cx="1758640" cy="4770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Abrir llave 20">
            <a:extLst>
              <a:ext uri="{FF2B5EF4-FFF2-40B4-BE49-F238E27FC236}">
                <a16:creationId xmlns:a16="http://schemas.microsoft.com/office/drawing/2014/main" id="{DE4DB83F-972F-4314-B654-1D8FA4317361}"/>
              </a:ext>
            </a:extLst>
          </p:cNvPr>
          <p:cNvSpPr/>
          <p:nvPr/>
        </p:nvSpPr>
        <p:spPr>
          <a:xfrm rot="5400000">
            <a:off x="6468056" y="508282"/>
            <a:ext cx="492370" cy="2912874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E4560F5-2AAC-4E77-BD69-5C5103F83E1B}"/>
                  </a:ext>
                </a:extLst>
              </p:cNvPr>
              <p:cNvSpPr txBox="1"/>
              <p:nvPr/>
            </p:nvSpPr>
            <p:spPr>
              <a:xfrm>
                <a:off x="6105861" y="1247061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EE4560F5-2AAC-4E77-BD69-5C5103F83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861" y="1247061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8ED512A5-6EB7-40E2-959D-A501C76237C8}"/>
                  </a:ext>
                </a:extLst>
              </p:cNvPr>
              <p:cNvSpPr txBox="1"/>
              <p:nvPr/>
            </p:nvSpPr>
            <p:spPr>
              <a:xfrm>
                <a:off x="6522494" y="2683249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8ED512A5-6EB7-40E2-959D-A501C76237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2494" y="2683249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Abrir llave 23">
            <a:extLst>
              <a:ext uri="{FF2B5EF4-FFF2-40B4-BE49-F238E27FC236}">
                <a16:creationId xmlns:a16="http://schemas.microsoft.com/office/drawing/2014/main" id="{0B3816C5-DFE4-448D-AC72-0978A8620BCB}"/>
              </a:ext>
            </a:extLst>
          </p:cNvPr>
          <p:cNvSpPr/>
          <p:nvPr/>
        </p:nvSpPr>
        <p:spPr>
          <a:xfrm rot="16200000">
            <a:off x="5488169" y="2158513"/>
            <a:ext cx="206981" cy="613781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" name="Abrir llave 24">
            <a:extLst>
              <a:ext uri="{FF2B5EF4-FFF2-40B4-BE49-F238E27FC236}">
                <a16:creationId xmlns:a16="http://schemas.microsoft.com/office/drawing/2014/main" id="{5FE1E20A-D20D-4943-B43E-06FA7F2B3B62}"/>
              </a:ext>
            </a:extLst>
          </p:cNvPr>
          <p:cNvSpPr/>
          <p:nvPr/>
        </p:nvSpPr>
        <p:spPr>
          <a:xfrm rot="16200000">
            <a:off x="7118710" y="1512267"/>
            <a:ext cx="206983" cy="2021039"/>
          </a:xfrm>
          <a:prstGeom prst="leftBrace">
            <a:avLst>
              <a:gd name="adj1" fmla="val 105422"/>
              <a:gd name="adj2" fmla="val 47888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51EC050-0908-461A-96EF-2817EE2DA930}"/>
                  </a:ext>
                </a:extLst>
              </p:cNvPr>
              <p:cNvSpPr txBox="1"/>
              <p:nvPr/>
            </p:nvSpPr>
            <p:spPr>
              <a:xfrm>
                <a:off x="4854023" y="2673988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51EC050-0908-461A-96EF-2817EE2DA9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023" y="2673988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brir llave 26">
            <a:extLst>
              <a:ext uri="{FF2B5EF4-FFF2-40B4-BE49-F238E27FC236}">
                <a16:creationId xmlns:a16="http://schemas.microsoft.com/office/drawing/2014/main" id="{F53126B6-F659-4404-8DA8-71B4F4D847AA}"/>
              </a:ext>
            </a:extLst>
          </p:cNvPr>
          <p:cNvSpPr/>
          <p:nvPr/>
        </p:nvSpPr>
        <p:spPr>
          <a:xfrm rot="10800000">
            <a:off x="4339949" y="2925411"/>
            <a:ext cx="221012" cy="1619123"/>
          </a:xfrm>
          <a:prstGeom prst="leftBrace">
            <a:avLst>
              <a:gd name="adj1" fmla="val 105422"/>
              <a:gd name="adj2" fmla="val 50808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8DEA5F94-466C-4EB2-9EE2-18F531B682FE}"/>
                  </a:ext>
                </a:extLst>
              </p:cNvPr>
              <p:cNvSpPr txBox="1"/>
              <p:nvPr/>
            </p:nvSpPr>
            <p:spPr>
              <a:xfrm>
                <a:off x="6590934" y="3467403"/>
                <a:ext cx="396534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𝐷</m:t>
                          </m:r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sup>
                      </m:sSup>
                      <m:d>
                        <m:d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+1</m:t>
                          </m:r>
                        </m:e>
                      </m:d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𝐹</m:t>
                      </m:r>
                      <m:d>
                        <m:d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8DEA5F94-466C-4EB2-9EE2-18F531B68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934" y="3467403"/>
                <a:ext cx="3965341" cy="4770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728D0C7E-86D4-4994-AA5B-8DEE8B392ECB}"/>
                  </a:ext>
                </a:extLst>
              </p:cNvPr>
              <p:cNvSpPr txBox="1"/>
              <p:nvPr/>
            </p:nvSpPr>
            <p:spPr>
              <a:xfrm>
                <a:off x="1613758" y="5220458"/>
                <a:ext cx="9954352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419" sz="2500" b="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sSup>
                      <m:sSup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  <m: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p>
                    </m:sSup>
                    <m:d>
                      <m:d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419" sz="25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s-419" sz="25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4</m:t>
                            </m:r>
                          </m:sup>
                        </m:sSup>
                        <m: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sSup>
                          <m:sSupPr>
                            <m:ctrlP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s-419" sz="2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𝑦</m:t>
                    </m:r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  <m:sup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p>
                    </m:sSup>
                    <m:d>
                      <m:dPr>
                        <m:ctrlP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  <m:sSup>
                          <m:sSupPr>
                            <m:ctrlP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  <m: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+4 </m:t>
                        </m:r>
                        <m: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𝑠𝑒𝑛</m:t>
                        </m:r>
                        <m: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 </m:t>
                        </m:r>
                        <m: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  <m:r>
                          <a:rPr lang="es-419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 −</m:t>
                        </m:r>
                        <m:func>
                          <m:funcPr>
                            <m:ctrlP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s-419" sz="25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s-419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𝑥</m:t>
                            </m:r>
                          </m:e>
                        </m:func>
                      </m:e>
                    </m:d>
                    <m:r>
                      <a:rPr lang="es-419" sz="2500" b="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=0</m:t>
                    </m:r>
                  </m:oMath>
                </a14:m>
                <a:r>
                  <a:rPr lang="es-419" sz="25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728D0C7E-86D4-4994-AA5B-8DEE8B392E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3758" y="5220458"/>
                <a:ext cx="9954352" cy="4770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EE7BA889-A886-45A4-BB07-1CF270554CBA}"/>
                  </a:ext>
                </a:extLst>
              </p:cNvPr>
              <p:cNvSpPr txBox="1"/>
              <p:nvPr/>
            </p:nvSpPr>
            <p:spPr>
              <a:xfrm>
                <a:off x="4616839" y="5801736"/>
                <a:ext cx="9954352" cy="481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419" sz="2500" b="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sSup>
                      <m:sSup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𝐷</m:t>
                        </m:r>
                      </m:e>
                      <m: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419" sz="25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s-419" sz="2500" b="0" i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sSupPr>
                              <m:e>
                                <m:r>
                                  <a:rPr lang="es-419" sz="2500" b="0" i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charset="0"/>
                                  </a:rPr>
                                  <m:t>𝐷</m:t>
                                </m:r>
                              </m:e>
                              <m:sup>
                                <m:r>
                                  <a:rPr lang="es-419" sz="2500" b="0" i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s-419" sz="25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  <m:r>
                      <a:rPr lang="es-419" sz="2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𝑦</m:t>
                    </m:r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500" b="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0</m:t>
                    </m:r>
                  </m:oMath>
                </a14:m>
                <a:r>
                  <a:rPr lang="es-419" sz="25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EE7BA889-A886-45A4-BB07-1CF270554C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6839" y="5801736"/>
                <a:ext cx="9954352" cy="48141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Elipse 31">
            <a:extLst>
              <a:ext uri="{FF2B5EF4-FFF2-40B4-BE49-F238E27FC236}">
                <a16:creationId xmlns:a16="http://schemas.microsoft.com/office/drawing/2014/main" id="{D1DB0711-89B2-4D56-9AEE-AD8FA38F963C}"/>
              </a:ext>
            </a:extLst>
          </p:cNvPr>
          <p:cNvSpPr/>
          <p:nvPr/>
        </p:nvSpPr>
        <p:spPr>
          <a:xfrm>
            <a:off x="8188980" y="570498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9665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3" grpId="0" animBg="1"/>
      <p:bldP spid="4" grpId="0"/>
      <p:bldP spid="21" grpId="0" animBg="1"/>
      <p:bldP spid="22" grpId="0"/>
      <p:bldP spid="23" grpId="0"/>
      <p:bldP spid="24" grpId="0" animBg="1"/>
      <p:bldP spid="25" grpId="0" animBg="1"/>
      <p:bldP spid="26" grpId="0"/>
      <p:bldP spid="27" grpId="0" animBg="1"/>
      <p:bldP spid="28" grpId="0"/>
      <p:bldP spid="29" grpId="0"/>
      <p:bldP spid="30" grpId="0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: esquinas diagonales redondeadas 8">
                <a:extLst>
                  <a:ext uri="{FF2B5EF4-FFF2-40B4-BE49-F238E27FC236}">
                    <a16:creationId xmlns:a16="http://schemas.microsoft.com/office/drawing/2014/main" id="{1BF384A7-A2E7-45FB-97A2-C7FA57BE0261}"/>
                  </a:ext>
                </a:extLst>
              </p:cNvPr>
              <p:cNvSpPr/>
              <p:nvPr/>
            </p:nvSpPr>
            <p:spPr>
              <a:xfrm>
                <a:off x="6765996" y="651601"/>
                <a:ext cx="4634412" cy="79489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𝑫</m:t>
                              </m:r>
                            </m:e>
                            <m:sup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𝟒</m:t>
                              </m:r>
                            </m:sup>
                          </m:sSup>
                          <m: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𝑫</m:t>
                              </m:r>
                            </m:e>
                            <m:sup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𝒔𝒆𝒏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−</m:t>
                      </m:r>
                      <m:func>
                        <m:func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𝒄𝒐𝒔</m:t>
                          </m:r>
                        </m:fName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5" name="Rectángulo: esquinas diagonales redondeadas 8">
                <a:extLst>
                  <a:ext uri="{FF2B5EF4-FFF2-40B4-BE49-F238E27FC236}">
                    <a16:creationId xmlns:a16="http://schemas.microsoft.com/office/drawing/2014/main" id="{1BF384A7-A2E7-45FB-97A2-C7FA57BE02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5996" y="651601"/>
                <a:ext cx="4634412" cy="79489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Marcador de texto 1">
            <a:extLst>
              <a:ext uri="{FF2B5EF4-FFF2-40B4-BE49-F238E27FC236}">
                <a16:creationId xmlns:a16="http://schemas.microsoft.com/office/drawing/2014/main" id="{080EA391-085B-45CB-83B6-1936295A9C22}"/>
              </a:ext>
            </a:extLst>
          </p:cNvPr>
          <p:cNvSpPr txBox="1">
            <a:spLocks/>
          </p:cNvSpPr>
          <p:nvPr/>
        </p:nvSpPr>
        <p:spPr>
          <a:xfrm>
            <a:off x="2027082" y="2630372"/>
            <a:ext cx="7858118" cy="977318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x-none" sz="3300" b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Solución</a:t>
            </a:r>
            <a:endParaRPr lang="es-419" sz="3300" b="1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451965" y="649769"/>
                <a:ext cx="5841633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65" y="649769"/>
                <a:ext cx="5841633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5916020" y="34736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11082739" y="34581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: esquinas diagonales redondeadas 8">
                <a:extLst>
                  <a:ext uri="{FF2B5EF4-FFF2-40B4-BE49-F238E27FC236}">
                    <a16:creationId xmlns:a16="http://schemas.microsoft.com/office/drawing/2014/main" id="{4F751B8C-80AC-426B-89F5-40C2D6B778DC}"/>
                  </a:ext>
                </a:extLst>
              </p:cNvPr>
              <p:cNvSpPr/>
              <p:nvPr/>
            </p:nvSpPr>
            <p:spPr>
              <a:xfrm>
                <a:off x="451965" y="1689905"/>
                <a:ext cx="5841633" cy="82604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𝟓</m:t>
                          </m:r>
                        </m:sup>
                      </m:sSup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000" b="1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000" b="1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𝑫</m:t>
                                  </m:r>
                                </m:e>
                                <m:sup>
                                  <m:r>
                                    <a:rPr lang="es-419" sz="2000" b="1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</m:t>
                              </m:r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0" name="Rectángulo: esquinas diagonales redondeadas 8">
                <a:extLst>
                  <a:ext uri="{FF2B5EF4-FFF2-40B4-BE49-F238E27FC236}">
                    <a16:creationId xmlns:a16="http://schemas.microsoft.com/office/drawing/2014/main" id="{4F751B8C-80AC-426B-89F5-40C2D6B778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65" y="1689905"/>
                <a:ext cx="5841633" cy="82604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Elipse 32">
            <a:extLst>
              <a:ext uri="{FF2B5EF4-FFF2-40B4-BE49-F238E27FC236}">
                <a16:creationId xmlns:a16="http://schemas.microsoft.com/office/drawing/2014/main" id="{52E0C0E6-0875-4D3D-B194-D1E56DA3669E}"/>
              </a:ext>
            </a:extLst>
          </p:cNvPr>
          <p:cNvSpPr/>
          <p:nvPr/>
        </p:nvSpPr>
        <p:spPr>
          <a:xfrm>
            <a:off x="5956141" y="151050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3A5443F2-F269-41A9-B8C7-DDAA77F89638}"/>
                  </a:ext>
                </a:extLst>
              </p:cNvPr>
              <p:cNvSpPr/>
              <p:nvPr/>
            </p:nvSpPr>
            <p:spPr>
              <a:xfrm>
                <a:off x="6765996" y="1687442"/>
                <a:ext cx="4634412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000" b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3A5443F2-F269-41A9-B8C7-DDAA77F896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5996" y="1687442"/>
                <a:ext cx="4634412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>
            <a:extLst>
              <a:ext uri="{FF2B5EF4-FFF2-40B4-BE49-F238E27FC236}">
                <a16:creationId xmlns:a16="http://schemas.microsoft.com/office/drawing/2014/main" id="{ABA03092-69CD-4E94-99DB-131B65FF7587}"/>
              </a:ext>
            </a:extLst>
          </p:cNvPr>
          <p:cNvSpPr/>
          <p:nvPr/>
        </p:nvSpPr>
        <p:spPr>
          <a:xfrm>
            <a:off x="11096480" y="148612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7C9EC9EC-EFE5-4910-BEE2-88071FAB5377}"/>
                  </a:ext>
                </a:extLst>
              </p:cNvPr>
              <p:cNvSpPr txBox="1"/>
              <p:nvPr/>
            </p:nvSpPr>
            <p:spPr>
              <a:xfrm>
                <a:off x="844062" y="3722112"/>
                <a:ext cx="11221329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r>
                        <a:rPr lang="es-419" sz="25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𝐵𝑥</m:t>
                      </m:r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sSup>
                        <m:sSup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sSup>
                        <m:sSup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sSup>
                        <m:sSup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4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𝐹</m:t>
                          </m:r>
                          <m:func>
                            <m:funcPr>
                              <m:ctrlPr>
                                <a:rPr lang="es-419" sz="25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419" sz="25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s-419" sz="25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func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𝐺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s-419" sz="25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sen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(</m:t>
                      </m:r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𝐻</m:t>
                      </m:r>
                      <m:func>
                        <m:func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func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𝐼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7C9EC9EC-EFE5-4910-BEE2-88071FAB5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062" y="3722112"/>
                <a:ext cx="11221329" cy="4770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154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: esquinas diagonales redondeadas 8">
            <a:extLst>
              <a:ext uri="{FF2B5EF4-FFF2-40B4-BE49-F238E27FC236}">
                <a16:creationId xmlns:a16="http://schemas.microsoft.com/office/drawing/2014/main" id="{3BE81D43-8717-465E-BC02-5BBB3200185A}"/>
              </a:ext>
            </a:extLst>
          </p:cNvPr>
          <p:cNvSpPr/>
          <p:nvPr/>
        </p:nvSpPr>
        <p:spPr>
          <a:xfrm>
            <a:off x="2499360" y="5359722"/>
            <a:ext cx="7042349" cy="826384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0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: esquinas diagonales redondeadas 8">
                <a:extLst>
                  <a:ext uri="{FF2B5EF4-FFF2-40B4-BE49-F238E27FC236}">
                    <a16:creationId xmlns:a16="http://schemas.microsoft.com/office/drawing/2014/main" id="{1BF384A7-A2E7-45FB-97A2-C7FA57BE0261}"/>
                  </a:ext>
                </a:extLst>
              </p:cNvPr>
              <p:cNvSpPr/>
              <p:nvPr/>
            </p:nvSpPr>
            <p:spPr>
              <a:xfrm>
                <a:off x="6765996" y="651601"/>
                <a:ext cx="4634412" cy="79489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𝑫</m:t>
                              </m:r>
                            </m:e>
                            <m:sup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𝟒</m:t>
                              </m:r>
                            </m:sup>
                          </m:sSup>
                          <m: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𝑫</m:t>
                              </m:r>
                            </m:e>
                            <m:sup>
                              <m:r>
                                <a:rPr lang="es-419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𝒔𝒆𝒏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−</m:t>
                      </m:r>
                      <m:func>
                        <m:funcPr>
                          <m:ctrlP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𝒄𝒐𝒔</m:t>
                          </m:r>
                        </m:fName>
                        <m:e>
                          <m:r>
                            <a:rPr lang="es-419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5" name="Rectángulo: esquinas diagonales redondeadas 8">
                <a:extLst>
                  <a:ext uri="{FF2B5EF4-FFF2-40B4-BE49-F238E27FC236}">
                    <a16:creationId xmlns:a16="http://schemas.microsoft.com/office/drawing/2014/main" id="{1BF384A7-A2E7-45FB-97A2-C7FA57BE02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5996" y="651601"/>
                <a:ext cx="4634412" cy="79489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Marcador de texto 1">
            <a:extLst>
              <a:ext uri="{FF2B5EF4-FFF2-40B4-BE49-F238E27FC236}">
                <a16:creationId xmlns:a16="http://schemas.microsoft.com/office/drawing/2014/main" id="{080EA391-085B-45CB-83B6-1936295A9C22}"/>
              </a:ext>
            </a:extLst>
          </p:cNvPr>
          <p:cNvSpPr txBox="1">
            <a:spLocks/>
          </p:cNvSpPr>
          <p:nvPr/>
        </p:nvSpPr>
        <p:spPr>
          <a:xfrm>
            <a:off x="2027082" y="2630372"/>
            <a:ext cx="7858118" cy="977318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x-none" sz="3300" b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Solución</a:t>
            </a:r>
            <a:endParaRPr lang="es-419" sz="3300" b="1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451965" y="649769"/>
                <a:ext cx="5841633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65" y="649769"/>
                <a:ext cx="5841633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5916020" y="34736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11082739" y="34581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EE7BA889-A886-45A4-BB07-1CF270554CBA}"/>
                  </a:ext>
                </a:extLst>
              </p:cNvPr>
              <p:cNvSpPr txBox="1"/>
              <p:nvPr/>
            </p:nvSpPr>
            <p:spPr>
              <a:xfrm>
                <a:off x="844062" y="3722112"/>
                <a:ext cx="11221329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r>
                        <a:rPr lang="es-419" sz="25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𝐵𝑥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4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5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𝐹</m:t>
                          </m:r>
                          <m:func>
                            <m:funcPr>
                              <m:ctrlPr>
                                <a:rPr lang="es-419" sz="25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419" sz="250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s-419" sz="25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</m:func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𝐺</m:t>
                          </m:r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s-419" sz="25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sen</m:t>
                          </m:r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(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𝐻</m:t>
                      </m:r>
                      <m:func>
                        <m:func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func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𝐼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EE7BA889-A886-45A4-BB07-1CF270554C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062" y="3722112"/>
                <a:ext cx="11221329" cy="4770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: esquinas diagonales redondeadas 8">
                <a:extLst>
                  <a:ext uri="{FF2B5EF4-FFF2-40B4-BE49-F238E27FC236}">
                    <a16:creationId xmlns:a16="http://schemas.microsoft.com/office/drawing/2014/main" id="{4F751B8C-80AC-426B-89F5-40C2D6B778DC}"/>
                  </a:ext>
                </a:extLst>
              </p:cNvPr>
              <p:cNvSpPr/>
              <p:nvPr/>
            </p:nvSpPr>
            <p:spPr>
              <a:xfrm>
                <a:off x="451965" y="1689905"/>
                <a:ext cx="5841633" cy="82604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𝑫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𝟓</m:t>
                          </m:r>
                        </m:sup>
                      </m:sSup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000" b="1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000" b="1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𝑫</m:t>
                                  </m:r>
                                </m:e>
                                <m:sup>
                                  <m:r>
                                    <a:rPr lang="es-419" sz="2000" b="1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</m:t>
                              </m:r>
                              <m:r>
                                <a:rPr lang="es-419" sz="2000" b="1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0" name="Rectángulo: esquinas diagonales redondeadas 8">
                <a:extLst>
                  <a:ext uri="{FF2B5EF4-FFF2-40B4-BE49-F238E27FC236}">
                    <a16:creationId xmlns:a16="http://schemas.microsoft.com/office/drawing/2014/main" id="{4F751B8C-80AC-426B-89F5-40C2D6B778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65" y="1689905"/>
                <a:ext cx="5841633" cy="82604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Elipse 32">
            <a:extLst>
              <a:ext uri="{FF2B5EF4-FFF2-40B4-BE49-F238E27FC236}">
                <a16:creationId xmlns:a16="http://schemas.microsoft.com/office/drawing/2014/main" id="{52E0C0E6-0875-4D3D-B194-D1E56DA3669E}"/>
              </a:ext>
            </a:extLst>
          </p:cNvPr>
          <p:cNvSpPr/>
          <p:nvPr/>
        </p:nvSpPr>
        <p:spPr>
          <a:xfrm>
            <a:off x="5956141" y="151050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3A5443F2-F269-41A9-B8C7-DDAA77F89638}"/>
                  </a:ext>
                </a:extLst>
              </p:cNvPr>
              <p:cNvSpPr/>
              <p:nvPr/>
            </p:nvSpPr>
            <p:spPr>
              <a:xfrm>
                <a:off x="6765996" y="1687442"/>
                <a:ext cx="4634412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000" b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3A5443F2-F269-41A9-B8C7-DDAA77F896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5996" y="1687442"/>
                <a:ext cx="4634412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>
            <a:extLst>
              <a:ext uri="{FF2B5EF4-FFF2-40B4-BE49-F238E27FC236}">
                <a16:creationId xmlns:a16="http://schemas.microsoft.com/office/drawing/2014/main" id="{ABA03092-69CD-4E94-99DB-131B65FF7587}"/>
              </a:ext>
            </a:extLst>
          </p:cNvPr>
          <p:cNvSpPr/>
          <p:nvPr/>
        </p:nvSpPr>
        <p:spPr>
          <a:xfrm>
            <a:off x="11096480" y="148612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CA6DC5F9-EE42-430A-A703-194B6914000C}"/>
              </a:ext>
            </a:extLst>
          </p:cNvPr>
          <p:cNvSpPr/>
          <p:nvPr/>
        </p:nvSpPr>
        <p:spPr>
          <a:xfrm rot="16200000">
            <a:off x="2293223" y="3692089"/>
            <a:ext cx="114424" cy="982489"/>
          </a:xfrm>
          <a:prstGeom prst="leftBrace">
            <a:avLst>
              <a:gd name="adj1" fmla="val 105422"/>
              <a:gd name="adj2" fmla="val 5080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rgbClr val="FF0000"/>
              </a:solidFill>
            </a:endParaRP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30E7653D-7EF7-4D47-935C-0713C190F8CF}"/>
              </a:ext>
            </a:extLst>
          </p:cNvPr>
          <p:cNvSpPr/>
          <p:nvPr/>
        </p:nvSpPr>
        <p:spPr>
          <a:xfrm rot="16200000">
            <a:off x="7194845" y="2988599"/>
            <a:ext cx="218090" cy="2526678"/>
          </a:xfrm>
          <a:prstGeom prst="leftBrace">
            <a:avLst>
              <a:gd name="adj1" fmla="val 105422"/>
              <a:gd name="adj2" fmla="val 5080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67BD95DB-19AA-4A73-AD67-36BFD5529ABD}"/>
                  </a:ext>
                </a:extLst>
              </p:cNvPr>
              <p:cNvSpPr txBox="1"/>
              <p:nvPr/>
            </p:nvSpPr>
            <p:spPr>
              <a:xfrm>
                <a:off x="1660955" y="4422500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67BD95DB-19AA-4A73-AD67-36BFD5529A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955" y="4422500"/>
                <a:ext cx="1378957" cy="4770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90B0C874-77EF-4E5B-AC37-9E272528F17E}"/>
                  </a:ext>
                </a:extLst>
              </p:cNvPr>
              <p:cNvSpPr txBox="1"/>
              <p:nvPr/>
            </p:nvSpPr>
            <p:spPr>
              <a:xfrm>
                <a:off x="6631055" y="4422500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90B0C874-77EF-4E5B-AC37-9E272528F1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1055" y="4422500"/>
                <a:ext cx="1378957" cy="4770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5CC4CB02-CA9B-49B1-BFA5-F58762B7C0DF}"/>
                  </a:ext>
                </a:extLst>
              </p:cNvPr>
              <p:cNvSpPr/>
              <p:nvPr/>
            </p:nvSpPr>
            <p:spPr>
              <a:xfrm>
                <a:off x="2650291" y="5503019"/>
                <a:ext cx="7042349" cy="5291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sSup>
                        <m:sSupPr>
                          <m:ctrlP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𝑫</m:t>
                      </m:r>
                      <m:sSup>
                        <m:sSupPr>
                          <m:ctrlP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𝑬</m:t>
                      </m:r>
                      <m:sSup>
                        <m:sSupPr>
                          <m:ctrlP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𝟒</m:t>
                          </m:r>
                        </m:sup>
                      </m:sSup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(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𝑯</m:t>
                      </m:r>
                      <m:func>
                        <m:funcPr>
                          <m:ctrlP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𝒄𝒐𝒔</m:t>
                          </m:r>
                        </m:fName>
                        <m:e>
                          <m:r>
                            <a:rPr lang="es-419" sz="25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𝑰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𝒔𝒆𝒏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5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5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5CC4CB02-CA9B-49B1-BFA5-F58762B7C0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0291" y="5503019"/>
                <a:ext cx="7042349" cy="52911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2FE7B77A-5E6E-4317-949D-F8DD3A9FE40F}"/>
              </a:ext>
            </a:extLst>
          </p:cNvPr>
          <p:cNvCxnSpPr>
            <a:cxnSpLocks/>
          </p:cNvCxnSpPr>
          <p:nvPr/>
        </p:nvCxnSpPr>
        <p:spPr>
          <a:xfrm>
            <a:off x="1751578" y="3808543"/>
            <a:ext cx="1322034" cy="428663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4AD49C77-56B0-4521-868B-18D39F79078F}"/>
              </a:ext>
            </a:extLst>
          </p:cNvPr>
          <p:cNvCxnSpPr>
            <a:cxnSpLocks/>
          </p:cNvCxnSpPr>
          <p:nvPr/>
        </p:nvCxnSpPr>
        <p:spPr>
          <a:xfrm>
            <a:off x="6122651" y="3745796"/>
            <a:ext cx="2395764" cy="64594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16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4" grpId="0" animBg="1"/>
      <p:bldP spid="16" grpId="0" animBg="1"/>
      <p:bldP spid="17" grpId="0"/>
      <p:bldP spid="18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753</TotalTime>
  <Words>323</Words>
  <Application>Microsoft Office PowerPoint</Application>
  <PresentationFormat>Panorámica</PresentationFormat>
  <Paragraphs>61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lineal mediante  operadores    M.Sc. Norberto Oviedo Ugalde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122</cp:revision>
  <dcterms:created xsi:type="dcterms:W3CDTF">2017-12-17T14:58:24Z</dcterms:created>
  <dcterms:modified xsi:type="dcterms:W3CDTF">2018-11-26T17:45:55Z</dcterms:modified>
</cp:coreProperties>
</file>