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0"/>
  </p:notesMasterIdLst>
  <p:handoutMasterIdLst>
    <p:handoutMasterId r:id="rId11"/>
  </p:handoutMasterIdLst>
  <p:sldIdLst>
    <p:sldId id="260" r:id="rId4"/>
    <p:sldId id="263" r:id="rId5"/>
    <p:sldId id="267" r:id="rId6"/>
    <p:sldId id="268" r:id="rId7"/>
    <p:sldId id="269" r:id="rId8"/>
    <p:sldId id="261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0D39"/>
    <a:srgbClr val="3268FF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831B68-BEC8-4CA4-8C28-71BF22374700}" v="10" dt="2018-09-20T14:48:38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5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9E831B68-BEC8-4CA4-8C28-71BF22374700}"/>
    <pc:docChg chg="modSld">
      <pc:chgData name="Norberto Oviedo Ugalde" userId="f6dd41cc-30ac-40c0-95f2-225f08fe1ba3" providerId="ADAL" clId="{9E831B68-BEC8-4CA4-8C28-71BF22374700}" dt="2018-09-20T14:48:38.835" v="9"/>
      <pc:docMkLst>
        <pc:docMk/>
      </pc:docMkLst>
      <pc:sldChg chg="modSp modAnim">
        <pc:chgData name="Norberto Oviedo Ugalde" userId="f6dd41cc-30ac-40c0-95f2-225f08fe1ba3" providerId="ADAL" clId="{9E831B68-BEC8-4CA4-8C28-71BF22374700}" dt="2018-09-20T14:48:38.835" v="9"/>
        <pc:sldMkLst>
          <pc:docMk/>
          <pc:sldMk cId="502141389" sldId="269"/>
        </pc:sldMkLst>
        <pc:spChg chg="mod">
          <ac:chgData name="Norberto Oviedo Ugalde" userId="f6dd41cc-30ac-40c0-95f2-225f08fe1ba3" providerId="ADAL" clId="{9E831B68-BEC8-4CA4-8C28-71BF22374700}" dt="2018-09-19T13:39:37.467" v="0" actId="20577"/>
          <ac:spMkLst>
            <pc:docMk/>
            <pc:sldMk cId="502141389" sldId="269"/>
            <ac:spMk id="7" creationId="{080EA391-085B-45CB-83B6-1936295A9C22}"/>
          </ac:spMkLst>
        </pc:spChg>
      </pc:sldChg>
    </pc:docChg>
  </pc:docChgLst>
  <pc:docChgLst>
    <pc:chgData name="Norberto Oviedo Ugalde" userId="f6dd41cc-30ac-40c0-95f2-225f08fe1ba3" providerId="ADAL" clId="{9427F327-E5AE-4551-9B84-CFCC66E6C18B}"/>
    <pc:docChg chg="modSld">
      <pc:chgData name="Norberto Oviedo Ugalde" userId="f6dd41cc-30ac-40c0-95f2-225f08fe1ba3" providerId="ADAL" clId="{9427F327-E5AE-4551-9B84-CFCC66E6C18B}" dt="2018-08-30T16:10:59.443" v="422" actId="113"/>
      <pc:docMkLst>
        <pc:docMk/>
      </pc:docMkLst>
      <pc:sldChg chg="modSp">
        <pc:chgData name="Norberto Oviedo Ugalde" userId="f6dd41cc-30ac-40c0-95f2-225f08fe1ba3" providerId="ADAL" clId="{9427F327-E5AE-4551-9B84-CFCC66E6C18B}" dt="2018-08-29T16:34:56.127" v="205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9427F327-E5AE-4551-9B84-CFCC66E6C18B}" dt="2018-08-29T16:34:56.127" v="205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9427F327-E5AE-4551-9B84-CFCC66E6C18B}" dt="2018-08-29T16:33:05.652" v="117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9427F327-E5AE-4551-9B84-CFCC66E6C18B}" dt="2018-08-29T16:33:05.652" v="117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9427F327-E5AE-4551-9B84-CFCC66E6C18B}" dt="2018-08-29T16:31:20.611" v="106" actId="207"/>
        <pc:sldMkLst>
          <pc:docMk/>
          <pc:sldMk cId="3901979300" sldId="267"/>
        </pc:sldMkLst>
        <pc:spChg chg="add mod">
          <ac:chgData name="Norberto Oviedo Ugalde" userId="f6dd41cc-30ac-40c0-95f2-225f08fe1ba3" providerId="ADAL" clId="{9427F327-E5AE-4551-9B84-CFCC66E6C18B}" dt="2018-08-29T16:29:38.951" v="54" actId="1076"/>
          <ac:spMkLst>
            <pc:docMk/>
            <pc:sldMk cId="3901979300" sldId="267"/>
            <ac:spMk id="2" creationId="{091F5B15-1587-4625-92EE-842CA08B60AA}"/>
          </ac:spMkLst>
        </pc:spChg>
        <pc:spChg chg="mod">
          <ac:chgData name="Norberto Oviedo Ugalde" userId="f6dd41cc-30ac-40c0-95f2-225f08fe1ba3" providerId="ADAL" clId="{9427F327-E5AE-4551-9B84-CFCC66E6C18B}" dt="2018-08-29T16:31:20.611" v="106" actId="207"/>
          <ac:spMkLst>
            <pc:docMk/>
            <pc:sldMk cId="3901979300" sldId="267"/>
            <ac:spMk id="7" creationId="{080EA391-085B-45CB-83B6-1936295A9C22}"/>
          </ac:spMkLst>
        </pc:spChg>
      </pc:sldChg>
      <pc:sldChg chg="addSp modSp modAnim">
        <pc:chgData name="Norberto Oviedo Ugalde" userId="f6dd41cc-30ac-40c0-95f2-225f08fe1ba3" providerId="ADAL" clId="{9427F327-E5AE-4551-9B84-CFCC66E6C18B}" dt="2018-08-30T16:10:59.443" v="422" actId="113"/>
        <pc:sldMkLst>
          <pc:docMk/>
          <pc:sldMk cId="1518445569" sldId="268"/>
        </pc:sldMkLst>
        <pc:spChg chg="mod">
          <ac:chgData name="Norberto Oviedo Ugalde" userId="f6dd41cc-30ac-40c0-95f2-225f08fe1ba3" providerId="ADAL" clId="{9427F327-E5AE-4551-9B84-CFCC66E6C18B}" dt="2018-08-29T16:08:51.611" v="25" actId="1076"/>
          <ac:spMkLst>
            <pc:docMk/>
            <pc:sldMk cId="1518445569" sldId="268"/>
            <ac:spMk id="3" creationId="{15DF716C-9204-4D55-AEF7-7710B7550E50}"/>
          </ac:spMkLst>
        </pc:spChg>
        <pc:spChg chg="add mod">
          <ac:chgData name="Norberto Oviedo Ugalde" userId="f6dd41cc-30ac-40c0-95f2-225f08fe1ba3" providerId="ADAL" clId="{9427F327-E5AE-4551-9B84-CFCC66E6C18B}" dt="2018-08-30T16:10:59.443" v="422" actId="113"/>
          <ac:spMkLst>
            <pc:docMk/>
            <pc:sldMk cId="1518445569" sldId="268"/>
            <ac:spMk id="6" creationId="{A36E71BA-B517-4970-B420-932DFA2D2CD7}"/>
          </ac:spMkLst>
        </pc:spChg>
        <pc:spChg chg="mod">
          <ac:chgData name="Norberto Oviedo Ugalde" userId="f6dd41cc-30ac-40c0-95f2-225f08fe1ba3" providerId="ADAL" clId="{9427F327-E5AE-4551-9B84-CFCC66E6C18B}" dt="2018-08-30T16:10:37.094" v="421" actId="1076"/>
          <ac:spMkLst>
            <pc:docMk/>
            <pc:sldMk cId="1518445569" sldId="268"/>
            <ac:spMk id="7" creationId="{080EA391-085B-45CB-83B6-1936295A9C22}"/>
          </ac:spMkLst>
        </pc:spChg>
        <pc:spChg chg="mod">
          <ac:chgData name="Norberto Oviedo Ugalde" userId="f6dd41cc-30ac-40c0-95f2-225f08fe1ba3" providerId="ADAL" clId="{9427F327-E5AE-4551-9B84-CFCC66E6C18B}" dt="2018-08-30T15:57:56.552" v="210" actId="20577"/>
          <ac:spMkLst>
            <pc:docMk/>
            <pc:sldMk cId="1518445569" sldId="268"/>
            <ac:spMk id="8" creationId="{4D3371DD-6813-4348-B121-0B85456FDDF1}"/>
          </ac:spMkLst>
        </pc:spChg>
        <pc:spChg chg="add mod">
          <ac:chgData name="Norberto Oviedo Ugalde" userId="f6dd41cc-30ac-40c0-95f2-225f08fe1ba3" providerId="ADAL" clId="{9427F327-E5AE-4551-9B84-CFCC66E6C18B}" dt="2018-08-30T16:02:48.804" v="311" actId="1076"/>
          <ac:spMkLst>
            <pc:docMk/>
            <pc:sldMk cId="1518445569" sldId="268"/>
            <ac:spMk id="12" creationId="{4797CEC4-1DE1-46B7-8371-16EC8BD2CD05}"/>
          </ac:spMkLst>
        </pc:spChg>
        <pc:spChg chg="add mod">
          <ac:chgData name="Norberto Oviedo Ugalde" userId="f6dd41cc-30ac-40c0-95f2-225f08fe1ba3" providerId="ADAL" clId="{9427F327-E5AE-4551-9B84-CFCC66E6C18B}" dt="2018-08-30T16:02:52.012" v="312" actId="1076"/>
          <ac:spMkLst>
            <pc:docMk/>
            <pc:sldMk cId="1518445569" sldId="268"/>
            <ac:spMk id="13" creationId="{AAC96F8E-5741-4975-9FD0-E469019E6FAD}"/>
          </ac:spMkLst>
        </pc:spChg>
        <pc:cxnChg chg="add mod">
          <ac:chgData name="Norberto Oviedo Ugalde" userId="f6dd41cc-30ac-40c0-95f2-225f08fe1ba3" providerId="ADAL" clId="{9427F327-E5AE-4551-9B84-CFCC66E6C18B}" dt="2018-08-30T16:03:17.420" v="313" actId="1076"/>
          <ac:cxnSpMkLst>
            <pc:docMk/>
            <pc:sldMk cId="1518445569" sldId="268"/>
            <ac:cxnSpMk id="4" creationId="{18FC02F6-F187-437C-8DAF-4CF08B6158D3}"/>
          </ac:cxnSpMkLst>
        </pc:cxnChg>
        <pc:cxnChg chg="add mod">
          <ac:chgData name="Norberto Oviedo Ugalde" userId="f6dd41cc-30ac-40c0-95f2-225f08fe1ba3" providerId="ADAL" clId="{9427F327-E5AE-4551-9B84-CFCC66E6C18B}" dt="2018-08-30T16:03:22.164" v="314" actId="1076"/>
          <ac:cxnSpMkLst>
            <pc:docMk/>
            <pc:sldMk cId="1518445569" sldId="268"/>
            <ac:cxnSpMk id="16" creationId="{52BAC2CE-619C-4AFF-86DA-1BCF9FF80AA7}"/>
          </ac:cxnSpMkLst>
        </pc:cxnChg>
      </pc:sldChg>
      <pc:sldChg chg="modSp modAnim">
        <pc:chgData name="Norberto Oviedo Ugalde" userId="f6dd41cc-30ac-40c0-95f2-225f08fe1ba3" providerId="ADAL" clId="{9427F327-E5AE-4551-9B84-CFCC66E6C18B}" dt="2018-08-29T16:37:52.454" v="208" actId="207"/>
        <pc:sldMkLst>
          <pc:docMk/>
          <pc:sldMk cId="502141389" sldId="269"/>
        </pc:sldMkLst>
        <pc:spChg chg="mod">
          <ac:chgData name="Norberto Oviedo Ugalde" userId="f6dd41cc-30ac-40c0-95f2-225f08fe1ba3" providerId="ADAL" clId="{9427F327-E5AE-4551-9B84-CFCC66E6C18B}" dt="2018-08-29T16:37:52.454" v="208" actId="207"/>
          <ac:spMkLst>
            <pc:docMk/>
            <pc:sldMk cId="502141389" sldId="269"/>
            <ac:spMk id="7" creationId="{080EA391-085B-45CB-83B6-1936295A9C22}"/>
          </ac:spMkLst>
        </pc:spChg>
        <pc:spChg chg="mod">
          <ac:chgData name="Norberto Oviedo Ugalde" userId="f6dd41cc-30ac-40c0-95f2-225f08fe1ba3" providerId="ADAL" clId="{9427F327-E5AE-4551-9B84-CFCC66E6C18B}" dt="2018-08-29T16:12:09.481" v="41" actId="207"/>
          <ac:spMkLst>
            <pc:docMk/>
            <pc:sldMk cId="502141389" sldId="269"/>
            <ac:spMk id="8" creationId="{4D3371DD-6813-4348-B121-0B85456FDDF1}"/>
          </ac:spMkLst>
        </pc:spChg>
        <pc:spChg chg="mod">
          <ac:chgData name="Norberto Oviedo Ugalde" userId="f6dd41cc-30ac-40c0-95f2-225f08fe1ba3" providerId="ADAL" clId="{9427F327-E5AE-4551-9B84-CFCC66E6C18B}" dt="2018-08-29T16:18:56.702" v="51" actId="20577"/>
          <ac:spMkLst>
            <pc:docMk/>
            <pc:sldMk cId="502141389" sldId="269"/>
            <ac:spMk id="9" creationId="{4A082175-5FCD-44F2-821E-1432B93DEFF0}"/>
          </ac:spMkLst>
        </pc:spChg>
        <pc:spChg chg="mod">
          <ac:chgData name="Norberto Oviedo Ugalde" userId="f6dd41cc-30ac-40c0-95f2-225f08fe1ba3" providerId="ADAL" clId="{9427F327-E5AE-4551-9B84-CFCC66E6C18B}" dt="2018-08-29T16:11:37.430" v="30" actId="20577"/>
          <ac:spMkLst>
            <pc:docMk/>
            <pc:sldMk cId="502141389" sldId="269"/>
            <ac:spMk id="10" creationId="{3BDABE3E-00E3-4016-8F2A-5A5374F95F2A}"/>
          </ac:spMkLst>
        </pc:spChg>
        <pc:spChg chg="mod">
          <ac:chgData name="Norberto Oviedo Ugalde" userId="f6dd41cc-30ac-40c0-95f2-225f08fe1ba3" providerId="ADAL" clId="{9427F327-E5AE-4551-9B84-CFCC66E6C18B}" dt="2018-08-29T16:11:49.877" v="36" actId="20577"/>
          <ac:spMkLst>
            <pc:docMk/>
            <pc:sldMk cId="502141389" sldId="269"/>
            <ac:spMk id="11" creationId="{0440514B-36C3-443F-8CBD-94826870C60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20/09/2018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903997"/>
            <a:ext cx="11277600" cy="5295371"/>
          </a:xfrm>
        </p:spPr>
        <p:txBody>
          <a:bodyPr/>
          <a:lstStyle/>
          <a:p>
            <a:br>
              <a:rPr lang="es-ES_tradnl" dirty="0"/>
            </a:br>
            <a:r>
              <a:rPr lang="es-ES_tradnl" dirty="0" err="1"/>
              <a:t>Ecuaci</a:t>
            </a:r>
            <a:r>
              <a:rPr lang="es-CR" dirty="0" err="1"/>
              <a:t>ón</a:t>
            </a:r>
            <a:r>
              <a:rPr lang="es-CR" dirty="0"/>
              <a:t> diferencial de </a:t>
            </a:r>
            <a:r>
              <a:rPr lang="es-CR" dirty="0" err="1"/>
              <a:t>Clairaut</a:t>
            </a:r>
            <a:br>
              <a:rPr lang="es-CR" dirty="0"/>
            </a:br>
            <a:br>
              <a:rPr lang="es-CR" dirty="0"/>
            </a:br>
            <a:br>
              <a:rPr lang="es-CR" dirty="0"/>
            </a:br>
            <a:br>
              <a:rPr lang="es-CR" dirty="0"/>
            </a:br>
            <a:r>
              <a:rPr lang="es-CR" sz="5400" dirty="0" err="1"/>
              <a:t>M.Sc</a:t>
            </a:r>
            <a:r>
              <a:rPr lang="es-CR" sz="5400" dirty="0"/>
              <a:t>. Norberto Oviedo Ugalde</a:t>
            </a:r>
            <a:r>
              <a:rPr lang="es-ES_tradnl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8">
            <a:extLst>
              <a:ext uri="{FF2B5EF4-FFF2-40B4-BE49-F238E27FC236}">
                <a16:creationId xmlns:a16="http://schemas.microsoft.com/office/drawing/2014/main" id="{094B7BB8-C08E-484B-AB7A-1BF078D5EEFD}"/>
              </a:ext>
            </a:extLst>
          </p:cNvPr>
          <p:cNvSpPr/>
          <p:nvPr/>
        </p:nvSpPr>
        <p:spPr>
          <a:xfrm>
            <a:off x="953750" y="2728015"/>
            <a:ext cx="10284500" cy="1445513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0532" y="731352"/>
                <a:ext cx="11310936" cy="3394334"/>
              </a:xfrm>
            </p:spPr>
            <p:txBody>
              <a:bodyPr numCol="1"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Resuelva la siguiente ecuación diferencial hasta obtener solución general y singular(es)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𝒚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sSup>
                      <m:sSupPr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′</m:t>
                        </m:r>
                      </m:sup>
                    </m:sSup>
                    <m:r>
                      <a:rPr lang="es-419" b="1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s-419" b="1" i="1" smtClean="0"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radPr>
                      <m:deg/>
                      <m:e>
                        <m:r>
                          <a:rPr lang="es-419" b="1" i="1" smtClean="0">
                            <a:latin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  <m:r>
                          <a:rPr lang="es-419" b="1" i="1" smtClean="0">
                            <a:latin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sSup>
                          <m:sSupPr>
                            <m:ctrlPr>
                              <a:rPr lang="es-419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s-419" b="1" i="1" smtClean="0">
                                    <a:latin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s-419" b="1" i="1" smtClean="0">
                                        <a:latin typeface="Cambria Math" panose="02040503050406030204" pitchFamily="18" charset="0"/>
                                        <a:cs typeface="Arial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419" b="1" i="1" smtClean="0">
                                        <a:latin typeface="Cambria Math" panose="02040503050406030204" pitchFamily="18" charset="0"/>
                                        <a:cs typeface="Arial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r>
                                      <a:rPr lang="es-419" b="1" i="1" smtClean="0">
                                        <a:latin typeface="Cambria Math" panose="02040503050406030204" pitchFamily="18" charset="0"/>
                                        <a:cs typeface="Arial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s-419" b="1" i="1" smtClean="0">
                                <a:latin typeface="Cambria Math" panose="02040503050406030204" pitchFamily="18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0532" y="731352"/>
                <a:ext cx="11310936" cy="3394334"/>
              </a:xfrm>
              <a:blipFill>
                <a:blip r:embed="rId2"/>
                <a:stretch>
                  <a:fillRect l="-1078" r="-107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1456085" y="302838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7FF528BE-1F3D-4B43-AFB6-B635B9864132}"/>
                  </a:ext>
                </a:extLst>
              </p:cNvPr>
              <p:cNvSpPr/>
              <p:nvPr/>
            </p:nvSpPr>
            <p:spPr>
              <a:xfrm>
                <a:off x="272146" y="879758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radPr>
                        <m:deg/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CR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7FF528BE-1F3D-4B43-AFB6-B635B98641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879758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ipse 14">
            <a:extLst>
              <a:ext uri="{FF2B5EF4-FFF2-40B4-BE49-F238E27FC236}">
                <a16:creationId xmlns:a16="http://schemas.microsoft.com/office/drawing/2014/main" id="{8A1D36A7-E24C-495B-A101-128F68B33E99}"/>
              </a:ext>
            </a:extLst>
          </p:cNvPr>
          <p:cNvSpPr/>
          <p:nvPr/>
        </p:nvSpPr>
        <p:spPr>
          <a:xfrm>
            <a:off x="4049489" y="66096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53004" y="801573"/>
                <a:ext cx="7238996" cy="2799756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sz="3300" b="1" dirty="0">
                    <a:solidFill>
                      <a:srgbClr val="000000"/>
                    </a:solidFill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ED Clairaut: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𝒙</m:t>
                    </m:r>
                    <m:r>
                      <a:rPr lang="en-US" sz="32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.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n-US" sz="32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𝒈</m:t>
                    </m:r>
                    <m:d>
                      <m:dPr>
                        <m:ctrlPr>
                          <a:rPr lang="es-419" sz="32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419" sz="3200" b="1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3200" b="1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s-419" sz="3200" b="1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s-419" sz="3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La ecuación </a:t>
                </a:r>
                <a:r>
                  <a:rPr lang="es-419" sz="25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 </a:t>
                </a: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es una ecuación diferencial de </a:t>
                </a:r>
                <a:r>
                  <a:rPr lang="es-419" sz="2500" dirty="0" err="1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Clairaut</a:t>
                </a: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con </a:t>
                </a:r>
                <a14:m>
                  <m:oMath xmlns:m="http://schemas.openxmlformats.org/officeDocument/2006/math">
                    <m:r>
                      <a:rPr lang="es-419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𝒈</m:t>
                    </m:r>
                    <m:d>
                      <m:dPr>
                        <m:ctrlPr>
                          <a:rPr lang="es-419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419" sz="25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s-419" sz="25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s-419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s-419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radPr>
                      <m:deg/>
                      <m:e>
                        <m:r>
                          <a:rPr lang="es-419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  <m:r>
                          <a:rPr lang="es-419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sSup>
                          <m:sSupPr>
                            <m:ctrlPr>
                              <a:rPr lang="es-419" sz="25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s-419" sz="25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s-419" sz="25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419" sz="25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r>
                                      <a:rPr lang="es-419" sz="25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s-419" sz="25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s-419" sz="25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endParaRPr lang="es-419" sz="25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4" y="801573"/>
                <a:ext cx="7238996" cy="2799756"/>
              </a:xfrm>
              <a:prstGeom prst="rect">
                <a:avLst/>
              </a:prstGeom>
              <a:blipFill>
                <a:blip r:embed="rId3"/>
                <a:stretch>
                  <a:fillRect l="-1432" t="-304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A082175-5FCD-44F2-821E-1432B93DEFF0}"/>
                  </a:ext>
                </a:extLst>
              </p:cNvPr>
              <p:cNvSpPr/>
              <p:nvPr/>
            </p:nvSpPr>
            <p:spPr>
              <a:xfrm>
                <a:off x="272146" y="2415722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𝒗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 </m:t>
                      </m:r>
                      <m:rad>
                        <m:radPr>
                          <m:deg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radPr>
                        <m:deg/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A082175-5FCD-44F2-821E-1432B93DEF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2415722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3BDABE3E-00E3-4016-8F2A-5A5374F95F2A}"/>
              </a:ext>
            </a:extLst>
          </p:cNvPr>
          <p:cNvSpPr/>
          <p:nvPr/>
        </p:nvSpPr>
        <p:spPr>
          <a:xfrm>
            <a:off x="4049489" y="225238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091F5B15-1587-4625-92EE-842CA08B60AA}"/>
                  </a:ext>
                </a:extLst>
              </p:cNvPr>
              <p:cNvSpPr/>
              <p:nvPr/>
            </p:nvSpPr>
            <p:spPr>
              <a:xfrm>
                <a:off x="853439" y="4133617"/>
                <a:ext cx="11075963" cy="13395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Haciendo 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𝒗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y  sustituyendo en 1 se obtiene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𝒗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 </m:t>
                      </m:r>
                      <m:rad>
                        <m:radPr>
                          <m:deg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radPr>
                        <m:deg/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CR" sz="2400" dirty="0"/>
              </a:p>
            </p:txBody>
          </p:sp>
        </mc:Choice>
        <mc:Fallback xmlns="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091F5B15-1587-4625-92EE-842CA08B60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39" y="4133617"/>
                <a:ext cx="11075963" cy="1339597"/>
              </a:xfrm>
              <a:prstGeom prst="rect">
                <a:avLst/>
              </a:prstGeom>
              <a:blipFill>
                <a:blip r:embed="rId5"/>
                <a:stretch>
                  <a:fillRect l="-82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97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7FF528BE-1F3D-4B43-AFB6-B635B9864132}"/>
                  </a:ext>
                </a:extLst>
              </p:cNvPr>
              <p:cNvSpPr/>
              <p:nvPr/>
            </p:nvSpPr>
            <p:spPr>
              <a:xfrm>
                <a:off x="272146" y="879758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radPr>
                        <m:deg/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CR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7FF528BE-1F3D-4B43-AFB6-B635B98641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879758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ipse 14">
            <a:extLst>
              <a:ext uri="{FF2B5EF4-FFF2-40B4-BE49-F238E27FC236}">
                <a16:creationId xmlns:a16="http://schemas.microsoft.com/office/drawing/2014/main" id="{8A1D36A7-E24C-495B-A101-128F68B33E99}"/>
              </a:ext>
            </a:extLst>
          </p:cNvPr>
          <p:cNvSpPr/>
          <p:nvPr/>
        </p:nvSpPr>
        <p:spPr>
          <a:xfrm>
            <a:off x="4049489" y="66096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36029" y="2786687"/>
                <a:ext cx="7238996" cy="674914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Derivando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con respecto a </a:t>
                </a:r>
                <a14:m>
                  <m:oMath xmlns:m="http://schemas.openxmlformats.org/officeDocument/2006/math">
                    <m:r>
                      <a:rPr lang="es-419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: </a:t>
                </a: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sSup>
                        <m:sSup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𝑣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𝑣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f>
                        <m:f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𝑣</m:t>
                          </m:r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0=</m:t>
                      </m:r>
                      <m:sSup>
                        <m:sSup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𝑣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d>
                        <m:d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𝑣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𝑣</m:t>
                                      </m:r>
                                    </m:e>
                                    <m:sup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De donde se desprende lo siguiente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es-419" sz="2400" b="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𝑣</m:t>
                        </m:r>
                      </m:e>
                      <m:sup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</m:t>
                        </m:r>
                      </m:sup>
                    </m:sSup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=0 ⟹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𝑣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𝐶</m:t>
                    </m:r>
                  </m:oMath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029" y="2786687"/>
                <a:ext cx="7238996" cy="674914"/>
              </a:xfrm>
              <a:prstGeom prst="rect">
                <a:avLst/>
              </a:prstGeom>
              <a:blipFill>
                <a:blip r:embed="rId3"/>
                <a:stretch>
                  <a:fillRect l="-1348" t="-269369" b="-28018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A082175-5FCD-44F2-821E-1432B93DEFF0}"/>
                  </a:ext>
                </a:extLst>
              </p:cNvPr>
              <p:cNvSpPr/>
              <p:nvPr/>
            </p:nvSpPr>
            <p:spPr>
              <a:xfrm>
                <a:off x="272146" y="2415722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𝒗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 </m:t>
                      </m:r>
                      <m:rad>
                        <m:radPr>
                          <m:deg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radPr>
                        <m:deg/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A082175-5FCD-44F2-821E-1432B93DEF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2415722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3BDABE3E-00E3-4016-8F2A-5A5374F95F2A}"/>
              </a:ext>
            </a:extLst>
          </p:cNvPr>
          <p:cNvSpPr/>
          <p:nvPr/>
        </p:nvSpPr>
        <p:spPr>
          <a:xfrm>
            <a:off x="4049489" y="225238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7">
                <a:extLst>
                  <a:ext uri="{FF2B5EF4-FFF2-40B4-BE49-F238E27FC236}">
                    <a16:creationId xmlns:a16="http://schemas.microsoft.com/office/drawing/2014/main" id="{4D3371DD-6813-4348-B121-0B85456FDDF1}"/>
                  </a:ext>
                </a:extLst>
              </p:cNvPr>
              <p:cNvSpPr/>
              <p:nvPr/>
            </p:nvSpPr>
            <p:spPr>
              <a:xfrm>
                <a:off x="272146" y="3930650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𝒗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𝒗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𝒗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7">
                <a:extLst>
                  <a:ext uri="{FF2B5EF4-FFF2-40B4-BE49-F238E27FC236}">
                    <a16:creationId xmlns:a16="http://schemas.microsoft.com/office/drawing/2014/main" id="{4D3371DD-6813-4348-B121-0B85456FD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3930650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0440514B-36C3-443F-8CBD-94826870C604}"/>
              </a:ext>
            </a:extLst>
          </p:cNvPr>
          <p:cNvSpPr/>
          <p:nvPr/>
        </p:nvSpPr>
        <p:spPr>
          <a:xfrm>
            <a:off x="4049489" y="362494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15DF716C-9204-4D55-AEF7-7710B7550E50}"/>
                  </a:ext>
                </a:extLst>
              </p:cNvPr>
              <p:cNvSpPr txBox="1"/>
              <p:nvPr/>
            </p:nvSpPr>
            <p:spPr>
              <a:xfrm>
                <a:off x="1066800" y="5501322"/>
                <a:ext cx="10058400" cy="1001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 la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solución general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viene dada por</a:t>
                </a:r>
                <a:r>
                  <a:rPr lang="en-US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: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𝒙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∙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𝑪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radPr>
                      <m:deg/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sSup>
                          <m:sSup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  <a:p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15DF716C-9204-4D55-AEF7-7710B7550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501322"/>
                <a:ext cx="10058400" cy="1001043"/>
              </a:xfrm>
              <a:prstGeom prst="rect">
                <a:avLst/>
              </a:prstGeom>
              <a:blipFill>
                <a:blip r:embed="rId6"/>
                <a:stretch>
                  <a:fillRect l="-90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11">
                <a:extLst>
                  <a:ext uri="{FF2B5EF4-FFF2-40B4-BE49-F238E27FC236}">
                    <a16:creationId xmlns:a16="http://schemas.microsoft.com/office/drawing/2014/main" id="{4797CEC4-1DE1-46B7-8371-16EC8BD2CD05}"/>
                  </a:ext>
                </a:extLst>
              </p:cNvPr>
              <p:cNvSpPr/>
              <p:nvPr/>
            </p:nvSpPr>
            <p:spPr>
              <a:xfrm>
                <a:off x="272146" y="3912269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𝒗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𝒗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𝒗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11">
                <a:extLst>
                  <a:ext uri="{FF2B5EF4-FFF2-40B4-BE49-F238E27FC236}">
                    <a16:creationId xmlns:a16="http://schemas.microsoft.com/office/drawing/2014/main" id="{4797CEC4-1DE1-46B7-8371-16EC8BD2CD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3912269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AC96F8E-5741-4975-9FD0-E469019E6FAD}"/>
              </a:ext>
            </a:extLst>
          </p:cNvPr>
          <p:cNvSpPr/>
          <p:nvPr/>
        </p:nvSpPr>
        <p:spPr>
          <a:xfrm>
            <a:off x="4060373" y="360554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8FC02F6-F187-437C-8DAF-4CF08B6158D3}"/>
              </a:ext>
            </a:extLst>
          </p:cNvPr>
          <p:cNvCxnSpPr>
            <a:cxnSpLocks/>
          </p:cNvCxnSpPr>
          <p:nvPr/>
        </p:nvCxnSpPr>
        <p:spPr>
          <a:xfrm>
            <a:off x="590843" y="4189612"/>
            <a:ext cx="351692" cy="491191"/>
          </a:xfrm>
          <a:prstGeom prst="line">
            <a:avLst/>
          </a:prstGeom>
          <a:ln w="38100">
            <a:solidFill>
              <a:srgbClr val="FF0000">
                <a:alpha val="8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52BAC2CE-619C-4AFF-86DA-1BCF9FF80AA7}"/>
              </a:ext>
            </a:extLst>
          </p:cNvPr>
          <p:cNvCxnSpPr>
            <a:cxnSpLocks/>
          </p:cNvCxnSpPr>
          <p:nvPr/>
        </p:nvCxnSpPr>
        <p:spPr>
          <a:xfrm>
            <a:off x="2320166" y="4154105"/>
            <a:ext cx="351692" cy="491191"/>
          </a:xfrm>
          <a:prstGeom prst="line">
            <a:avLst/>
          </a:prstGeom>
          <a:ln w="38100">
            <a:solidFill>
              <a:srgbClr val="FF0000">
                <a:alpha val="8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A36E71BA-B517-4970-B420-932DFA2D2CD7}"/>
                  </a:ext>
                </a:extLst>
              </p:cNvPr>
              <p:cNvSpPr/>
              <p:nvPr/>
            </p:nvSpPr>
            <p:spPr>
              <a:xfrm>
                <a:off x="5236029" y="2555854"/>
                <a:ext cx="6096000" cy="4616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Como </a:t>
                </a:r>
                <a14:m>
                  <m:oMath xmlns:m="http://schemas.openxmlformats.org/officeDocument/2006/math">
                    <m:r>
                      <a:rPr lang="es-419" sz="2400" b="1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𝒗</m:t>
                    </m:r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p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s-CR" sz="2400" dirty="0"/>
                  <a:t> en </a:t>
                </a:r>
                <a:r>
                  <a:rPr lang="es-CR" sz="2400" b="1" dirty="0"/>
                  <a:t>3</a:t>
                </a:r>
                <a:r>
                  <a:rPr lang="es-CR" sz="2400" dirty="0"/>
                  <a:t> se tiene </a:t>
                </a:r>
              </a:p>
            </p:txBody>
          </p:sp>
        </mc:Choice>
        <mc:Fallback xmlns=""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A36E71BA-B517-4970-B420-932DFA2D2C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029" y="2555854"/>
                <a:ext cx="6096000" cy="461665"/>
              </a:xfrm>
              <a:prstGeom prst="rect">
                <a:avLst/>
              </a:prstGeom>
              <a:blipFill>
                <a:blip r:embed="rId8"/>
                <a:stretch>
                  <a:fillRect l="-1600" t="-9211" b="-3026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44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7FF528BE-1F3D-4B43-AFB6-B635B9864132}"/>
                  </a:ext>
                </a:extLst>
              </p:cNvPr>
              <p:cNvSpPr/>
              <p:nvPr/>
            </p:nvSpPr>
            <p:spPr>
              <a:xfrm>
                <a:off x="272146" y="879758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radPr>
                        <m:deg/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s-419" sz="2400" b="1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CR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7FF528BE-1F3D-4B43-AFB6-B635B98641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879758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ipse 14">
            <a:extLst>
              <a:ext uri="{FF2B5EF4-FFF2-40B4-BE49-F238E27FC236}">
                <a16:creationId xmlns:a16="http://schemas.microsoft.com/office/drawing/2014/main" id="{8A1D36A7-E24C-495B-A101-128F68B33E99}"/>
              </a:ext>
            </a:extLst>
          </p:cNvPr>
          <p:cNvSpPr/>
          <p:nvPr/>
        </p:nvSpPr>
        <p:spPr>
          <a:xfrm>
            <a:off x="4049489" y="66096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53004" y="1175601"/>
                <a:ext cx="7238996" cy="4572000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endParaRPr lang="es-419" sz="3300" b="1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pPr lvl="0"/>
                <a:endParaRPr lang="es-419" sz="2400" b="1" i="1" dirty="0">
                  <a:solidFill>
                    <a:srgbClr val="00000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419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eqArrPr>
                            <m:e>
                              <m:r>
                                <a:rPr lang="es-419" sz="2400" b="1" i="1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s-419" sz="2400" b="1" i="1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400" b="1" i="1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𝒗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s-419" sz="2400" b="1" i="1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s-419" sz="2400" b="1" i="1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𝟏</m:t>
                                      </m:r>
                                      <m:r>
                                        <a:rPr lang="es-419" sz="2400" b="1" i="1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s-419" sz="2400" b="1" i="1" smtClean="0">
                                              <a:solidFill>
                                                <a:schemeClr val="accent3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s-419" sz="2400" b="1" i="1" smtClean="0">
                                              <a:solidFill>
                                                <a:schemeClr val="accent3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𝒗</m:t>
                                          </m:r>
                                        </m:e>
                                        <m:sup>
                                          <m:r>
                                            <a:rPr lang="es-419" sz="2400" b="1" i="1" smtClean="0">
                                              <a:solidFill>
                                                <a:schemeClr val="accent3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  <m:e>
                              <m:r>
                                <a:rPr lang="es-419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𝑣</m:t>
                                      </m:r>
                                    </m:e>
                                    <m:sup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1+</m:t>
                                      </m:r>
                                      <m:sSup>
                                        <m:sSupPr>
                                          <m:ctrlPr>
                                            <a:rPr lang="es-419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s-419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𝑣</m:t>
                                          </m:r>
                                        </m:e>
                                        <m:sup>
                                          <m:r>
                                            <a:rPr lang="es-419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𝑣</m:t>
                                      </m:r>
                                    </m:e>
                                    <m:sup>
                                      <m:r>
                                        <a:rPr lang="es-419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𝟏</m:t>
                                      </m:r>
                                      <m:r>
                                        <a:rPr lang="es-419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s-419" sz="24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s-419" sz="24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𝒗</m:t>
                                          </m:r>
                                        </m:e>
                                        <m:sup>
                                          <m:r>
                                            <a:rPr lang="es-419" sz="24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Solución singular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: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  <m:r>
                      <a:rPr lang="es-419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+ </m:t>
                    </m:r>
                    <m:sSup>
                      <m:sSupPr>
                        <m:ctrlPr>
                          <a:rPr lang="es-419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  <m:r>
                      <a:rPr lang="es-419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=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𝟏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o bien las singulares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		 </a:t>
                </a:r>
                <a14:m>
                  <m:oMath xmlns:m="http://schemas.openxmlformats.org/officeDocument/2006/math"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 ± </m:t>
                    </m:r>
                    <m:rad>
                      <m:radPr>
                        <m:degHide m:val="on"/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radPr>
                      <m:deg/>
                      <m:e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−</m:t>
                        </m:r>
                        <m:sSup>
                          <m:sSupPr>
                            <m:ctrlPr>
                              <a:rPr lang="es-419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s-419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4" y="1175601"/>
                <a:ext cx="7238996" cy="4572000"/>
              </a:xfrm>
              <a:prstGeom prst="rect">
                <a:avLst/>
              </a:prstGeom>
              <a:blipFill>
                <a:blip r:embed="rId3"/>
                <a:stretch>
                  <a:fillRect l="-1348" b="-333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A082175-5FCD-44F2-821E-1432B93DEFF0}"/>
                  </a:ext>
                </a:extLst>
              </p:cNvPr>
              <p:cNvSpPr/>
              <p:nvPr/>
            </p:nvSpPr>
            <p:spPr>
              <a:xfrm>
                <a:off x="272146" y="2415722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𝒗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 </m:t>
                      </m:r>
                      <m:rad>
                        <m:radPr>
                          <m:degHide m:val="on"/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radPr>
                        <m:deg/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A082175-5FCD-44F2-821E-1432B93DEF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2415722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3BDABE3E-00E3-4016-8F2A-5A5374F95F2A}"/>
              </a:ext>
            </a:extLst>
          </p:cNvPr>
          <p:cNvSpPr/>
          <p:nvPr/>
        </p:nvSpPr>
        <p:spPr>
          <a:xfrm>
            <a:off x="4049489" y="225238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7">
                <a:extLst>
                  <a:ext uri="{FF2B5EF4-FFF2-40B4-BE49-F238E27FC236}">
                    <a16:creationId xmlns:a16="http://schemas.microsoft.com/office/drawing/2014/main" id="{4D3371DD-6813-4348-B121-0B85456FDDF1}"/>
                  </a:ext>
                </a:extLst>
              </p:cNvPr>
              <p:cNvSpPr/>
              <p:nvPr/>
            </p:nvSpPr>
            <p:spPr>
              <a:xfrm>
                <a:off x="272146" y="3930650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𝒗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419" sz="24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𝒗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s-419" sz="2400" b="1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s-419" sz="2400" b="1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𝟏</m:t>
                                  </m:r>
                                  <m:r>
                                    <a:rPr lang="es-419" sz="2400" b="1" i="1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s-419" sz="2400" b="1" i="1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b="1" i="1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s-419" sz="2400" b="1" i="1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7">
                <a:extLst>
                  <a:ext uri="{FF2B5EF4-FFF2-40B4-BE49-F238E27FC236}">
                    <a16:creationId xmlns:a16="http://schemas.microsoft.com/office/drawing/2014/main" id="{4D3371DD-6813-4348-B121-0B85456FD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6" y="3930650"/>
                <a:ext cx="4234540" cy="104587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0440514B-36C3-443F-8CBD-94826870C604}"/>
              </a:ext>
            </a:extLst>
          </p:cNvPr>
          <p:cNvSpPr/>
          <p:nvPr/>
        </p:nvSpPr>
        <p:spPr>
          <a:xfrm>
            <a:off x="4049489" y="362494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0214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598</TotalTime>
  <Words>237</Words>
  <Application>Microsoft Office PowerPoint</Application>
  <PresentationFormat>Panorámica</PresentationFormat>
  <Paragraphs>48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 Ecuación diferencial de Clairaut    M.Sc. Norberto Oviedo Ugalde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88</cp:revision>
  <dcterms:created xsi:type="dcterms:W3CDTF">2017-12-17T14:58:24Z</dcterms:created>
  <dcterms:modified xsi:type="dcterms:W3CDTF">2018-09-20T14:48:41Z</dcterms:modified>
</cp:coreProperties>
</file>