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59" r:id="rId5"/>
    <p:sldId id="274" r:id="rId6"/>
    <p:sldId id="275" r:id="rId7"/>
    <p:sldId id="264" r:id="rId8"/>
    <p:sldId id="265" r:id="rId9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4"/>
    <p:restoredTop sz="84806"/>
  </p:normalViewPr>
  <p:slideViewPr>
    <p:cSldViewPr snapToGrid="0" snapToObjects="1">
      <p:cViewPr varScale="1">
        <p:scale>
          <a:sx n="152" d="100"/>
          <a:sy n="152" d="100"/>
        </p:scale>
        <p:origin x="21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BD1E4-6B2D-E548-9A1F-A1DEE455CE90}" type="datetimeFigureOut">
              <a:rPr lang="es-CR" smtClean="0"/>
              <a:t>25/10/19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8952D-5A37-9644-AD34-AC68866D329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03488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 el catálogo automatizado de acceso público en línea que le permite la búsqueda, la consulta y la visualización de todos los materiales que forman parte de las colecciones bibliográficas y documentales de la bibloteca del Campus Tecnológico Local San Carlos y de las otras Bibliotecas del TEC que forman parte del Sistema de Bibliotecas llamado </a:t>
            </a:r>
            <a:r>
              <a:rPr lang="es-CR" sz="1200" b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SIBITEC</a:t>
            </a:r>
            <a:r>
              <a:rPr lang="es-CR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8952D-5A37-9644-AD34-AC68866D329E}" type="slidenum">
              <a:rPr lang="es-CR" smtClean="0"/>
              <a:t>3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6669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8952D-5A37-9644-AD34-AC68866D329E}" type="slidenum">
              <a:rPr lang="es-CR" smtClean="0"/>
              <a:t>5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46810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dirty="0"/>
              <a:t>En la descripcion esta el link directo para ingresar, sin embargo, es la que se describe en la pantalla</a:t>
            </a:r>
          </a:p>
          <a:p>
            <a:r>
              <a:rPr lang="es-CR" sz="1200" b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http://biblioteca.itcr.ac.cr/F?func=find-b-0</a:t>
            </a:r>
            <a:endParaRPr lang="es-CR" dirty="0"/>
          </a:p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8952D-5A37-9644-AD34-AC68866D329E}" type="slidenum">
              <a:rPr lang="es-CR" smtClean="0"/>
              <a:t>6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02295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desea mayor formación en el uso del catálogo en línea y recursos electrónicos, solicite este servicio escribiendo al correo rrojas@itcr.ac.cr, anotando día y hora que se ajuste al horario de atención de la biblioteca.</a:t>
            </a:r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8952D-5A37-9644-AD34-AC68866D329E}" type="slidenum">
              <a:rPr lang="es-CR" smtClean="0"/>
              <a:t>7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6784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desea mayor formación en el uso del catálogo en línea y recursos electrónicos, solicite este servicio escribiendo al correo rrojas@itcr.ac.cr, anotando día y hora que se ajuste al horario de atención de la biblioteca.</a:t>
            </a:r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48952D-5A37-9644-AD34-AC68866D329E}" type="slidenum">
              <a:rPr lang="es-CR" smtClean="0"/>
              <a:t>8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4149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55C56-63F1-D94E-8277-709F73CEE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FB63F5-F1E9-1640-B151-24A9B9D63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3D8693-E660-814D-B218-C39522F63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2A3E-C4CA-694E-8E26-4E64784F2BF1}" type="datetimeFigureOut">
              <a:rPr lang="es-CR" smtClean="0"/>
              <a:t>25/10/19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6752E3-32F5-3F4F-805A-B399B9DB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C0DBB5-3EBD-DA4A-949F-5897FCEB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E1E-FC3A-9745-A06D-3DE8BE4362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1023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D538A-19EE-3D4F-BD53-0F00EE934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919E66-013E-0640-9D8E-42E766FC1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E8546E-BAB7-FE46-AB91-F2127FD78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2A3E-C4CA-694E-8E26-4E64784F2BF1}" type="datetimeFigureOut">
              <a:rPr lang="es-CR" smtClean="0"/>
              <a:t>25/10/19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9E55F7-5C5D-D942-BD63-DF7C08FD7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82AF8A-1BA6-964D-AADC-4299D1633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E1E-FC3A-9745-A06D-3DE8BE4362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0933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6E8ED76-3A0D-324E-B9A5-15C001E086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2AD6D9-1DC7-1E4E-A61C-BBD0E2FAF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E68938-C772-8C49-9CD1-CBEFF2C1C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2A3E-C4CA-694E-8E26-4E64784F2BF1}" type="datetimeFigureOut">
              <a:rPr lang="es-CR" smtClean="0"/>
              <a:t>25/10/19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684159-D867-514D-BD6C-1EE962D1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F82EAD-5E3B-FA42-97FA-4ABDA17B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E1E-FC3A-9745-A06D-3DE8BE4362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4002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561779-8480-9647-9EBA-AD1BBF3C9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88975F-CE84-9A42-9D4B-39004B725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55ECE3-E203-124E-A238-E5FC0FFBE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2A3E-C4CA-694E-8E26-4E64784F2BF1}" type="datetimeFigureOut">
              <a:rPr lang="es-CR" smtClean="0"/>
              <a:t>25/10/19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244B4D-1D64-8947-9388-0DB024A46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3B70A3-9052-144C-B349-F0B3F3BAB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E1E-FC3A-9745-A06D-3DE8BE4362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0659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B11EC0-B15E-CC45-9EFF-856E963B2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9DA26C-E564-F84B-B185-7F541D700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39B16D-5703-BF48-A271-61E8D139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2A3E-C4CA-694E-8E26-4E64784F2BF1}" type="datetimeFigureOut">
              <a:rPr lang="es-CR" smtClean="0"/>
              <a:t>25/10/19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FC6DE9-BC50-454A-B3D2-F4B0AC167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BEE656-C0FC-9E44-841A-DC42B1E8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E1E-FC3A-9745-A06D-3DE8BE4362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3227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04C2CB-0FEC-FE4B-AE4F-C72CBC3F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03C79E-3F2A-674D-8D14-BD7FD59A0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AEEAFCF-1672-034C-B0A9-C06D1FDF3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B473E1-F700-A34B-8E39-741852FC7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2A3E-C4CA-694E-8E26-4E64784F2BF1}" type="datetimeFigureOut">
              <a:rPr lang="es-CR" smtClean="0"/>
              <a:t>25/10/19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842257-538F-6E45-B0F7-335C285F3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2678EC-DA2B-3743-8844-6A4B1CBF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E1E-FC3A-9745-A06D-3DE8BE4362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0723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A21B2-BF3B-F742-A5F8-97C0E0964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A27A3E-8F61-FA48-9BB5-A93BBA596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CD6CF4-45E3-FB4B-95AA-A0A0123C4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2D9C4C3-5D55-1F46-B565-5567D914E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CB20E55-1C85-C148-98BB-A2646D4F5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9257B9F-BFD1-6841-9DD9-E8A5DB8D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2A3E-C4CA-694E-8E26-4E64784F2BF1}" type="datetimeFigureOut">
              <a:rPr lang="es-CR" smtClean="0"/>
              <a:t>25/10/19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1FDF660-0583-3147-B278-4D0378BD4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9789E0-1BD2-364A-B3FE-836AF4D9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E1E-FC3A-9745-A06D-3DE8BE4362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388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6D94F-3700-8844-8022-0168592F9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DF2BF6-3038-1D46-AA1E-7E7D851F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2A3E-C4CA-694E-8E26-4E64784F2BF1}" type="datetimeFigureOut">
              <a:rPr lang="es-CR" smtClean="0"/>
              <a:t>25/10/19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9A79847-F779-8144-A424-09AF6596E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5FB156A-8366-4148-A1EE-3B9B945DC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E1E-FC3A-9745-A06D-3DE8BE4362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4645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A1E1A81-80EB-7F4F-80CD-BB4B821D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2A3E-C4CA-694E-8E26-4E64784F2BF1}" type="datetimeFigureOut">
              <a:rPr lang="es-CR" smtClean="0"/>
              <a:t>25/10/19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60C5D51-DDCF-8B4E-BA82-3EB41D7C0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762733B-BFD2-AF4E-BD10-ECAE5D7F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E1E-FC3A-9745-A06D-3DE8BE4362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5692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B48C50-72CF-764A-9113-5C506B6E1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FF6220-1A55-3B44-9F52-4751D86A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7C2DC00-5BFD-4C4B-8C73-EED9026E8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B533C1-DB43-7B48-A877-E4149580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2A3E-C4CA-694E-8E26-4E64784F2BF1}" type="datetimeFigureOut">
              <a:rPr lang="es-CR" smtClean="0"/>
              <a:t>25/10/19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891225-62AF-8B4E-864B-3EDD4B74A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45BD0CF-EB3D-F74B-B724-E707A8564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E1E-FC3A-9745-A06D-3DE8BE4362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0184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C8DF81-4690-AD49-9C1F-076CB06CE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9835B5-D389-2E41-BDDA-241A901E12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E12FC9-38EB-A34F-A9ED-1BA2358D0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7178CF-B7DF-8F40-B3C1-51EC86DF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2A3E-C4CA-694E-8E26-4E64784F2BF1}" type="datetimeFigureOut">
              <a:rPr lang="es-CR" smtClean="0"/>
              <a:t>25/10/19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2DF733-7E2B-9049-B126-A223A38BC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C80499-87A1-A340-9D0A-977450889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2E1E-FC3A-9745-A06D-3DE8BE4362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581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FF58418-7F62-F343-98AF-FF0D06DA9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CA892A-D2CC-7D46-B6A5-9269D2BE2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3B114E-01DB-C54B-B441-021A34A1A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2A3E-C4CA-694E-8E26-4E64784F2BF1}" type="datetimeFigureOut">
              <a:rPr lang="es-CR" smtClean="0"/>
              <a:t>25/10/19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33F5FE-7C93-654E-9A94-482FBF5DB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CA5D68-DA6A-BF46-A442-F009FC47D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2E1E-FC3A-9745-A06D-3DE8BE43623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8444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rojas@tec.ac.c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ibliotec@tec.ac.c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7B23F91-315E-704F-9C64-1BAFBE1B5F6A}"/>
              </a:ext>
            </a:extLst>
          </p:cNvPr>
          <p:cNvSpPr txBox="1"/>
          <p:nvPr/>
        </p:nvSpPr>
        <p:spPr>
          <a:xfrm>
            <a:off x="2856897" y="2808901"/>
            <a:ext cx="7142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600" spc="600" dirty="0">
                <a:latin typeface="American Typewriter" panose="02090604020004020304" pitchFamily="18" charset="77"/>
              </a:rPr>
              <a:t>Catálogo en línea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292A6D4-4FA7-D440-A335-2AC008AE3604}"/>
              </a:ext>
            </a:extLst>
          </p:cNvPr>
          <p:cNvSpPr txBox="1"/>
          <p:nvPr/>
        </p:nvSpPr>
        <p:spPr>
          <a:xfrm>
            <a:off x="2906602" y="1864888"/>
            <a:ext cx="714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Programa </a:t>
            </a:r>
            <a:r>
              <a:rPr lang="es-CR" dirty="0">
                <a:latin typeface="Avenir Book" panose="02000503020000020003" pitchFamily="2" charset="0"/>
              </a:rPr>
              <a:t>Alfabetización</a:t>
            </a:r>
            <a:r>
              <a:rPr lang="es-CR" dirty="0"/>
              <a:t> Informacional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1FDC0E0-54EA-C742-A852-62A6F4EA20C5}"/>
              </a:ext>
            </a:extLst>
          </p:cNvPr>
          <p:cNvSpPr txBox="1"/>
          <p:nvPr/>
        </p:nvSpPr>
        <p:spPr>
          <a:xfrm>
            <a:off x="2856897" y="1033891"/>
            <a:ext cx="7191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400" b="1" dirty="0">
                <a:latin typeface="Avenir Book" panose="02000503020000020003" pitchFamily="2" charset="0"/>
                <a:cs typeface="Arial" panose="020B0604020202020204" pitchFamily="34" charset="0"/>
              </a:rPr>
              <a:t>Biblioteca Campus Tecnológico Local San Carlos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FAA16A9-39A4-5143-91D9-F2C48FF0A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2237" y="3096752"/>
            <a:ext cx="3611526" cy="272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4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A595B96-A8E9-7245-8FE6-2156796A4AA4}"/>
              </a:ext>
            </a:extLst>
          </p:cNvPr>
          <p:cNvSpPr txBox="1"/>
          <p:nvPr/>
        </p:nvSpPr>
        <p:spPr>
          <a:xfrm>
            <a:off x="2107324" y="5518150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American Typewriter" panose="02090604020004020304" pitchFamily="18" charset="77"/>
                <a:cs typeface="Futura Medium" panose="020B0602020204020303" pitchFamily="34" charset="-79"/>
              </a:rPr>
              <a:t>¿Qué es el catálogo en línea?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DAF430F-B065-CF4B-834F-B5E160394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625" y="666299"/>
            <a:ext cx="2698750" cy="485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D70C50E-9476-CD41-8FFC-67E88F3253BC}"/>
              </a:ext>
            </a:extLst>
          </p:cNvPr>
          <p:cNvSpPr txBox="1"/>
          <p:nvPr/>
        </p:nvSpPr>
        <p:spPr>
          <a:xfrm>
            <a:off x="963104" y="4174320"/>
            <a:ext cx="6173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/>
              <a:t>Es el catálogo automatizado de acceso público en línea que le permite la búsqueda, la consulta y la visualización de todos los materiales que forman parte de las colecciones bibliográficas y documentales de la bibloteca del Campus Tecnológico Local San Carlos y de las otras Bibliotecas del TEC que forman parte del Sistema de Bibliotecas llamado </a:t>
            </a:r>
            <a:r>
              <a:rPr lang="es-CR" sz="1600" b="1" dirty="0"/>
              <a:t>SIBITEC</a:t>
            </a:r>
            <a:r>
              <a:rPr lang="es-CR" sz="1600" dirty="0"/>
              <a:t>.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4C1687A-92B4-474D-8201-09A5E00BF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867" y="169042"/>
            <a:ext cx="7089540" cy="668895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924B17D-EA61-F441-9FC6-6DD2E06DA4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312" y="1076168"/>
            <a:ext cx="909388" cy="89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85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A595B96-A8E9-7245-8FE6-2156796A4AA4}"/>
              </a:ext>
            </a:extLst>
          </p:cNvPr>
          <p:cNvSpPr txBox="1"/>
          <p:nvPr/>
        </p:nvSpPr>
        <p:spPr>
          <a:xfrm>
            <a:off x="2107324" y="4953102"/>
            <a:ext cx="7977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American Typewriter" panose="02090604020004020304" pitchFamily="18" charset="77"/>
                <a:cs typeface="Futura Medium" panose="020B0602020204020303" pitchFamily="34" charset="-79"/>
              </a:rPr>
              <a:t>¿Qué puedo hacer desde</a:t>
            </a:r>
          </a:p>
          <a:p>
            <a:pPr algn="ctr"/>
            <a:r>
              <a:rPr lang="es-CR" sz="3200" dirty="0">
                <a:latin typeface="American Typewriter" panose="02090604020004020304" pitchFamily="18" charset="77"/>
                <a:cs typeface="Futura Medium" panose="020B0602020204020303" pitchFamily="34" charset="-79"/>
              </a:rPr>
              <a:t>el catálogo?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0EE9AD7-7153-984F-9F5A-710AB7BF4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604" y="1022452"/>
            <a:ext cx="2888791" cy="393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6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9096CB8-B5D0-664D-A43D-C2BFDAE982B2}"/>
              </a:ext>
            </a:extLst>
          </p:cNvPr>
          <p:cNvSpPr txBox="1"/>
          <p:nvPr/>
        </p:nvSpPr>
        <p:spPr>
          <a:xfrm>
            <a:off x="5778259" y="2377509"/>
            <a:ext cx="50282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400" dirty="0"/>
              <a:t>Préstamo interuniversitario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400" dirty="0"/>
              <a:t>Préstamos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400" i="1" dirty="0"/>
              <a:t>Mi estante electrónico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400" dirty="0"/>
              <a:t>Renovación en línea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400" dirty="0"/>
              <a:t>Reservación en línea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400" dirty="0"/>
              <a:t>Búsquedas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R" sz="2400" i="1" dirty="0"/>
              <a:t>Mi registro en la Biblioteca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1960157-2EBA-0242-9D43-F8E80A912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687" y="503952"/>
            <a:ext cx="4941623" cy="480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1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A595B96-A8E9-7245-8FE6-2156796A4AA4}"/>
              </a:ext>
            </a:extLst>
          </p:cNvPr>
          <p:cNvSpPr txBox="1"/>
          <p:nvPr/>
        </p:nvSpPr>
        <p:spPr>
          <a:xfrm>
            <a:off x="2107323" y="3653687"/>
            <a:ext cx="7977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American Typewriter" panose="02090604020004020304" pitchFamily="18" charset="77"/>
                <a:cs typeface="Futura Medium" panose="020B0602020204020303" pitchFamily="34" charset="-79"/>
              </a:rPr>
              <a:t>¿Cómo accedo al catálogo y realizo las búsquedas?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6CAF990-B2AD-974E-9814-AE566B5FB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3501" y="817420"/>
            <a:ext cx="3004997" cy="2529787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C3A3A19-D31C-434F-9C6D-409321266A96}"/>
              </a:ext>
            </a:extLst>
          </p:cNvPr>
          <p:cNvSpPr/>
          <p:nvPr/>
        </p:nvSpPr>
        <p:spPr>
          <a:xfrm>
            <a:off x="3414583" y="5554218"/>
            <a:ext cx="5362832" cy="611804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C68B200-251C-734B-A9D8-CFD4B8A79B79}"/>
              </a:ext>
            </a:extLst>
          </p:cNvPr>
          <p:cNvSpPr txBox="1"/>
          <p:nvPr/>
        </p:nvSpPr>
        <p:spPr>
          <a:xfrm>
            <a:off x="3791464" y="5664367"/>
            <a:ext cx="4609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/>
              <a:t>http://biblioteca.itcr.ac.cr/F?func=find-b-0</a:t>
            </a:r>
            <a:endParaRPr lang="es-CR" dirty="0"/>
          </a:p>
          <a:p>
            <a:pPr algn="ctr"/>
            <a:endParaRPr lang="es-CR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0328237-6C21-0E40-857C-16F5993AA06C}"/>
              </a:ext>
            </a:extLst>
          </p:cNvPr>
          <p:cNvSpPr txBox="1"/>
          <p:nvPr/>
        </p:nvSpPr>
        <p:spPr>
          <a:xfrm>
            <a:off x="3791464" y="4885712"/>
            <a:ext cx="4609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Ingresando al siguiente link puede acceder directamente </a:t>
            </a:r>
          </a:p>
          <a:p>
            <a:pPr algn="ctr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084467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A595B96-A8E9-7245-8FE6-2156796A4AA4}"/>
              </a:ext>
            </a:extLst>
          </p:cNvPr>
          <p:cNvSpPr txBox="1"/>
          <p:nvPr/>
        </p:nvSpPr>
        <p:spPr>
          <a:xfrm>
            <a:off x="2107323" y="815845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American Typewriter" panose="02090604020004020304" pitchFamily="18" charset="77"/>
                <a:cs typeface="Futura Medium" panose="020B0602020204020303" pitchFamily="34" charset="-79"/>
              </a:rPr>
              <a:t>Inducción Personalizada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D911C96-84F7-E448-8EFB-31D6A1BBE2D7}"/>
              </a:ext>
            </a:extLst>
          </p:cNvPr>
          <p:cNvSpPr txBox="1"/>
          <p:nvPr/>
        </p:nvSpPr>
        <p:spPr>
          <a:xfrm>
            <a:off x="2283202" y="1946651"/>
            <a:ext cx="76255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>
                <a:hlinkClick r:id="rId3"/>
              </a:rPr>
              <a:t> </a:t>
            </a:r>
            <a:r>
              <a:rPr lang="es-CR" dirty="0"/>
              <a:t>Si desea mayor formación en el uso del catálogo en línea y recursos electrónicos, solicite este servicio escribiendo al correo </a:t>
            </a:r>
            <a:r>
              <a:rPr lang="es-CR" dirty="0">
                <a:hlinkClick r:id="rId4"/>
              </a:rPr>
              <a:t>bibliotec@tec.ac.cr</a:t>
            </a:r>
            <a:r>
              <a:rPr lang="es-CR" dirty="0"/>
              <a:t> anotando día y hora que se ajuste al horario de atención de la biblioteca.</a:t>
            </a:r>
          </a:p>
          <a:p>
            <a:pPr algn="ctr"/>
            <a:endParaRPr lang="es-CR" dirty="0"/>
          </a:p>
          <a:p>
            <a:pPr algn="ctr"/>
            <a:r>
              <a:rPr lang="es-CR" b="1" dirty="0"/>
              <a:t>Horario de servicios bibliotecarios</a:t>
            </a:r>
          </a:p>
          <a:p>
            <a:pPr algn="ctr"/>
            <a:r>
              <a:rPr lang="es-CR" dirty="0"/>
              <a:t>Lunes a Jueves</a:t>
            </a:r>
          </a:p>
          <a:p>
            <a:pPr algn="ctr"/>
            <a:r>
              <a:rPr lang="es-CR" dirty="0"/>
              <a:t>7am - 9pm</a:t>
            </a:r>
          </a:p>
          <a:p>
            <a:pPr algn="ctr"/>
            <a:r>
              <a:rPr lang="es-CR" dirty="0"/>
              <a:t>Viernes</a:t>
            </a:r>
          </a:p>
          <a:p>
            <a:pPr algn="ctr"/>
            <a:r>
              <a:rPr lang="es-CR" dirty="0"/>
              <a:t>7am - 4pm</a:t>
            </a:r>
          </a:p>
          <a:p>
            <a:pPr algn="ctr"/>
            <a:endParaRPr lang="es-CR" dirty="0"/>
          </a:p>
          <a:p>
            <a:pPr algn="ctr"/>
            <a:r>
              <a:rPr lang="es-CR" dirty="0"/>
              <a:t>2401-3225</a:t>
            </a:r>
          </a:p>
        </p:txBody>
      </p:sp>
    </p:spTree>
    <p:extLst>
      <p:ext uri="{BB962C8B-B14F-4D97-AF65-F5344CB8AC3E}">
        <p14:creationId xmlns:p14="http://schemas.microsoft.com/office/powerpoint/2010/main" val="3755405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A595B96-A8E9-7245-8FE6-2156796A4AA4}"/>
              </a:ext>
            </a:extLst>
          </p:cNvPr>
          <p:cNvSpPr txBox="1"/>
          <p:nvPr/>
        </p:nvSpPr>
        <p:spPr>
          <a:xfrm>
            <a:off x="2107324" y="1881351"/>
            <a:ext cx="7977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dirty="0">
                <a:latin typeface="American Typewriter" panose="02090604020004020304" pitchFamily="18" charset="77"/>
                <a:cs typeface="Futura Medium" panose="020B0602020204020303" pitchFamily="34" charset="-79"/>
              </a:rPr>
              <a:t>Créditos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BE45D29-6F4F-084E-BBD8-F4557B87AD99}"/>
              </a:ext>
            </a:extLst>
          </p:cNvPr>
          <p:cNvSpPr txBox="1"/>
          <p:nvPr/>
        </p:nvSpPr>
        <p:spPr>
          <a:xfrm>
            <a:off x="2500044" y="2782669"/>
            <a:ext cx="71919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b="1" dirty="0">
                <a:latin typeface="Avenir Book" panose="02000503020000020003" pitchFamily="2" charset="0"/>
                <a:cs typeface="Arial" panose="020B0604020202020204" pitchFamily="34" charset="0"/>
              </a:rPr>
              <a:t>Rebeca Rojas</a:t>
            </a:r>
          </a:p>
          <a:p>
            <a:pPr algn="ctr"/>
            <a:r>
              <a:rPr lang="es-CR" dirty="0">
                <a:latin typeface="Avenir Book" panose="02000503020000020003" pitchFamily="2" charset="0"/>
                <a:cs typeface="Arial" panose="020B0604020202020204" pitchFamily="34" charset="0"/>
              </a:rPr>
              <a:t>Encargada del programa </a:t>
            </a:r>
          </a:p>
          <a:p>
            <a:pPr algn="ctr"/>
            <a:r>
              <a:rPr lang="es-CR" dirty="0">
                <a:latin typeface="Avenir Book" panose="02000503020000020003" pitchFamily="2" charset="0"/>
                <a:cs typeface="Arial" panose="020B0604020202020204" pitchFamily="34" charset="0"/>
              </a:rPr>
              <a:t>Alfabetización informacional</a:t>
            </a:r>
          </a:p>
          <a:p>
            <a:pPr algn="ctr"/>
            <a:r>
              <a:rPr lang="es-CR" dirty="0">
                <a:latin typeface="Avenir Book" panose="02000503020000020003" pitchFamily="2" charset="0"/>
                <a:cs typeface="Arial" panose="020B0604020202020204" pitchFamily="34" charset="0"/>
              </a:rPr>
              <a:t>rrojas@tec.ac.cr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91D223C-942F-1C41-B262-AC53DC3A2EC9}"/>
              </a:ext>
            </a:extLst>
          </p:cNvPr>
          <p:cNvSpPr txBox="1"/>
          <p:nvPr/>
        </p:nvSpPr>
        <p:spPr>
          <a:xfrm>
            <a:off x="2500045" y="4960025"/>
            <a:ext cx="7191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1400" dirty="0">
                <a:latin typeface="Avenir Book" panose="02000503020000020003" pitchFamily="2" charset="0"/>
                <a:cs typeface="Arial" panose="020B0604020202020204" pitchFamily="34" charset="0"/>
              </a:rPr>
              <a:t>Edición: Isaura Ramírez Brenes</a:t>
            </a:r>
          </a:p>
          <a:p>
            <a:pPr algn="ctr"/>
            <a:r>
              <a:rPr lang="es-CR" sz="1400" dirty="0">
                <a:latin typeface="Avenir Book" panose="02000503020000020003" pitchFamily="2" charset="0"/>
                <a:cs typeface="Arial" panose="020B0604020202020204" pitchFamily="34" charset="0"/>
              </a:rPr>
              <a:t>iramirez@tec.ac.cr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03FFA0E-BE6A-E54E-8EEF-64ACF29B5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1650" y="5566669"/>
            <a:ext cx="1188699" cy="32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006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413</Words>
  <Application>Microsoft Macintosh PowerPoint</Application>
  <PresentationFormat>Panorámica</PresentationFormat>
  <Paragraphs>44</Paragraphs>
  <Slides>8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American Typewriter</vt:lpstr>
      <vt:lpstr>Arial</vt:lpstr>
      <vt:lpstr>Avenir Book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Isaura Ramirez Brenes</dc:creator>
  <cp:lastModifiedBy>Isaura Ramirez Brenes</cp:lastModifiedBy>
  <cp:revision>23</cp:revision>
  <dcterms:created xsi:type="dcterms:W3CDTF">2019-10-09T15:06:43Z</dcterms:created>
  <dcterms:modified xsi:type="dcterms:W3CDTF">2019-10-25T22:56:40Z</dcterms:modified>
</cp:coreProperties>
</file>