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11"/>
  </p:notesMasterIdLst>
  <p:handoutMasterIdLst>
    <p:handoutMasterId r:id="rId12"/>
  </p:handoutMasterIdLst>
  <p:sldIdLst>
    <p:sldId id="260" r:id="rId4"/>
    <p:sldId id="263" r:id="rId5"/>
    <p:sldId id="264" r:id="rId6"/>
    <p:sldId id="265" r:id="rId7"/>
    <p:sldId id="266" r:id="rId8"/>
    <p:sldId id="267" r:id="rId9"/>
    <p:sldId id="261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berto Oviedo Ugalde" initials="NOU" lastIdx="1" clrIdx="0">
    <p:extLst>
      <p:ext uri="{19B8F6BF-5375-455C-9EA6-DF929625EA0E}">
        <p15:presenceInfo xmlns:p15="http://schemas.microsoft.com/office/powerpoint/2012/main" userId="Norberto Oviedo Ugal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C444F0-DD21-49DF-AC40-5B93E3C9DE88}" v="3" dt="2018-05-21T16:10:50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73" d="100"/>
          <a:sy n="73" d="100"/>
        </p:scale>
        <p:origin x="8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96116591-5769-45DA-AB34-51794F5C45D6}"/>
    <pc:docChg chg="custSel modSld">
      <pc:chgData name="Norberto Oviedo Ugalde" userId="f6dd41cc-30ac-40c0-95f2-225f08fe1ba3" providerId="ADAL" clId="{96116591-5769-45DA-AB34-51794F5C45D6}" dt="2018-03-09T20:49:04.910" v="492" actId="1076"/>
      <pc:docMkLst>
        <pc:docMk/>
      </pc:docMkLst>
      <pc:sldChg chg="addSp delSp modSp modAnim">
        <pc:chgData name="Norberto Oviedo Ugalde" userId="f6dd41cc-30ac-40c0-95f2-225f08fe1ba3" providerId="ADAL" clId="{96116591-5769-45DA-AB34-51794F5C45D6}" dt="2018-03-09T01:08:52.130" v="27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96116591-5769-45DA-AB34-51794F5C45D6}" dt="2018-03-09T01:08:52.130" v="27" actId="20577"/>
          <ac:spMkLst>
            <pc:docMk/>
            <pc:sldMk cId="173496091" sldId="260"/>
            <ac:spMk id="2" creationId="{00000000-0000-0000-0000-000000000000}"/>
          </ac:spMkLst>
        </pc:spChg>
        <pc:spChg chg="add del">
          <ac:chgData name="Norberto Oviedo Ugalde" userId="f6dd41cc-30ac-40c0-95f2-225f08fe1ba3" providerId="ADAL" clId="{96116591-5769-45DA-AB34-51794F5C45D6}" dt="2018-03-09T01:07:27.370" v="3" actId="20577"/>
          <ac:spMkLst>
            <pc:docMk/>
            <pc:sldMk cId="173496091" sldId="260"/>
            <ac:spMk id="3" creationId="{F969D05F-1884-45D4-BD05-95D234018B9C}"/>
          </ac:spMkLst>
        </pc:spChg>
        <pc:spChg chg="add del">
          <ac:chgData name="Norberto Oviedo Ugalde" userId="f6dd41cc-30ac-40c0-95f2-225f08fe1ba3" providerId="ADAL" clId="{96116591-5769-45DA-AB34-51794F5C45D6}" dt="2018-03-09T01:07:43.270" v="5" actId="20577"/>
          <ac:spMkLst>
            <pc:docMk/>
            <pc:sldMk cId="173496091" sldId="260"/>
            <ac:spMk id="4" creationId="{7227E11F-FE94-47FC-B81B-D3DED9864EDD}"/>
          </ac:spMkLst>
        </pc:spChg>
      </pc:sldChg>
      <pc:sldChg chg="modSp">
        <pc:chgData name="Norberto Oviedo Ugalde" userId="f6dd41cc-30ac-40c0-95f2-225f08fe1ba3" providerId="ADAL" clId="{96116591-5769-45DA-AB34-51794F5C45D6}" dt="2018-03-09T01:57:59.790" v="435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96116591-5769-45DA-AB34-51794F5C45D6}" dt="2018-03-09T01:57:59.790" v="435" actId="113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96116591-5769-45DA-AB34-51794F5C45D6}" dt="2018-03-09T01:09:10.982" v="29" actId="113"/>
        <pc:sldMkLst>
          <pc:docMk/>
          <pc:sldMk cId="1580782875" sldId="263"/>
        </pc:sldMkLst>
        <pc:spChg chg="mod">
          <ac:chgData name="Norberto Oviedo Ugalde" userId="f6dd41cc-30ac-40c0-95f2-225f08fe1ba3" providerId="ADAL" clId="{96116591-5769-45DA-AB34-51794F5C45D6}" dt="2018-03-09T01:09:10.982" v="29" actId="113"/>
          <ac:spMkLst>
            <pc:docMk/>
            <pc:sldMk cId="1580782875" sldId="263"/>
            <ac:spMk id="2" creationId="{00000000-0000-0000-0000-000000000000}"/>
          </ac:spMkLst>
        </pc:spChg>
      </pc:sldChg>
      <pc:sldChg chg="addSp delSp modSp modAnim">
        <pc:chgData name="Norberto Oviedo Ugalde" userId="f6dd41cc-30ac-40c0-95f2-225f08fe1ba3" providerId="ADAL" clId="{96116591-5769-45DA-AB34-51794F5C45D6}" dt="2018-03-09T20:49:04.910" v="492" actId="1076"/>
        <pc:sldMkLst>
          <pc:docMk/>
          <pc:sldMk cId="83991214" sldId="264"/>
        </pc:sldMkLst>
        <pc:spChg chg="mod">
          <ac:chgData name="Norberto Oviedo Ugalde" userId="f6dd41cc-30ac-40c0-95f2-225f08fe1ba3" providerId="ADAL" clId="{96116591-5769-45DA-AB34-51794F5C45D6}" dt="2018-03-09T20:39:55.100" v="489" actId="20577"/>
          <ac:spMkLst>
            <pc:docMk/>
            <pc:sldMk cId="83991214" sldId="26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96116591-5769-45DA-AB34-51794F5C45D6}" dt="2018-03-09T01:36:34.593" v="233" actId="1076"/>
          <ac:spMkLst>
            <pc:docMk/>
            <pc:sldMk cId="83991214" sldId="264"/>
            <ac:spMk id="3" creationId="{A5F65CA7-1314-4FB3-88BB-1445C15B7702}"/>
          </ac:spMkLst>
        </pc:spChg>
        <pc:spChg chg="mod">
          <ac:chgData name="Norberto Oviedo Ugalde" userId="f6dd41cc-30ac-40c0-95f2-225f08fe1ba3" providerId="ADAL" clId="{96116591-5769-45DA-AB34-51794F5C45D6}" dt="2018-03-09T01:35:09.443" v="217" actId="1076"/>
          <ac:spMkLst>
            <pc:docMk/>
            <pc:sldMk cId="83991214" sldId="264"/>
            <ac:spMk id="4" creationId="{E87668B5-0FFA-4D1C-9358-D0D1FD27FD85}"/>
          </ac:spMkLst>
        </pc:spChg>
        <pc:spChg chg="del mod">
          <ac:chgData name="Norberto Oviedo Ugalde" userId="f6dd41cc-30ac-40c0-95f2-225f08fe1ba3" providerId="ADAL" clId="{96116591-5769-45DA-AB34-51794F5C45D6}" dt="2018-03-09T01:35:00.161" v="214" actId="478"/>
          <ac:spMkLst>
            <pc:docMk/>
            <pc:sldMk cId="83991214" sldId="264"/>
            <ac:spMk id="6" creationId="{CE83E693-8514-4DB2-A1F7-B69163B4D435}"/>
          </ac:spMkLst>
        </pc:spChg>
        <pc:spChg chg="del mod">
          <ac:chgData name="Norberto Oviedo Ugalde" userId="f6dd41cc-30ac-40c0-95f2-225f08fe1ba3" providerId="ADAL" clId="{96116591-5769-45DA-AB34-51794F5C45D6}" dt="2018-03-09T01:34:59.042" v="213" actId="478"/>
          <ac:spMkLst>
            <pc:docMk/>
            <pc:sldMk cId="83991214" sldId="264"/>
            <ac:spMk id="7" creationId="{E87668B5-0FFA-4D1C-9358-D0D1FD27FD85}"/>
          </ac:spMkLst>
        </pc:spChg>
        <pc:spChg chg="del mod">
          <ac:chgData name="Norberto Oviedo Ugalde" userId="f6dd41cc-30ac-40c0-95f2-225f08fe1ba3" providerId="ADAL" clId="{96116591-5769-45DA-AB34-51794F5C45D6}" dt="2018-03-09T01:34:52.714" v="210" actId="478"/>
          <ac:spMkLst>
            <pc:docMk/>
            <pc:sldMk cId="83991214" sldId="264"/>
            <ac:spMk id="8" creationId="{91701079-B648-4918-B8C9-D6C8347C79C6}"/>
          </ac:spMkLst>
        </pc:spChg>
        <pc:spChg chg="del mod">
          <ac:chgData name="Norberto Oviedo Ugalde" userId="f6dd41cc-30ac-40c0-95f2-225f08fe1ba3" providerId="ADAL" clId="{96116591-5769-45DA-AB34-51794F5C45D6}" dt="2018-03-09T01:34:57.646" v="212" actId="478"/>
          <ac:spMkLst>
            <pc:docMk/>
            <pc:sldMk cId="83991214" sldId="264"/>
            <ac:spMk id="9" creationId="{9A06B08B-BF84-4CD1-B7DE-E04D8F85A5EB}"/>
          </ac:spMkLst>
        </pc:spChg>
        <pc:spChg chg="mod">
          <ac:chgData name="Norberto Oviedo Ugalde" userId="f6dd41cc-30ac-40c0-95f2-225f08fe1ba3" providerId="ADAL" clId="{96116591-5769-45DA-AB34-51794F5C45D6}" dt="2018-03-09T20:48:59.055" v="491" actId="20577"/>
          <ac:spMkLst>
            <pc:docMk/>
            <pc:sldMk cId="83991214" sldId="264"/>
            <ac:spMk id="10" creationId="{FCC97F9D-97D6-4122-B9F7-82CB41EE9701}"/>
          </ac:spMkLst>
        </pc:spChg>
        <pc:spChg chg="add mod">
          <ac:chgData name="Norberto Oviedo Ugalde" userId="f6dd41cc-30ac-40c0-95f2-225f08fe1ba3" providerId="ADAL" clId="{96116591-5769-45DA-AB34-51794F5C45D6}" dt="2018-03-09T20:49:04.910" v="492" actId="1076"/>
          <ac:spMkLst>
            <pc:docMk/>
            <pc:sldMk cId="83991214" sldId="264"/>
            <ac:spMk id="11" creationId="{5F563F32-820B-4487-8FBF-B477D30D9032}"/>
          </ac:spMkLst>
        </pc:spChg>
        <pc:spChg chg="mod">
          <ac:chgData name="Norberto Oviedo Ugalde" userId="f6dd41cc-30ac-40c0-95f2-225f08fe1ba3" providerId="ADAL" clId="{96116591-5769-45DA-AB34-51794F5C45D6}" dt="2018-03-09T01:35:11.980" v="218" actId="1076"/>
          <ac:spMkLst>
            <pc:docMk/>
            <pc:sldMk cId="83991214" sldId="264"/>
            <ac:spMk id="12" creationId="{00000000-0000-0000-0000-000000000000}"/>
          </ac:spMkLst>
        </pc:spChg>
        <pc:spChg chg="add mod">
          <ac:chgData name="Norberto Oviedo Ugalde" userId="f6dd41cc-30ac-40c0-95f2-225f08fe1ba3" providerId="ADAL" clId="{96116591-5769-45DA-AB34-51794F5C45D6}" dt="2018-03-09T01:35:51.283" v="228" actId="1076"/>
          <ac:spMkLst>
            <pc:docMk/>
            <pc:sldMk cId="83991214" sldId="264"/>
            <ac:spMk id="13" creationId="{3767523F-2C51-4BC1-9C5B-DDCEE00C3A79}"/>
          </ac:spMkLst>
        </pc:spChg>
        <pc:spChg chg="add mod">
          <ac:chgData name="Norberto Oviedo Ugalde" userId="f6dd41cc-30ac-40c0-95f2-225f08fe1ba3" providerId="ADAL" clId="{96116591-5769-45DA-AB34-51794F5C45D6}" dt="2018-03-09T01:36:01.571" v="231" actId="14100"/>
          <ac:spMkLst>
            <pc:docMk/>
            <pc:sldMk cId="83991214" sldId="264"/>
            <ac:spMk id="14" creationId="{74FA5959-6592-452F-BE41-99B1093EB59F}"/>
          </ac:spMkLst>
        </pc:spChg>
      </pc:sldChg>
      <pc:sldChg chg="delSp modSp">
        <pc:chgData name="Norberto Oviedo Ugalde" userId="f6dd41cc-30ac-40c0-95f2-225f08fe1ba3" providerId="ADAL" clId="{96116591-5769-45DA-AB34-51794F5C45D6}" dt="2018-03-09T01:42:31.548" v="294" actId="113"/>
        <pc:sldMkLst>
          <pc:docMk/>
          <pc:sldMk cId="37995040" sldId="265"/>
        </pc:sldMkLst>
        <pc:spChg chg="mod">
          <ac:chgData name="Norberto Oviedo Ugalde" userId="f6dd41cc-30ac-40c0-95f2-225f08fe1ba3" providerId="ADAL" clId="{96116591-5769-45DA-AB34-51794F5C45D6}" dt="2018-03-09T01:42:31.548" v="294" actId="113"/>
          <ac:spMkLst>
            <pc:docMk/>
            <pc:sldMk cId="37995040" sldId="265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96116591-5769-45DA-AB34-51794F5C45D6}" dt="2018-03-09T01:40:42.355" v="264" actId="1076"/>
          <ac:spMkLst>
            <pc:docMk/>
            <pc:sldMk cId="37995040" sldId="265"/>
            <ac:spMk id="4" creationId="{E87668B5-0FFA-4D1C-9358-D0D1FD27FD85}"/>
          </ac:spMkLst>
        </pc:spChg>
        <pc:spChg chg="del">
          <ac:chgData name="Norberto Oviedo Ugalde" userId="f6dd41cc-30ac-40c0-95f2-225f08fe1ba3" providerId="ADAL" clId="{96116591-5769-45DA-AB34-51794F5C45D6}" dt="2018-03-09T01:40:51.561" v="267" actId="478"/>
          <ac:spMkLst>
            <pc:docMk/>
            <pc:sldMk cId="37995040" sldId="265"/>
            <ac:spMk id="6" creationId="{CE83E693-8514-4DB2-A1F7-B69163B4D435}"/>
          </ac:spMkLst>
        </pc:spChg>
        <pc:spChg chg="del">
          <ac:chgData name="Norberto Oviedo Ugalde" userId="f6dd41cc-30ac-40c0-95f2-225f08fe1ba3" providerId="ADAL" clId="{96116591-5769-45DA-AB34-51794F5C45D6}" dt="2018-03-09T01:40:52.533" v="268" actId="478"/>
          <ac:spMkLst>
            <pc:docMk/>
            <pc:sldMk cId="37995040" sldId="265"/>
            <ac:spMk id="9" creationId="{9A06B08B-BF84-4CD1-B7DE-E04D8F85A5EB}"/>
          </ac:spMkLst>
        </pc:spChg>
        <pc:spChg chg="mod">
          <ac:chgData name="Norberto Oviedo Ugalde" userId="f6dd41cc-30ac-40c0-95f2-225f08fe1ba3" providerId="ADAL" clId="{96116591-5769-45DA-AB34-51794F5C45D6}" dt="2018-03-09T01:41:27.453" v="276" actId="14100"/>
          <ac:spMkLst>
            <pc:docMk/>
            <pc:sldMk cId="37995040" sldId="265"/>
            <ac:spMk id="10" creationId="{A40E37DE-739B-4D35-8E09-8BE82FA9CD53}"/>
          </ac:spMkLst>
        </pc:spChg>
        <pc:spChg chg="mod">
          <ac:chgData name="Norberto Oviedo Ugalde" userId="f6dd41cc-30ac-40c0-95f2-225f08fe1ba3" providerId="ADAL" clId="{96116591-5769-45DA-AB34-51794F5C45D6}" dt="2018-03-09T01:41:31.670" v="277" actId="1076"/>
          <ac:spMkLst>
            <pc:docMk/>
            <pc:sldMk cId="37995040" sldId="265"/>
            <ac:spMk id="11" creationId="{F3551ED7-7FCF-48FB-A8E3-B38087EBA315}"/>
          </ac:spMkLst>
        </pc:spChg>
        <pc:spChg chg="mod">
          <ac:chgData name="Norberto Oviedo Ugalde" userId="f6dd41cc-30ac-40c0-95f2-225f08fe1ba3" providerId="ADAL" clId="{96116591-5769-45DA-AB34-51794F5C45D6}" dt="2018-03-09T01:40:44.713" v="265" actId="1076"/>
          <ac:spMkLst>
            <pc:docMk/>
            <pc:sldMk cId="37995040" sldId="265"/>
            <ac:spMk id="12" creationId="{00000000-0000-0000-0000-000000000000}"/>
          </ac:spMkLst>
        </pc:spChg>
        <pc:spChg chg="del">
          <ac:chgData name="Norberto Oviedo Ugalde" userId="f6dd41cc-30ac-40c0-95f2-225f08fe1ba3" providerId="ADAL" clId="{96116591-5769-45DA-AB34-51794F5C45D6}" dt="2018-03-09T01:40:50.472" v="266" actId="478"/>
          <ac:spMkLst>
            <pc:docMk/>
            <pc:sldMk cId="37995040" sldId="265"/>
            <ac:spMk id="13" creationId="{C4D18F86-B05B-43F4-B68E-8456ACC20599}"/>
          </ac:spMkLst>
        </pc:spChg>
        <pc:spChg chg="del">
          <ac:chgData name="Norberto Oviedo Ugalde" userId="f6dd41cc-30ac-40c0-95f2-225f08fe1ba3" providerId="ADAL" clId="{96116591-5769-45DA-AB34-51794F5C45D6}" dt="2018-03-09T01:40:53.821" v="269" actId="478"/>
          <ac:spMkLst>
            <pc:docMk/>
            <pc:sldMk cId="37995040" sldId="265"/>
            <ac:spMk id="14" creationId="{39A828EF-CA15-436A-AD61-F350A3622F3A}"/>
          </ac:spMkLst>
        </pc:spChg>
      </pc:sldChg>
      <pc:sldChg chg="modSp modAnim">
        <pc:chgData name="Norberto Oviedo Ugalde" userId="f6dd41cc-30ac-40c0-95f2-225f08fe1ba3" providerId="ADAL" clId="{96116591-5769-45DA-AB34-51794F5C45D6}" dt="2018-03-09T01:48:49.675" v="393" actId="113"/>
        <pc:sldMkLst>
          <pc:docMk/>
          <pc:sldMk cId="2525537405" sldId="266"/>
        </pc:sldMkLst>
        <pc:spChg chg="mod">
          <ac:chgData name="Norberto Oviedo Ugalde" userId="f6dd41cc-30ac-40c0-95f2-225f08fe1ba3" providerId="ADAL" clId="{96116591-5769-45DA-AB34-51794F5C45D6}" dt="2018-03-09T01:48:44.159" v="391" actId="113"/>
          <ac:spMkLst>
            <pc:docMk/>
            <pc:sldMk cId="2525537405" sldId="266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96116591-5769-45DA-AB34-51794F5C45D6}" dt="2018-03-09T01:44:29.181" v="308" actId="14100"/>
          <ac:spMkLst>
            <pc:docMk/>
            <pc:sldMk cId="2525537405" sldId="266"/>
            <ac:spMk id="4" creationId="{E87668B5-0FFA-4D1C-9358-D0D1FD27FD85}"/>
          </ac:spMkLst>
        </pc:spChg>
        <pc:spChg chg="mod">
          <ac:chgData name="Norberto Oviedo Ugalde" userId="f6dd41cc-30ac-40c0-95f2-225f08fe1ba3" providerId="ADAL" clId="{96116591-5769-45DA-AB34-51794F5C45D6}" dt="2018-03-09T01:44:36.284" v="310" actId="1076"/>
          <ac:spMkLst>
            <pc:docMk/>
            <pc:sldMk cId="2525537405" sldId="266"/>
            <ac:spMk id="11" creationId="{F3551ED7-7FCF-48FB-A8E3-B38087EBA315}"/>
          </ac:spMkLst>
        </pc:spChg>
        <pc:spChg chg="mod">
          <ac:chgData name="Norberto Oviedo Ugalde" userId="f6dd41cc-30ac-40c0-95f2-225f08fe1ba3" providerId="ADAL" clId="{96116591-5769-45DA-AB34-51794F5C45D6}" dt="2018-03-09T01:48:49.675" v="393" actId="113"/>
          <ac:spMkLst>
            <pc:docMk/>
            <pc:sldMk cId="2525537405" sldId="266"/>
            <ac:spMk id="16" creationId="{0523DCCA-0BD6-4C95-B6E1-3A182227C073}"/>
          </ac:spMkLst>
        </pc:spChg>
      </pc:sldChg>
      <pc:sldChg chg="delSp modSp modAnim">
        <pc:chgData name="Norberto Oviedo Ugalde" userId="f6dd41cc-30ac-40c0-95f2-225f08fe1ba3" providerId="ADAL" clId="{96116591-5769-45DA-AB34-51794F5C45D6}" dt="2018-03-09T01:57:31.533" v="434" actId="1076"/>
        <pc:sldMkLst>
          <pc:docMk/>
          <pc:sldMk cId="2895121981" sldId="267"/>
        </pc:sldMkLst>
        <pc:spChg chg="mod">
          <ac:chgData name="Norberto Oviedo Ugalde" userId="f6dd41cc-30ac-40c0-95f2-225f08fe1ba3" providerId="ADAL" clId="{96116591-5769-45DA-AB34-51794F5C45D6}" dt="2018-03-09T01:53:28.440" v="429" actId="255"/>
          <ac:spMkLst>
            <pc:docMk/>
            <pc:sldMk cId="2895121981" sldId="267"/>
            <ac:spMk id="2" creationId="{00000000-0000-0000-0000-000000000000}"/>
          </ac:spMkLst>
        </pc:spChg>
        <pc:spChg chg="del mod">
          <ac:chgData name="Norberto Oviedo Ugalde" userId="f6dd41cc-30ac-40c0-95f2-225f08fe1ba3" providerId="ADAL" clId="{96116591-5769-45DA-AB34-51794F5C45D6}" dt="2018-03-09T01:51:20.143" v="406" actId="478"/>
          <ac:spMkLst>
            <pc:docMk/>
            <pc:sldMk cId="2895121981" sldId="267"/>
            <ac:spMk id="4" creationId="{E87668B5-0FFA-4D1C-9358-D0D1FD27FD85}"/>
          </ac:spMkLst>
        </pc:spChg>
        <pc:spChg chg="mod">
          <ac:chgData name="Norberto Oviedo Ugalde" userId="f6dd41cc-30ac-40c0-95f2-225f08fe1ba3" providerId="ADAL" clId="{96116591-5769-45DA-AB34-51794F5C45D6}" dt="2018-03-09T01:57:31.533" v="434" actId="1076"/>
          <ac:spMkLst>
            <pc:docMk/>
            <pc:sldMk cId="2895121981" sldId="267"/>
            <ac:spMk id="7" creationId="{D60FE6B3-8988-4D6D-9D57-22CEFDCBFECD}"/>
          </ac:spMkLst>
        </pc:spChg>
        <pc:spChg chg="del">
          <ac:chgData name="Norberto Oviedo Ugalde" userId="f6dd41cc-30ac-40c0-95f2-225f08fe1ba3" providerId="ADAL" clId="{96116591-5769-45DA-AB34-51794F5C45D6}" dt="2018-03-09T01:51:21.196" v="407" actId="478"/>
          <ac:spMkLst>
            <pc:docMk/>
            <pc:sldMk cId="2895121981" sldId="267"/>
            <ac:spMk id="11" creationId="{F3551ED7-7FCF-48FB-A8E3-B38087EBA315}"/>
          </ac:spMkLst>
        </pc:spChg>
      </pc:sldChg>
    </pc:docChg>
  </pc:docChgLst>
  <pc:docChgLst>
    <pc:chgData name="Norberto Oviedo Ugalde" userId="f6dd41cc-30ac-40c0-95f2-225f08fe1ba3" providerId="ADAL" clId="{ACC444F0-DD21-49DF-AC40-5B93E3C9DE88}"/>
    <pc:docChg chg="modSld">
      <pc:chgData name="Norberto Oviedo Ugalde" userId="f6dd41cc-30ac-40c0-95f2-225f08fe1ba3" providerId="ADAL" clId="{ACC444F0-DD21-49DF-AC40-5B93E3C9DE88}" dt="2018-05-21T16:10:50.089" v="2" actId="20577"/>
      <pc:docMkLst>
        <pc:docMk/>
      </pc:docMkLst>
      <pc:sldChg chg="modSp">
        <pc:chgData name="Norberto Oviedo Ugalde" userId="f6dd41cc-30ac-40c0-95f2-225f08fe1ba3" providerId="ADAL" clId="{ACC444F0-DD21-49DF-AC40-5B93E3C9DE88}" dt="2018-05-21T16:10:40.653" v="1" actId="207"/>
        <pc:sldMkLst>
          <pc:docMk/>
          <pc:sldMk cId="173496091" sldId="260"/>
        </pc:sldMkLst>
        <pc:spChg chg="mod">
          <ac:chgData name="Norberto Oviedo Ugalde" userId="f6dd41cc-30ac-40c0-95f2-225f08fe1ba3" providerId="ADAL" clId="{ACC444F0-DD21-49DF-AC40-5B93E3C9DE88}" dt="2018-05-21T16:10:40.653" v="1" actId="20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ACC444F0-DD21-49DF-AC40-5B93E3C9DE88}" dt="2018-05-21T16:10:50.089" v="2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ACC444F0-DD21-49DF-AC40-5B93E3C9DE88}" dt="2018-05-21T16:10:50.089" v="2" actId="20577"/>
          <ac:spMkLst>
            <pc:docMk/>
            <pc:sldMk cId="946608536" sldId="261"/>
            <ac:spMk id="2" creationId="{00000000-0000-0000-0000-000000000000}"/>
          </ac:spMkLst>
        </pc:spChg>
      </pc:sldChg>
    </pc:docChg>
  </pc:docChgLst>
  <pc:docChgLst>
    <pc:chgData name="Norberto Oviedo Ugalde" userId="f6dd41cc-30ac-40c0-95f2-225f08fe1ba3" providerId="ADAL" clId="{D8148C9A-FA11-4AEE-9F00-22F91D2103EC}"/>
    <pc:docChg chg="modSld">
      <pc:chgData name="Norberto Oviedo Ugalde" userId="f6dd41cc-30ac-40c0-95f2-225f08fe1ba3" providerId="ADAL" clId="{D8148C9A-FA11-4AEE-9F00-22F91D2103EC}" dt="2018-05-06T14:10:16.418" v="113" actId="1076"/>
      <pc:docMkLst>
        <pc:docMk/>
      </pc:docMkLst>
      <pc:sldChg chg="addSp modSp modAnim addCm delCm">
        <pc:chgData name="Norberto Oviedo Ugalde" userId="f6dd41cc-30ac-40c0-95f2-225f08fe1ba3" providerId="ADAL" clId="{D8148C9A-FA11-4AEE-9F00-22F91D2103EC}" dt="2018-05-06T14:10:16.418" v="113" actId="1076"/>
        <pc:sldMkLst>
          <pc:docMk/>
          <pc:sldMk cId="2895121981" sldId="267"/>
        </pc:sldMkLst>
        <pc:spChg chg="mod">
          <ac:chgData name="Norberto Oviedo Ugalde" userId="f6dd41cc-30ac-40c0-95f2-225f08fe1ba3" providerId="ADAL" clId="{D8148C9A-FA11-4AEE-9F00-22F91D2103EC}" dt="2018-05-06T14:10:11.644" v="112" actId="20577"/>
          <ac:spMkLst>
            <pc:docMk/>
            <pc:sldMk cId="2895121981" sldId="267"/>
            <ac:spMk id="2" creationId="{00000000-0000-0000-0000-000000000000}"/>
          </ac:spMkLst>
        </pc:spChg>
        <pc:spChg chg="add mod">
          <ac:chgData name="Norberto Oviedo Ugalde" userId="f6dd41cc-30ac-40c0-95f2-225f08fe1ba3" providerId="ADAL" clId="{D8148C9A-FA11-4AEE-9F00-22F91D2103EC}" dt="2018-05-06T14:10:16.418" v="113" actId="1076"/>
          <ac:spMkLst>
            <pc:docMk/>
            <pc:sldMk cId="2895121981" sldId="267"/>
            <ac:spMk id="3" creationId="{E0371259-0CB2-46E7-9509-3C754D53278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Ecuación diferencial homogénea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400" dirty="0" err="1">
                <a:solidFill>
                  <a:schemeClr val="tx1"/>
                </a:solidFill>
              </a:rPr>
              <a:t>M.Sc</a:t>
            </a:r>
            <a:r>
              <a:rPr lang="es-ES_tradnl" sz="4400" dirty="0">
                <a:solidFill>
                  <a:schemeClr val="tx1"/>
                </a:solidFill>
              </a:rPr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70600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Determine el valor de </a:t>
                </a:r>
                <a14:m>
                  <m:oMath xmlns:m="http://schemas.openxmlformats.org/officeDocument/2006/math">
                    <m:r>
                      <a:rPr lang="es-419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𝒂</m:t>
                    </m:r>
                  </m:oMath>
                </a14:m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 de tal forma que la ecuación </a:t>
                </a:r>
              </a:p>
              <a:p>
                <a:pPr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 se convierta en homogénea. Luego resuélvala hasta obtener una solución general.</a:t>
                </a:r>
              </a:p>
              <a:p>
                <a:pPr marL="0" indent="0" algn="ctr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ctr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706002"/>
              </a:xfrm>
              <a:blipFill>
                <a:blip r:embed="rId2"/>
                <a:stretch>
                  <a:fillRect l="-1132" t="-534" r="-107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57200" y="1894112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e>
                        <m:sup>
                          <m: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  <m: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</m:sup>
                      </m:sSup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𝒅𝒙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+ 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𝒂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𝟑</m:t>
                              </m:r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𝒂</m:t>
                              </m:r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</m:sup>
                          </m:sSup>
                          <m: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 </m:t>
                          </m:r>
                          <m:sSup>
                            <m:sSupPr>
                              <m:ctrlP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𝒂</m:t>
                              </m:r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</m:sup>
                          </m:sSup>
                        </m:e>
                      </m:d>
                      <m:r>
                        <a:rPr lang="es-CR" sz="2800" b="1" i="1" dirty="0" err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𝒅𝒛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=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94112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/>
          <p:cNvSpPr/>
          <p:nvPr/>
        </p:nvSpPr>
        <p:spPr>
          <a:xfrm>
            <a:off x="815257" y="249282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385971" y="3038951"/>
                <a:ext cx="11420058" cy="1252728"/>
              </a:xfrm>
            </p:spPr>
            <p:txBody>
              <a:bodyPr numCol="1">
                <a:noAutofit/>
              </a:bodyPr>
              <a:lstStyle/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CR" sz="2400" b="1" i="1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s-419" sz="24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𝑴</m:t>
                    </m:r>
                    <m:d>
                      <m:dPr>
                        <m:ctrlPr>
                          <a:rPr lang="es-419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400" b="1" i="1" dirty="0" err="1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  <m:r>
                          <a:rPr lang="es-419" sz="2400" b="1" i="1" dirty="0" err="1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,</m:t>
                        </m:r>
                        <m:r>
                          <a:rPr lang="es-419" sz="2400" b="1" i="1" dirty="0" err="1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𝒛</m:t>
                        </m:r>
                      </m:e>
                    </m:d>
                    <m:r>
                      <a:rPr lang="es-419" sz="24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 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𝟐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sSup>
                      <m:sSupPr>
                        <m:ctrlPr>
                          <a:rPr lang="es-419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𝒛</m:t>
                        </m:r>
                      </m:e>
                      <m:sup>
                        <m:r>
                          <a:rPr lang="es-419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𝟑</m:t>
                        </m:r>
                        <m:r>
                          <a:rPr lang="es-419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𝒂</m:t>
                        </m:r>
                      </m:sup>
                    </m:sSup>
                  </m:oMath>
                </a14:m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7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𝑵</m:t>
                      </m:r>
                      <m:d>
                        <m:d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dirty="0" err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 dirty="0" err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,</m:t>
                          </m:r>
                          <m:r>
                            <a:rPr lang="es-419" sz="2400" b="1" i="1" dirty="0" err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e>
                      </m:d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𝒂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𝟑</m:t>
                              </m:r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𝒂</m:t>
                              </m:r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</m:sup>
                          </m:sSup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 </m:t>
                          </m:r>
                          <m:sSup>
                            <m:sSupPr>
                              <m:ctrlP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𝒂</m:t>
                              </m:r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</m:sup>
                          </m:sSup>
                        </m:e>
                      </m:d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𝑵</m:t>
                      </m:r>
                      <m:d>
                        <m:d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 dirty="0" err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𝒕𝒙</m:t>
                          </m:r>
                          <m:r>
                            <a:rPr lang="es-419" sz="2400" b="1" i="1" dirty="0" err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,</m:t>
                          </m:r>
                          <m:r>
                            <a:rPr lang="es-419" sz="2400" b="1" i="1" dirty="0" err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𝒕𝒛</m:t>
                          </m:r>
                        </m:e>
                      </m:d>
                      <m:r>
                        <a:rPr lang="en-US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𝒂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 </m:t>
                      </m:r>
                      <m:sSup>
                        <m:sSup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𝒕</m:t>
                          </m:r>
                        </m:e>
                        <m:sup>
                          <m:r>
                            <a:rPr lang="es-419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  <m:r>
                            <a:rPr lang="es-419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</m:sup>
                      </m:sSup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e>
                        <m:sup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p>
                      </m:sSup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 </m:t>
                      </m:r>
                      <m:sSup>
                        <m:sSupPr>
                          <m:ctrlPr>
                            <a:rPr lang="es-419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𝒕</m:t>
                          </m:r>
                        </m:e>
                        <m:sup>
                          <m:r>
                            <a:rPr lang="es-419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  <m:r>
                            <a:rPr lang="es-419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p>
                      </m:sSup>
                      <m:r>
                        <a:rPr lang="es-419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e>
                        <m:sup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p>
                      </m:sSup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 </m:t>
                      </m:r>
                    </m:oMath>
                  </m:oMathPara>
                </a14:m>
                <a:endParaRPr lang="es-419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CR" sz="8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De esta forma para que la ecuación diferencial </a:t>
                </a:r>
                <a:r>
                  <a:rPr lang="es-CR" sz="2400" b="1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 sea homogénea debe cumplirse</a:t>
                </a:r>
              </a:p>
              <a:p>
                <a:pPr algn="just"/>
                <a:endParaRPr lang="es-CR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𝒕</m:t>
                          </m:r>
                        </m:e>
                        <m:sup>
                          <m:r>
                            <a:rPr lang="es-CR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CR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CR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  <m:r>
                            <a:rPr lang="es-CR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</m:sup>
                      </m:sSup>
                      <m:r>
                        <a:rPr lang="es-CR" sz="2400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24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sSup>
                        <m:sSupPr>
                          <m:ctrlPr>
                            <a:rPr lang="es-CR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𝒕</m:t>
                          </m:r>
                        </m:e>
                        <m:sup>
                          <m:r>
                            <a:rPr lang="es-CR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  <m:r>
                            <a:rPr lang="es-CR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CR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p>
                      </m:sSup>
                      <m:r>
                        <a:rPr lang="es-CR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CR" sz="24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1+ 3</m:t>
                      </m:r>
                      <m:r>
                        <a:rPr lang="es-CR" sz="24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𝑎</m:t>
                      </m:r>
                      <m:r>
                        <a:rPr lang="es-CR" sz="24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= </m:t>
                      </m:r>
                      <m:r>
                        <a:rPr lang="es-CR" sz="24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𝑎</m:t>
                      </m:r>
                      <m:r>
                        <a:rPr lang="es-CR" sz="24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−1 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9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CR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C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𝒂</m:t>
                      </m:r>
                      <m:r>
                        <a:rPr lang="es-C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=−</m:t>
                      </m:r>
                      <m:r>
                        <a:rPr lang="es-C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</m:t>
                      </m:r>
                    </m:oMath>
                  </m:oMathPara>
                </a14:m>
                <a:endParaRPr lang="es-419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x-none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385971" y="3038951"/>
                <a:ext cx="11420058" cy="1252728"/>
              </a:xfrm>
              <a:blipFill>
                <a:blip r:embed="rId2"/>
                <a:stretch>
                  <a:fillRect l="-800" t="-87805" b="-13073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3196948" y="666484"/>
                <a:ext cx="5149811" cy="49137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e>
                        <m:sup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</m:sup>
                      </m:sSup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𝒅𝒙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+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𝒂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𝟑</m:t>
                              </m:r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𝒂</m:t>
                              </m:r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</m:sup>
                          </m:sSup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 </m:t>
                          </m:r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𝒂</m:t>
                              </m:r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</m:sup>
                          </m:sSup>
                        </m:e>
                      </m:d>
                      <m:r>
                        <a:rPr lang="es-CR" sz="2000" b="1" i="1" dirty="0" err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𝒅𝒛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=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948" y="666484"/>
                <a:ext cx="5149811" cy="49137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8186580" y="666483"/>
            <a:ext cx="504226" cy="491373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5F65CA7-1314-4FB3-88BB-1445C15B7702}"/>
                  </a:ext>
                </a:extLst>
              </p:cNvPr>
              <p:cNvSpPr txBox="1"/>
              <p:nvPr/>
            </p:nvSpPr>
            <p:spPr>
              <a:xfrm>
                <a:off x="2961410" y="1905119"/>
                <a:ext cx="4126899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𝑴</m:t>
                      </m:r>
                      <m:d>
                        <m:dPr>
                          <m:ctrlP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 i="1" dirty="0" err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𝒕𝒙</m:t>
                          </m:r>
                          <m:r>
                            <a:rPr lang="es-419" sz="2400" b="1" i="1" dirty="0" err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,</m:t>
                          </m:r>
                          <m:r>
                            <a:rPr lang="es-419" sz="2400" b="1" i="1" dirty="0" err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𝒕𝒛</m:t>
                          </m:r>
                        </m:e>
                      </m:d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r>
                        <a:rPr lang="es-419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𝒕</m:t>
                          </m:r>
                        </m:e>
                        <m:sup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</m:sup>
                      </m:sSup>
                      <m:r>
                        <a:rPr lang="es-419" sz="24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e>
                        <m:sup>
                          <m: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  <m: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</m:sup>
                      </m:sSup>
                    </m:oMath>
                  </m:oMathPara>
                </a14:m>
                <a:endParaRPr lang="es-419" sz="2400" b="1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5F65CA7-1314-4FB3-88BB-1445C15B7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410" y="1905119"/>
                <a:ext cx="4126899" cy="470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FCC97F9D-97D6-4122-B9F7-82CB41EE9701}"/>
                  </a:ext>
                </a:extLst>
              </p:cNvPr>
              <p:cNvSpPr txBox="1"/>
              <p:nvPr/>
            </p:nvSpPr>
            <p:spPr>
              <a:xfrm>
                <a:off x="7015146" y="1863403"/>
                <a:ext cx="2487604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𝒕</m:t>
                          </m:r>
                        </m:e>
                        <m:sup>
                          <m:r>
                            <a:rPr lang="es-419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  <m:r>
                            <a:rPr lang="es-419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</m:sup>
                      </m:sSup>
                      <m:r>
                        <a:rPr lang="en-US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𝑴</m:t>
                      </m:r>
                      <m:d>
                        <m:dPr>
                          <m:ctrlP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dirty="0" err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 dirty="0" err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,</m:t>
                          </m:r>
                          <m:r>
                            <a:rPr lang="es-CR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e>
                      </m:d>
                    </m:oMath>
                  </m:oMathPara>
                </a14:m>
                <a:endParaRPr lang="es-419" sz="2400" b="1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FCC97F9D-97D6-4122-B9F7-82CB41EE97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146" y="1863403"/>
                <a:ext cx="2487604" cy="470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>
            <a:extLst>
              <a:ext uri="{FF2B5EF4-FFF2-40B4-BE49-F238E27FC236}">
                <a16:creationId xmlns:a16="http://schemas.microsoft.com/office/drawing/2014/main" id="{5F563F32-820B-4487-8FBF-B477D30D9032}"/>
              </a:ext>
            </a:extLst>
          </p:cNvPr>
          <p:cNvSpPr/>
          <p:nvPr/>
        </p:nvSpPr>
        <p:spPr>
          <a:xfrm>
            <a:off x="7526108" y="1861082"/>
            <a:ext cx="856793" cy="451943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767523F-2C51-4BC1-9C5B-DDCEE00C3A79}"/>
              </a:ext>
            </a:extLst>
          </p:cNvPr>
          <p:cNvSpPr/>
          <p:nvPr/>
        </p:nvSpPr>
        <p:spPr>
          <a:xfrm>
            <a:off x="7173672" y="3076112"/>
            <a:ext cx="780833" cy="472633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74FA5959-6592-452F-BE41-99B1093EB59F}"/>
              </a:ext>
            </a:extLst>
          </p:cNvPr>
          <p:cNvSpPr/>
          <p:nvPr/>
        </p:nvSpPr>
        <p:spPr>
          <a:xfrm>
            <a:off x="9537367" y="3076112"/>
            <a:ext cx="685800" cy="459914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10" grpId="0"/>
      <p:bldP spid="11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diagonales redondeadas 8">
            <a:extLst>
              <a:ext uri="{FF2B5EF4-FFF2-40B4-BE49-F238E27FC236}">
                <a16:creationId xmlns:a16="http://schemas.microsoft.com/office/drawing/2014/main" id="{A40E37DE-739B-4D35-8E09-8BE82FA9CD53}"/>
              </a:ext>
            </a:extLst>
          </p:cNvPr>
          <p:cNvSpPr/>
          <p:nvPr/>
        </p:nvSpPr>
        <p:spPr>
          <a:xfrm>
            <a:off x="4725852" y="5210248"/>
            <a:ext cx="3008448" cy="1342952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33402" y="1167145"/>
                <a:ext cx="10909298" cy="4827255"/>
              </a:xfrm>
            </p:spPr>
            <p:txBody>
              <a:bodyPr numCol="1">
                <a:noAutofit/>
              </a:bodyPr>
              <a:lstStyle/>
              <a:p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Ahora, si sustituimos </a:t>
                </a:r>
                <a14:m>
                  <m:oMath xmlns:m="http://schemas.openxmlformats.org/officeDocument/2006/math">
                    <m:r>
                      <a:rPr lang="es-419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𝒂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=−</m:t>
                    </m:r>
                    <m:r>
                      <a:rPr lang="es-419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𝟏</m:t>
                    </m:r>
                    <m:r>
                      <a:rPr lang="es-419" sz="2400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</m:oMath>
                </a14:m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en la ecuación diferencial 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1 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se tiene:</a:t>
                </a: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e>
                        <m:sup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𝒅𝒙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– (</m:t>
                      </m:r>
                      <m:sSup>
                        <m:sSup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e>
                        <m:sup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sup>
                      </m:sSup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 </m:t>
                      </m:r>
                      <m:sSup>
                        <m:sSup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e>
                        <m:sup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 </m:t>
                      </m:r>
                      <m:r>
                        <a:rPr lang="es-419" sz="2400" b="1" i="1" dirty="0" err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𝒅𝒛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=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es-419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dicha ecuación diferencial homogénea puede ser escrita como: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400" b="1" i="1" dirty="0" err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𝒅𝒛</m:t>
                          </m:r>
                        </m:num>
                        <m:den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𝒅𝒙</m:t>
                          </m:r>
                        </m:den>
                      </m:f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 </m:t>
                          </m:r>
                          <m:sSup>
                            <m:sSupPr>
                              <m:ctrlP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sz="2400" b="1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b="1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f>
                        <m:fPr>
                          <m:ctrlP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400" b="1" i="1" dirty="0" err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𝒅𝒛</m:t>
                          </m:r>
                        </m:num>
                        <m:den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𝒅𝒙</m:t>
                          </m:r>
                        </m:den>
                      </m:f>
                      <m:r>
                        <a:rPr lang="es-419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=</m:t>
                      </m:r>
                      <m:f>
                        <m:f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𝒙𝒛</m:t>
                          </m:r>
                        </m:num>
                        <m:den>
                          <m:sSup>
                            <m:sSupPr>
                              <m:ctrlP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 </m:t>
                          </m:r>
                          <m:sSup>
                            <m:sSupPr>
                              <m:ctrlP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419" sz="2400" b="1" i="1" dirty="0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419" sz="2400" b="1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f>
                        <m:fPr>
                          <m:ctrlPr>
                            <a:rPr lang="es-419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400" b="1" i="1" dirty="0" err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𝒅𝒛</m:t>
                          </m:r>
                        </m:num>
                        <m:den>
                          <m: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𝒅𝒙</m:t>
                          </m:r>
                        </m:den>
                      </m:f>
                      <m:r>
                        <a:rPr lang="es-419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f>
                            <m:fPr>
                              <m:ctrlPr>
                                <a:rPr lang="es-419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num>
                            <m:den>
                              <m:r>
                                <a:rPr lang="es-419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den>
                          </m:f>
                        </m:num>
                        <m:den>
                          <m:r>
                            <a:rPr lang="es-419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419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419" sz="24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419" sz="2400" b="1" i="1" dirty="0" smtClean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419" sz="2400" b="1" i="1" dirty="0" smtClean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charset="0"/>
                                        </a:rPr>
                                        <m:t>𝒛</m:t>
                                      </m:r>
                                    </m:num>
                                    <m:den>
                                      <m:r>
                                        <a:rPr lang="es-419" sz="2400" b="1" i="1" dirty="0" smtClean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charset="0"/>
                                        </a:rPr>
                                        <m:t>𝒙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419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s-419" sz="2400" b="0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   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33402" y="1167145"/>
                <a:ext cx="10909298" cy="4827255"/>
              </a:xfrm>
              <a:blipFill>
                <a:blip r:embed="rId2"/>
                <a:stretch>
                  <a:fillRect l="-894" b="-1098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3141294" y="444260"/>
                <a:ext cx="5909411" cy="72288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e>
                        <m:sup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</m:sup>
                      </m:sSup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𝒅𝒙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+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𝒂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𝟑</m:t>
                              </m:r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𝒂</m:t>
                              </m:r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</m:sup>
                          </m:sSup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 </m:t>
                          </m:r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𝒂</m:t>
                              </m:r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𝟏</m:t>
                              </m:r>
                            </m:sup>
                          </m:sSup>
                        </m:e>
                      </m:d>
                      <m:r>
                        <a:rPr lang="es-CR" sz="2000" b="1" i="1" dirty="0" err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𝒅𝒛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=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294" y="444260"/>
                <a:ext cx="5909411" cy="72288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8605522" y="46824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3551ED7-7FCF-48FB-A8E3-B38087EBA315}"/>
              </a:ext>
            </a:extLst>
          </p:cNvPr>
          <p:cNvSpPr/>
          <p:nvPr/>
        </p:nvSpPr>
        <p:spPr>
          <a:xfrm>
            <a:off x="7113650" y="5446241"/>
            <a:ext cx="620650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99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61522" y="1104438"/>
                <a:ext cx="10068378" cy="4649123"/>
              </a:xfrm>
            </p:spPr>
            <p:txBody>
              <a:bodyPr numCol="1">
                <a:noAutofit/>
              </a:bodyPr>
              <a:lstStyle/>
              <a:p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Tome     cambio de variable    </a:t>
                </a:r>
                <a14:m>
                  <m:oMath xmlns:m="http://schemas.openxmlformats.org/officeDocument/2006/math">
                    <m:r>
                      <a:rPr lang="es-CR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𝒖</m:t>
                    </m:r>
                    <m:r>
                      <a:rPr lang="es-CR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f>
                      <m:fPr>
                        <m:ctrlPr>
                          <a:rPr lang="es-CR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s-CR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𝒛</m:t>
                        </m:r>
                      </m:num>
                      <m:den>
                        <m:r>
                          <a:rPr lang="es-CR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den>
                    </m:f>
                    <m:r>
                      <a:rPr lang="es-CR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</m:oMath>
                </a14:m>
                <a:endParaRPr lang="es-CR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sustituyendo en la ecuación diferencial  </a:t>
                </a:r>
                <a:r>
                  <a:rPr lang="es-CR" sz="2400" b="1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4: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𝒖</m:t>
                        </m:r>
                      </m:e>
                      <m:sup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′</m:t>
                        </m:r>
                      </m:sup>
                    </m:sSup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+ 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𝒖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=</m:t>
                    </m:r>
                    <m:f>
                      <m:f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𝒖</m:t>
                        </m:r>
                      </m:num>
                      <m:den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− </m:t>
                        </m:r>
                        <m:sSup>
                          <m:sSup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</a:p>
              <a:p>
                <a:endParaRPr lang="es-CR" sz="1100" dirty="0"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    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⇒</m:t>
                    </m:r>
                    <m:sSup>
                      <m:sSup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𝒖</m:t>
                        </m:r>
                      </m:e>
                      <m:sup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′</m:t>
                        </m:r>
                      </m:sup>
                    </m:sSup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=</m:t>
                    </m:r>
                    <m:f>
                      <m:f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𝒖</m:t>
                        </m:r>
                      </m:num>
                      <m:den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−</m:t>
                        </m:r>
                        <m:sSup>
                          <m:sSup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−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𝒖</m:t>
                    </m:r>
                  </m:oMath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endParaRPr lang="es-CR" sz="1100" dirty="0"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s-CR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⇒</m:t>
                    </m:r>
                    <m:sSup>
                      <m:sSup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𝒖</m:t>
                        </m:r>
                      </m:e>
                      <m:sup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′</m:t>
                        </m:r>
                      </m:sup>
                    </m:sSup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=</m:t>
                    </m:r>
                    <m:f>
                      <m:f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𝟑</m:t>
                            </m:r>
                          </m:sup>
                        </m:sSup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+ 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𝒖</m:t>
                        </m:r>
                      </m:num>
                      <m:den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− </m:t>
                        </m:r>
                        <m:sSup>
                          <m:sSup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x-none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61522" y="1104438"/>
                <a:ext cx="10068378" cy="4649123"/>
              </a:xfrm>
              <a:blipFill>
                <a:blip r:embed="rId2"/>
                <a:stretch>
                  <a:fillRect l="-90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366986" y="341143"/>
                <a:ext cx="3684814" cy="115530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0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000" b="1" i="1" dirty="0" err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𝒅𝒛</m:t>
                          </m:r>
                        </m:num>
                        <m:den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𝒅𝒙</m:t>
                          </m:r>
                        </m:den>
                      </m:f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f>
                        <m:fPr>
                          <m:ctrlP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f>
                            <m:fPr>
                              <m:ctrlP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num>
                            <m:den>
                              <m: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den>
                          </m:f>
                        </m:num>
                        <m:den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419" sz="20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419" sz="2000" b="1" i="1" dirty="0"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419" sz="2000" b="1" i="1" dirty="0"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charset="0"/>
                                        </a:rPr>
                                        <m:t>𝒛</m:t>
                                      </m:r>
                                    </m:num>
                                    <m:den>
                                      <m:r>
                                        <a:rPr lang="es-419" sz="2000" b="1" i="1" dirty="0"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charset="0"/>
                                        </a:rPr>
                                        <m:t>𝒙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0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986" y="341143"/>
                <a:ext cx="3684814" cy="115530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F3551ED7-7FCF-48FB-A8E3-B38087EBA315}"/>
              </a:ext>
            </a:extLst>
          </p:cNvPr>
          <p:cNvSpPr/>
          <p:nvPr/>
        </p:nvSpPr>
        <p:spPr>
          <a:xfrm>
            <a:off x="7701643" y="25108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Marcador de texto 1">
                <a:extLst>
                  <a:ext uri="{FF2B5EF4-FFF2-40B4-BE49-F238E27FC236}">
                    <a16:creationId xmlns:a16="http://schemas.microsoft.com/office/drawing/2014/main" id="{0523DCCA-0BD6-4C95-B6E1-3A182227C07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83367" y="1496452"/>
                <a:ext cx="2793190" cy="914400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endParaRPr lang="es-CR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 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𝒛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′ =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𝒖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′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+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𝒖</m:t>
                      </m:r>
                    </m:oMath>
                  </m:oMathPara>
                </a14:m>
                <a:endParaRPr lang="x-none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Marcador de texto 1">
                <a:extLst>
                  <a:ext uri="{FF2B5EF4-FFF2-40B4-BE49-F238E27FC236}">
                    <a16:creationId xmlns:a16="http://schemas.microsoft.com/office/drawing/2014/main" id="{0523DCCA-0BD6-4C95-B6E1-3A182227C0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367" y="1496452"/>
                <a:ext cx="2793190" cy="914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53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230284" y="359905"/>
                <a:ext cx="10108275" cy="5205381"/>
              </a:xfrm>
            </p:spPr>
            <p:txBody>
              <a:bodyPr numCol="1">
                <a:noAutofit/>
              </a:bodyPr>
              <a:lstStyle/>
              <a:p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R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𝒖</m:t>
                          </m:r>
                        </m:e>
                        <m:sup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=</m:t>
                      </m:r>
                      <m:f>
                        <m:fPr>
                          <m:ctrlP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 </m:t>
                          </m:r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𝒖</m:t>
                          </m:r>
                        </m:num>
                        <m:den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 </m:t>
                          </m:r>
                          <m:sSup>
                            <m:sSupPr>
                              <m:ctrlPr>
                                <a:rPr lang="es-CR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s-CR" sz="24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luego, separando variables se tiene: </a:t>
                </a:r>
              </a:p>
              <a:p>
                <a:pPr algn="just"/>
                <a:r>
                  <a:rPr lang="es-CR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s-CR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⇒</m:t>
                    </m:r>
                    <m:f>
                      <m:f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−</m:t>
                        </m:r>
                        <m:sSup>
                          <m:sSup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𝟑</m:t>
                            </m:r>
                          </m:sup>
                        </m:sSup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+ 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𝒖</m:t>
                        </m:r>
                      </m:den>
                    </m:f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𝒅𝒖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=</m:t>
                    </m:r>
                    <m:f>
                      <m:f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</m:num>
                      <m:den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den>
                    </m:f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𝒅𝒙</m:t>
                    </m:r>
                  </m:oMath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l"/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s-CR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⇒</m:t>
                    </m:r>
                    <m:r>
                      <a:rPr lang="es-CR" sz="2400" b="1" i="1" dirty="0" err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𝒍𝒏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d>
                      <m:d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𝒖</m:t>
                        </m:r>
                      </m:e>
                    </m:d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− </m:t>
                    </m:r>
                    <m:r>
                      <a:rPr lang="es-CR" sz="2400" b="1" i="1" dirty="0" err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𝒍𝒏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d>
                      <m:d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 +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</m:e>
                    </m:d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= </m:t>
                    </m:r>
                    <m:r>
                      <a:rPr lang="es-CR" sz="2400" b="1" i="1" dirty="0" err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𝒍𝒏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+ </m:t>
                    </m:r>
                    <m:r>
                      <a:rPr lang="es-CR" sz="2400" b="1" i="1" dirty="0" err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𝒍𝒏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𝑪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</m:oMath>
                </a14:m>
                <a:r>
                  <a:rPr lang="es-CR" sz="2400" b="1" dirty="0">
                    <a:latin typeface="Arial" charset="0"/>
                    <a:ea typeface="Arial" charset="0"/>
                    <a:cs typeface="Arial" charset="0"/>
                  </a:rPr>
                  <a:t>   </a:t>
                </a:r>
              </a:p>
              <a:p>
                <a:pPr algn="l"/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s-C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⇒</m:t>
                    </m:r>
                    <m:r>
                      <a:rPr lang="es-CR" sz="2400" b="1" i="1" dirty="0" err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𝒍𝒏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d>
                      <m:d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𝒖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CR" sz="2400" b="1" i="1" dirty="0"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</m:ctrlPr>
                              </m:sSupPr>
                              <m:e>
                                <m:r>
                                  <a:rPr lang="es-CR" sz="2400" b="1" i="1" dirty="0"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𝒖</m:t>
                                </m:r>
                              </m:e>
                              <m:sup>
                                <m:r>
                                  <a:rPr lang="es-CR" sz="2400" b="1" i="1" dirty="0"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+</m:t>
                            </m:r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𝟏</m:t>
                            </m:r>
                          </m:den>
                        </m:f>
                      </m:e>
                    </m:d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 </m:t>
                    </m:r>
                    <m:r>
                      <a:rPr lang="es-CR" sz="2400" b="1" i="1" dirty="0" err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𝒍𝒏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r>
                      <a:rPr lang="es-CR" sz="2400" b="1" i="1" dirty="0" err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𝑪𝒙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n-US" sz="2400" b="1" i="0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</m:oMath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l"/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s-C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⇒</m:t>
                    </m:r>
                    <m:f>
                      <m:f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𝒖</m:t>
                        </m:r>
                      </m:num>
                      <m:den>
                        <m:sSup>
                          <m:sSup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+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</m:den>
                    </m:f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= </m:t>
                    </m:r>
                    <m:r>
                      <a:rPr lang="es-CR" sz="2400" b="1" i="1" dirty="0" err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𝑪𝒙</m:t>
                    </m:r>
                  </m:oMath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l"/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De donde devolviéndose a las variables originales </a:t>
                </a:r>
                <a14:m>
                  <m:oMath xmlns:m="http://schemas.openxmlformats.org/officeDocument/2006/math"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𝒛</m:t>
                    </m:r>
                  </m:oMath>
                </a14:m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</m:oMath>
                </a14:m>
                <a:r>
                  <a:rPr lang="es-CR" sz="2400" dirty="0">
                    <a:latin typeface="Arial" charset="0"/>
                    <a:ea typeface="Arial" charset="0"/>
                    <a:cs typeface="Arial" charset="0"/>
                  </a:rPr>
                  <a:t> se obtiene por solución general: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R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CR" b="1" i="1" dirty="0" err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𝒛𝒙</m:t>
                          </m:r>
                        </m:num>
                        <m:den>
                          <m:sSup>
                            <m:sSupPr>
                              <m:ctrlPr>
                                <a:rPr lang="es-CR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CR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CR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CR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s-CR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 </m:t>
                      </m:r>
                      <m:r>
                        <a:rPr lang="es-CR" b="1" i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𝑪𝒙</m:t>
                      </m:r>
                    </m:oMath>
                  </m:oMathPara>
                </a14:m>
                <a:endParaRPr lang="x-none" b="1" dirty="0">
                  <a:solidFill>
                    <a:schemeClr val="accent3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230284" y="359905"/>
                <a:ext cx="10108275" cy="5205381"/>
              </a:xfrm>
              <a:blipFill>
                <a:blip r:embed="rId2"/>
                <a:stretch>
                  <a:fillRect l="-965" b="-632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Marcador de texto 1">
            <a:extLst>
              <a:ext uri="{FF2B5EF4-FFF2-40B4-BE49-F238E27FC236}">
                <a16:creationId xmlns:a16="http://schemas.microsoft.com/office/drawing/2014/main" id="{B7D9F066-9866-4B29-BBFD-BF64813817B1}"/>
              </a:ext>
            </a:extLst>
          </p:cNvPr>
          <p:cNvSpPr txBox="1">
            <a:spLocks/>
          </p:cNvSpPr>
          <p:nvPr/>
        </p:nvSpPr>
        <p:spPr>
          <a:xfrm>
            <a:off x="10558976" y="1110135"/>
            <a:ext cx="6441411" cy="3645962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CR" sz="24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CR" sz="2400" dirty="0">
              <a:latin typeface="Arial" charset="0"/>
              <a:ea typeface="Arial" charset="0"/>
              <a:cs typeface="Arial" charset="0"/>
            </a:endParaRPr>
          </a:p>
          <a:p>
            <a:endParaRPr lang="x-none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Marcador de texto 1">
            <a:extLst>
              <a:ext uri="{FF2B5EF4-FFF2-40B4-BE49-F238E27FC236}">
                <a16:creationId xmlns:a16="http://schemas.microsoft.com/office/drawing/2014/main" id="{0523DCCA-0BD6-4C95-B6E1-3A182227C073}"/>
              </a:ext>
            </a:extLst>
          </p:cNvPr>
          <p:cNvSpPr txBox="1">
            <a:spLocks/>
          </p:cNvSpPr>
          <p:nvPr/>
        </p:nvSpPr>
        <p:spPr>
          <a:xfrm>
            <a:off x="146958" y="3587262"/>
            <a:ext cx="4748599" cy="3129224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CR" sz="24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CR" sz="2400" dirty="0">
              <a:latin typeface="Arial" charset="0"/>
              <a:ea typeface="Arial" charset="0"/>
              <a:cs typeface="Arial" charset="0"/>
            </a:endParaRPr>
          </a:p>
          <a:p>
            <a:endParaRPr lang="x-none" sz="2400" dirty="0"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D60FE6B3-8988-4D6D-9D57-22CEFDCBFECD}"/>
                  </a:ext>
                </a:extLst>
              </p:cNvPr>
              <p:cNvSpPr/>
              <p:nvPr/>
            </p:nvSpPr>
            <p:spPr>
              <a:xfrm>
                <a:off x="1022463" y="5308608"/>
                <a:ext cx="2543696" cy="118948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419" sz="2800" b="1" dirty="0">
                    <a:solidFill>
                      <a:schemeClr val="tx2">
                        <a:lumMod val="75000"/>
                      </a:schemeClr>
                    </a:solidFill>
                    <a:latin typeface="Cambria Math" panose="02040503050406030204" pitchFamily="18" charset="0"/>
                    <a:ea typeface="Arial" charset="0"/>
                    <a:cs typeface="Arial" charset="0"/>
                  </a:rPr>
                  <a:t>Recuerde que: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𝒖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𝒛</m:t>
                          </m:r>
                        </m:num>
                        <m:den>
                          <m: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den>
                      </m:f>
                      <m:r>
                        <a:rPr lang="es-CR" sz="28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CR" sz="20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D60FE6B3-8988-4D6D-9D57-22CEFDCBFE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463" y="5308608"/>
                <a:ext cx="2543696" cy="118948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 l="-959" t="-8205" r="-719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adroTexto 2">
            <a:extLst>
              <a:ext uri="{FF2B5EF4-FFF2-40B4-BE49-F238E27FC236}">
                <a16:creationId xmlns:a16="http://schemas.microsoft.com/office/drawing/2014/main" id="{E0371259-0CB2-46E7-9509-3C754D532787}"/>
              </a:ext>
            </a:extLst>
          </p:cNvPr>
          <p:cNvSpPr txBox="1"/>
          <p:nvPr/>
        </p:nvSpPr>
        <p:spPr>
          <a:xfrm>
            <a:off x="8415826" y="2658313"/>
            <a:ext cx="25458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Suponga</a:t>
            </a:r>
            <a:r>
              <a:rPr lang="en-US" dirty="0"/>
              <a:t> u &gt; 0, x &gt; 0, C &gt; 0)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89512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306</TotalTime>
  <Words>281</Words>
  <Application>Microsoft Office PowerPoint</Application>
  <PresentationFormat>Panorámica</PresentationFormat>
  <Paragraphs>73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homogénea    M.Sc. Norberto Oviedo Ugalde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29</cp:revision>
  <dcterms:created xsi:type="dcterms:W3CDTF">2017-12-17T14:58:24Z</dcterms:created>
  <dcterms:modified xsi:type="dcterms:W3CDTF">2018-05-21T16:10:53Z</dcterms:modified>
</cp:coreProperties>
</file>