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8"/>
  </p:notesMasterIdLst>
  <p:handoutMasterIdLst>
    <p:handoutMasterId r:id="rId9"/>
  </p:handoutMasterIdLst>
  <p:sldIdLst>
    <p:sldId id="260" r:id="rId4"/>
    <p:sldId id="263" r:id="rId5"/>
    <p:sldId id="264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D39"/>
    <a:srgbClr val="3268FF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56" d="100"/>
          <a:sy n="56" d="100"/>
        </p:scale>
        <p:origin x="102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09FBA7CE-AD04-44C9-8C90-9AB8A75652DE}"/>
    <pc:docChg chg="undo custSel modSld">
      <pc:chgData name="Norberto Oviedo Ugalde" userId="f6dd41cc-30ac-40c0-95f2-225f08fe1ba3" providerId="ADAL" clId="{09FBA7CE-AD04-44C9-8C90-9AB8A75652DE}" dt="2018-03-09T02:01:40.197" v="426" actId="113"/>
      <pc:docMkLst>
        <pc:docMk/>
      </pc:docMkLst>
      <pc:sldChg chg="modSp">
        <pc:chgData name="Norberto Oviedo Ugalde" userId="f6dd41cc-30ac-40c0-95f2-225f08fe1ba3" providerId="ADAL" clId="{09FBA7CE-AD04-44C9-8C90-9AB8A75652DE}" dt="2018-03-06T19:01:08.715" v="425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09FBA7CE-AD04-44C9-8C90-9AB8A75652DE}" dt="2018-03-06T19:01:08.715" v="425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9FBA7CE-AD04-44C9-8C90-9AB8A75652DE}" dt="2018-03-09T02:01:40.197" v="426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09FBA7CE-AD04-44C9-8C90-9AB8A75652DE}" dt="2018-03-09T02:01:40.197" v="426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09FBA7CE-AD04-44C9-8C90-9AB8A75652DE}" dt="2018-02-24T02:20:54.722" v="420" actId="113"/>
        <pc:sldMkLst>
          <pc:docMk/>
          <pc:sldMk cId="1580782875" sldId="263"/>
        </pc:sldMkLst>
        <pc:spChg chg="mod">
          <ac:chgData name="Norberto Oviedo Ugalde" userId="f6dd41cc-30ac-40c0-95f2-225f08fe1ba3" providerId="ADAL" clId="{09FBA7CE-AD04-44C9-8C90-9AB8A75652DE}" dt="2018-02-24T02:20:54.722" v="420" actId="113"/>
          <ac:spMkLst>
            <pc:docMk/>
            <pc:sldMk cId="1580782875" sldId="263"/>
            <ac:spMk id="7" creationId="{00902DA8-7D10-43BA-8C24-1F6576E67EFB}"/>
          </ac:spMkLst>
        </pc:spChg>
      </pc:sldChg>
      <pc:sldChg chg="addSp delSp modSp addAnim delAnim modAnim">
        <pc:chgData name="Norberto Oviedo Ugalde" userId="f6dd41cc-30ac-40c0-95f2-225f08fe1ba3" providerId="ADAL" clId="{09FBA7CE-AD04-44C9-8C90-9AB8A75652DE}" dt="2018-02-24T02:18:49.874" v="419" actId="113"/>
        <pc:sldMkLst>
          <pc:docMk/>
          <pc:sldMk cId="83991214" sldId="264"/>
        </pc:sldMkLst>
        <pc:spChg chg="add del mod">
          <ac:chgData name="Norberto Oviedo Ugalde" userId="f6dd41cc-30ac-40c0-95f2-225f08fe1ba3" providerId="ADAL" clId="{09FBA7CE-AD04-44C9-8C90-9AB8A75652DE}" dt="2018-02-24T02:17:08.891" v="378" actId="478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09FBA7CE-AD04-44C9-8C90-9AB8A75652DE}" dt="2018-02-24T02:18:14.099" v="417" actId="1076"/>
          <ac:spMkLst>
            <pc:docMk/>
            <pc:sldMk cId="83991214" sldId="264"/>
            <ac:spMk id="3" creationId="{7D248E00-EADB-443E-B064-5F937B1D045A}"/>
          </ac:spMkLst>
        </pc:spChg>
        <pc:spChg chg="mod">
          <ac:chgData name="Norberto Oviedo Ugalde" userId="f6dd41cc-30ac-40c0-95f2-225f08fe1ba3" providerId="ADAL" clId="{09FBA7CE-AD04-44C9-8C90-9AB8A75652DE}" dt="2018-02-24T02:01:41.017" v="228" actId="14100"/>
          <ac:spMkLst>
            <pc:docMk/>
            <pc:sldMk cId="83991214" sldId="264"/>
            <ac:spMk id="4" creationId="{E87668B5-0FFA-4D1C-9358-D0D1FD27FD85}"/>
          </ac:spMkLst>
        </pc:spChg>
        <pc:spChg chg="add mod">
          <ac:chgData name="Norberto Oviedo Ugalde" userId="f6dd41cc-30ac-40c0-95f2-225f08fe1ba3" providerId="ADAL" clId="{09FBA7CE-AD04-44C9-8C90-9AB8A75652DE}" dt="2018-02-24T02:05:28.485" v="282" actId="113"/>
          <ac:spMkLst>
            <pc:docMk/>
            <pc:sldMk cId="83991214" sldId="264"/>
            <ac:spMk id="5" creationId="{AA4C471C-DF35-4762-AF43-F0561F606EE9}"/>
          </ac:spMkLst>
        </pc:spChg>
        <pc:spChg chg="add mod">
          <ac:chgData name="Norberto Oviedo Ugalde" userId="f6dd41cc-30ac-40c0-95f2-225f08fe1ba3" providerId="ADAL" clId="{09FBA7CE-AD04-44C9-8C90-9AB8A75652DE}" dt="2018-02-24T02:10:37.041" v="330" actId="1076"/>
          <ac:spMkLst>
            <pc:docMk/>
            <pc:sldMk cId="83991214" sldId="264"/>
            <ac:spMk id="6" creationId="{18C08849-3091-4793-B7EE-3A14821693C2}"/>
          </ac:spMkLst>
        </pc:spChg>
        <pc:spChg chg="add del mod">
          <ac:chgData name="Norberto Oviedo Ugalde" userId="f6dd41cc-30ac-40c0-95f2-225f08fe1ba3" providerId="ADAL" clId="{09FBA7CE-AD04-44C9-8C90-9AB8A75652DE}" dt="2018-02-24T02:11:58.550" v="339" actId="478"/>
          <ac:spMkLst>
            <pc:docMk/>
            <pc:sldMk cId="83991214" sldId="264"/>
            <ac:spMk id="8" creationId="{5E3E4CDB-7405-4A7D-8B84-1353AB9C6581}"/>
          </ac:spMkLst>
        </pc:spChg>
        <pc:spChg chg="add del">
          <ac:chgData name="Norberto Oviedo Ugalde" userId="f6dd41cc-30ac-40c0-95f2-225f08fe1ba3" providerId="ADAL" clId="{09FBA7CE-AD04-44C9-8C90-9AB8A75652DE}" dt="2018-02-24T02:15:55.030" v="368" actId="113"/>
          <ac:spMkLst>
            <pc:docMk/>
            <pc:sldMk cId="83991214" sldId="264"/>
            <ac:spMk id="9" creationId="{6FE80577-5C6E-46F1-BADC-C2B498E8D50E}"/>
          </ac:spMkLst>
        </pc:spChg>
        <pc:spChg chg="mod">
          <ac:chgData name="Norberto Oviedo Ugalde" userId="f6dd41cc-30ac-40c0-95f2-225f08fe1ba3" providerId="ADAL" clId="{09FBA7CE-AD04-44C9-8C90-9AB8A75652DE}" dt="2018-02-24T02:17:05.308" v="377" actId="1076"/>
          <ac:spMkLst>
            <pc:docMk/>
            <pc:sldMk cId="83991214" sldId="264"/>
            <ac:spMk id="10" creationId="{73EE1352-DB1F-4FD6-B575-AD905411CD2E}"/>
          </ac:spMkLst>
        </pc:spChg>
        <pc:spChg chg="mod">
          <ac:chgData name="Norberto Oviedo Ugalde" userId="f6dd41cc-30ac-40c0-95f2-225f08fe1ba3" providerId="ADAL" clId="{09FBA7CE-AD04-44C9-8C90-9AB8A75652DE}" dt="2018-02-24T02:10:14.906" v="324" actId="1076"/>
          <ac:spMkLst>
            <pc:docMk/>
            <pc:sldMk cId="83991214" sldId="264"/>
            <ac:spMk id="11" creationId="{EC2E1B12-8E5B-471E-B470-C6F7B1FA31CE}"/>
          </ac:spMkLst>
        </pc:spChg>
        <pc:spChg chg="mod">
          <ac:chgData name="Norberto Oviedo Ugalde" userId="f6dd41cc-30ac-40c0-95f2-225f08fe1ba3" providerId="ADAL" clId="{09FBA7CE-AD04-44C9-8C90-9AB8A75652DE}" dt="2018-02-24T02:01:45.088" v="229" actId="1076"/>
          <ac:spMkLst>
            <pc:docMk/>
            <pc:sldMk cId="83991214" sldId="264"/>
            <ac:spMk id="12" creationId="{00000000-0000-0000-0000-000000000000}"/>
          </ac:spMkLst>
        </pc:spChg>
        <pc:spChg chg="mod">
          <ac:chgData name="Norberto Oviedo Ugalde" userId="f6dd41cc-30ac-40c0-95f2-225f08fe1ba3" providerId="ADAL" clId="{09FBA7CE-AD04-44C9-8C90-9AB8A75652DE}" dt="2018-02-24T02:12:40.966" v="345" actId="20577"/>
          <ac:spMkLst>
            <pc:docMk/>
            <pc:sldMk cId="83991214" sldId="264"/>
            <ac:spMk id="13" creationId="{71F327E1-2326-4996-89C6-A2301666871F}"/>
          </ac:spMkLst>
        </pc:spChg>
        <pc:spChg chg="add mod">
          <ac:chgData name="Norberto Oviedo Ugalde" userId="f6dd41cc-30ac-40c0-95f2-225f08fe1ba3" providerId="ADAL" clId="{09FBA7CE-AD04-44C9-8C90-9AB8A75652DE}" dt="2018-02-24T02:10:32.457" v="329" actId="1076"/>
          <ac:spMkLst>
            <pc:docMk/>
            <pc:sldMk cId="83991214" sldId="264"/>
            <ac:spMk id="14" creationId="{E8CE7295-316F-42F4-9AAC-44E4C881E1F9}"/>
          </ac:spMkLst>
        </pc:spChg>
        <pc:spChg chg="add mod">
          <ac:chgData name="Norberto Oviedo Ugalde" userId="f6dd41cc-30ac-40c0-95f2-225f08fe1ba3" providerId="ADAL" clId="{09FBA7CE-AD04-44C9-8C90-9AB8A75652DE}" dt="2018-02-24T02:10:46.504" v="333" actId="14100"/>
          <ac:spMkLst>
            <pc:docMk/>
            <pc:sldMk cId="83991214" sldId="264"/>
            <ac:spMk id="15" creationId="{AC7E8077-9680-43E6-8538-B0850A857814}"/>
          </ac:spMkLst>
        </pc:spChg>
        <pc:spChg chg="add mod">
          <ac:chgData name="Norberto Oviedo Ugalde" userId="f6dd41cc-30ac-40c0-95f2-225f08fe1ba3" providerId="ADAL" clId="{09FBA7CE-AD04-44C9-8C90-9AB8A75652DE}" dt="2018-02-24T02:10:56.337" v="335" actId="14100"/>
          <ac:spMkLst>
            <pc:docMk/>
            <pc:sldMk cId="83991214" sldId="264"/>
            <ac:spMk id="16" creationId="{1575B06B-34D7-420F-AD60-9F63841D4EBB}"/>
          </ac:spMkLst>
        </pc:spChg>
        <pc:spChg chg="add mod">
          <ac:chgData name="Norberto Oviedo Ugalde" userId="f6dd41cc-30ac-40c0-95f2-225f08fe1ba3" providerId="ADAL" clId="{09FBA7CE-AD04-44C9-8C90-9AB8A75652DE}" dt="2018-02-24T02:17:18.667" v="379" actId="14100"/>
          <ac:spMkLst>
            <pc:docMk/>
            <pc:sldMk cId="83991214" sldId="264"/>
            <ac:spMk id="18" creationId="{C80117F7-11A6-4B80-A5CD-7F744B163CE5}"/>
          </ac:spMkLst>
        </pc:spChg>
        <pc:spChg chg="add mod">
          <ac:chgData name="Norberto Oviedo Ugalde" userId="f6dd41cc-30ac-40c0-95f2-225f08fe1ba3" providerId="ADAL" clId="{09FBA7CE-AD04-44C9-8C90-9AB8A75652DE}" dt="2018-02-24T02:18:05.647" v="416" actId="14100"/>
          <ac:spMkLst>
            <pc:docMk/>
            <pc:sldMk cId="83991214" sldId="264"/>
            <ac:spMk id="19" creationId="{6A80C831-4A61-4466-BFAD-F6F1A05D8561}"/>
          </ac:spMkLst>
        </pc:spChg>
      </pc:sldChg>
    </pc:docChg>
  </pc:docChgLst>
  <pc:docChgLst>
    <pc:chgData name="Norberto Oviedo Ugalde" userId="f6dd41cc-30ac-40c0-95f2-225f08fe1ba3" providerId="ADAL" clId="{1484EE01-1D03-403A-9C26-5ECCC649BA8A}"/>
    <pc:docChg chg="custSel modSld">
      <pc:chgData name="Norberto Oviedo Ugalde" userId="f6dd41cc-30ac-40c0-95f2-225f08fe1ba3" providerId="ADAL" clId="{1484EE01-1D03-403A-9C26-5ECCC649BA8A}" dt="2018-04-21T13:20:24.720" v="87" actId="207"/>
      <pc:docMkLst>
        <pc:docMk/>
      </pc:docMkLst>
      <pc:sldChg chg="modSp">
        <pc:chgData name="Norberto Oviedo Ugalde" userId="f6dd41cc-30ac-40c0-95f2-225f08fe1ba3" providerId="ADAL" clId="{1484EE01-1D03-403A-9C26-5ECCC649BA8A}" dt="2018-04-21T12:58:06.260" v="41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1484EE01-1D03-403A-9C26-5ECCC649BA8A}" dt="2018-04-21T12:58:06.260" v="41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1484EE01-1D03-403A-9C26-5ECCC649BA8A}" dt="2018-04-21T13:06:05.105" v="70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1484EE01-1D03-403A-9C26-5ECCC649BA8A}" dt="2018-04-21T13:06:05.105" v="70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1484EE01-1D03-403A-9C26-5ECCC649BA8A}" dt="2018-04-21T13:20:24.720" v="87" actId="207"/>
        <pc:sldMkLst>
          <pc:docMk/>
          <pc:sldMk cId="83991214" sldId="264"/>
        </pc:sldMkLst>
        <pc:spChg chg="add mod">
          <ac:chgData name="Norberto Oviedo Ugalde" userId="f6dd41cc-30ac-40c0-95f2-225f08fe1ba3" providerId="ADAL" clId="{1484EE01-1D03-403A-9C26-5ECCC649BA8A}" dt="2018-04-21T13:19:40.439" v="79" actId="20577"/>
          <ac:spMkLst>
            <pc:docMk/>
            <pc:sldMk cId="83991214" sldId="264"/>
            <ac:spMk id="2" creationId="{88069215-F5CC-471A-AD07-674D9434EA28}"/>
          </ac:spMkLst>
        </pc:spChg>
        <pc:spChg chg="mod">
          <ac:chgData name="Norberto Oviedo Ugalde" userId="f6dd41cc-30ac-40c0-95f2-225f08fe1ba3" providerId="ADAL" clId="{1484EE01-1D03-403A-9C26-5ECCC649BA8A}" dt="2018-04-21T13:04:00.172" v="53" actId="1076"/>
          <ac:spMkLst>
            <pc:docMk/>
            <pc:sldMk cId="83991214" sldId="264"/>
            <ac:spMk id="3" creationId="{7D248E00-EADB-443E-B064-5F937B1D045A}"/>
          </ac:spMkLst>
        </pc:spChg>
        <pc:spChg chg="mod">
          <ac:chgData name="Norberto Oviedo Ugalde" userId="f6dd41cc-30ac-40c0-95f2-225f08fe1ba3" providerId="ADAL" clId="{1484EE01-1D03-403A-9C26-5ECCC649BA8A}" dt="2018-04-21T13:02:16.769" v="49"/>
          <ac:spMkLst>
            <pc:docMk/>
            <pc:sldMk cId="83991214" sldId="264"/>
            <ac:spMk id="10" creationId="{73EE1352-DB1F-4FD6-B575-AD905411CD2E}"/>
          </ac:spMkLst>
        </pc:spChg>
        <pc:spChg chg="mod">
          <ac:chgData name="Norberto Oviedo Ugalde" userId="f6dd41cc-30ac-40c0-95f2-225f08fe1ba3" providerId="ADAL" clId="{1484EE01-1D03-403A-9C26-5ECCC649BA8A}" dt="2018-04-21T13:20:06.670" v="82"/>
          <ac:spMkLst>
            <pc:docMk/>
            <pc:sldMk cId="83991214" sldId="264"/>
            <ac:spMk id="13" creationId="{71F327E1-2326-4996-89C6-A2301666871F}"/>
          </ac:spMkLst>
        </pc:spChg>
        <pc:spChg chg="del mod">
          <ac:chgData name="Norberto Oviedo Ugalde" userId="f6dd41cc-30ac-40c0-95f2-225f08fe1ba3" providerId="ADAL" clId="{1484EE01-1D03-403A-9C26-5ECCC649BA8A}" dt="2018-04-21T13:01:20.736" v="46" actId="478"/>
          <ac:spMkLst>
            <pc:docMk/>
            <pc:sldMk cId="83991214" sldId="264"/>
            <ac:spMk id="18" creationId="{C80117F7-11A6-4B80-A5CD-7F744B163CE5}"/>
          </ac:spMkLst>
        </pc:spChg>
        <pc:spChg chg="mod">
          <ac:chgData name="Norberto Oviedo Ugalde" userId="f6dd41cc-30ac-40c0-95f2-225f08fe1ba3" providerId="ADAL" clId="{1484EE01-1D03-403A-9C26-5ECCC649BA8A}" dt="2018-04-21T13:20:24.720" v="87" actId="207"/>
          <ac:spMkLst>
            <pc:docMk/>
            <pc:sldMk cId="83991214" sldId="264"/>
            <ac:spMk id="19" creationId="{6A80C831-4A61-4466-BFAD-F6F1A05D856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21/04/2018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CR" sz="5400" b="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 </m:t>
                    </m:r>
                    <m:r>
                      <a:rPr lang="es-CR" sz="54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𝑃</m:t>
                    </m:r>
                    <m:d>
                      <m:dPr>
                        <m:ctrlPr>
                          <a:rPr lang="es-CR" sz="54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CR" sz="54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</m:d>
                    <m:r>
                      <a:rPr lang="en-US" sz="5400" b="0" i="0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:</m:t>
                    </m:r>
                  </m:oMath>
                </a14:m>
                <a:r>
                  <a:rPr lang="es-ES_tradnl" dirty="0"/>
                  <a:t> ecuación diferencial exacta</a:t>
                </a:r>
                <a:br>
                  <a:rPr lang="es-ES_tradnl" dirty="0"/>
                </a:br>
                <a:br>
                  <a:rPr lang="es-ES_tradnl" dirty="0"/>
                </a:br>
                <a:br>
                  <a:rPr lang="es-ES_tradnl" dirty="0"/>
                </a:br>
                <a:r>
                  <a:rPr lang="es-ES_tradnl" sz="4000" dirty="0" err="1">
                    <a:solidFill>
                      <a:schemeClr val="tx1"/>
                    </a:solidFill>
                  </a:rPr>
                  <a:t>M.Sc</a:t>
                </a:r>
                <a:r>
                  <a:rPr lang="es-ES_tradnl" sz="4000" dirty="0">
                    <a:solidFill>
                      <a:schemeClr val="tx1"/>
                    </a:solidFill>
                  </a:rPr>
                  <a:t>. Norberto Oviedo Ugalde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r="-275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</p:spPr>
            <p:txBody>
              <a:bodyPr>
                <a:normAutofit/>
              </a:bodyPr>
              <a:lstStyle/>
              <a:p>
                <a:pPr marL="91440"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Considere la ecuación  </a:t>
                </a:r>
              </a:p>
              <a:p>
                <a:pPr marL="91440"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Halle una función </a:t>
                </a:r>
                <a14:m>
                  <m:oMath xmlns:m="http://schemas.openxmlformats.org/officeDocument/2006/math">
                    <m:r>
                      <a:rPr lang="es-CR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𝑃</m:t>
                    </m:r>
                    <m:r>
                      <a:rPr lang="es-CR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CR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𝑦</m:t>
                    </m:r>
                    <m:r>
                      <a:rPr lang="es-CR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de tal forma que la ecuación </a:t>
                </a:r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sea exacta, tome </a:t>
                </a:r>
                <a14:m>
                  <m:oMath xmlns:m="http://schemas.openxmlformats.org/officeDocument/2006/math">
                    <m:r>
                      <a:rPr lang="es-CR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𝑦</m:t>
                    </m:r>
                    <m:r>
                      <a:rPr lang="es-CR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&gt;</m:t>
                    </m:r>
                    <m:r>
                      <a:rPr lang="es-CR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1</m:t>
                    </m:r>
                  </m:oMath>
                </a14:m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.</a:t>
                </a:r>
              </a:p>
              <a:p>
                <a:pPr marL="91440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  <a:blipFill>
                <a:blip r:embed="rId2"/>
                <a:stretch>
                  <a:fillRect l="-323" r="-107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00902DA8-7D10-43BA-8C24-1F6576E67EFB}"/>
                  </a:ext>
                </a:extLst>
              </p:cNvPr>
              <p:cNvSpPr/>
              <p:nvPr/>
            </p:nvSpPr>
            <p:spPr>
              <a:xfrm>
                <a:off x="674232" y="2155371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32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3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∙</m:t>
                          </m:r>
                          <m:r>
                            <a:rPr lang="es-419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s-419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</m:d>
                          <m:r>
                            <a:rPr lang="es-419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419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3200" b="1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es-419" sz="3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</m:e>
                      </m:d>
                      <m:r>
                        <a:rPr lang="es-419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𝒅𝒙</m:t>
                      </m:r>
                      <m:r>
                        <a:rPr lang="es-419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𝒙𝒚</m:t>
                          </m:r>
                        </m:num>
                        <m:den>
                          <m:r>
                            <a:rPr lang="es-419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  <m:r>
                            <a:rPr lang="es-419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den>
                      </m:f>
                      <m:r>
                        <a:rPr lang="es-419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𝒅𝒚</m:t>
                      </m:r>
                      <m:r>
                        <a:rPr lang="es-419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CR" sz="32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00902DA8-7D10-43BA-8C24-1F6576E67E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2155371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382D3C4C-D683-471C-8235-EA27348C471B}"/>
              </a:ext>
            </a:extLst>
          </p:cNvPr>
          <p:cNvSpPr/>
          <p:nvPr/>
        </p:nvSpPr>
        <p:spPr>
          <a:xfrm>
            <a:off x="1079179" y="275408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221235" y="703728"/>
                <a:ext cx="3728974" cy="86485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1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  <m:r>
                            <a:rPr lang="es-CR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∙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</m:d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𝒍𝒏</m:t>
                              </m:r>
                            </m:fName>
                            <m: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</m:func>
                        </m:e>
                      </m:d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𝒅𝒙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𝒙𝒚</m:t>
                          </m:r>
                        </m:num>
                        <m:den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den>
                      </m:f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𝒅𝒚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35" y="703728"/>
                <a:ext cx="3728974" cy="86485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462111" y="401986"/>
            <a:ext cx="622210" cy="578140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D248E00-EADB-443E-B064-5F937B1D045A}"/>
                  </a:ext>
                </a:extLst>
              </p:cNvPr>
              <p:cNvSpPr txBox="1"/>
              <p:nvPr/>
            </p:nvSpPr>
            <p:spPr>
              <a:xfrm>
                <a:off x="8418343" y="4772558"/>
                <a:ext cx="14807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2400" dirty="0"/>
                  <a:t>con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419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s-419" sz="2400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D248E00-EADB-443E-B064-5F937B1D0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343" y="4772558"/>
                <a:ext cx="1480726" cy="461665"/>
              </a:xfrm>
              <a:prstGeom prst="rect">
                <a:avLst/>
              </a:prstGeom>
              <a:blipFill>
                <a:blip r:embed="rId3"/>
                <a:stretch>
                  <a:fillRect l="-6584" t="-9211" b="-3026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Marcador de texto 1">
                <a:extLst>
                  <a:ext uri="{FF2B5EF4-FFF2-40B4-BE49-F238E27FC236}">
                    <a16:creationId xmlns:a16="http://schemas.microsoft.com/office/drawing/2014/main" id="{73EE1352-DB1F-4FD6-B575-AD905411CD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4024" y="2115504"/>
                <a:ext cx="4762381" cy="1830626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endParaRPr lang="es-CR" sz="2400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	</a:t>
                </a:r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Es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decir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𝑷</m:t>
                    </m:r>
                    <m:d>
                      <m:dPr>
                        <m:ctrlP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</m:d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419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s-419" sz="2400" b="1" dirty="0">
                            <a:latin typeface="Arial" panose="020B0604020202020204" pitchFamily="34" charset="0"/>
                            <a:ea typeface="Arial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nary>
                    <m:r>
                      <a:rPr lang="es-419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𝒅𝒚</m:t>
                    </m:r>
                  </m:oMath>
                </a14:m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Marcador de texto 1">
                <a:extLst>
                  <a:ext uri="{FF2B5EF4-FFF2-40B4-BE49-F238E27FC236}">
                    <a16:creationId xmlns:a16="http://schemas.microsoft.com/office/drawing/2014/main" id="{73EE1352-DB1F-4FD6-B575-AD905411C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024" y="2115504"/>
                <a:ext cx="4762381" cy="18306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C2E1B12-8E5B-471E-B470-C6F7B1FA31CE}"/>
                  </a:ext>
                </a:extLst>
              </p:cNvPr>
              <p:cNvSpPr txBox="1"/>
              <p:nvPr/>
            </p:nvSpPr>
            <p:spPr>
              <a:xfrm>
                <a:off x="6788859" y="1976232"/>
                <a:ext cx="3110210" cy="793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419" sz="2400" b="1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[</m:t>
                      </m:r>
                      <m:r>
                        <a:rPr lang="es-419" sz="2400" b="1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𝑷</m:t>
                      </m:r>
                      <m:d>
                        <m:dPr>
                          <m:ctrlP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]′=</m:t>
                      </m:r>
                      <m:f>
                        <m:fPr>
                          <m:ctrlPr>
                            <a:rPr lang="es-419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num>
                        <m:den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C2E1B12-8E5B-471E-B470-C6F7B1FA3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859" y="1976232"/>
                <a:ext cx="3110210" cy="7934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1F327E1-2326-4996-89C6-A2301666871F}"/>
                  </a:ext>
                </a:extLst>
              </p:cNvPr>
              <p:cNvSpPr txBox="1"/>
              <p:nvPr/>
            </p:nvSpPr>
            <p:spPr>
              <a:xfrm>
                <a:off x="5424102" y="3301151"/>
                <a:ext cx="46155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𝑷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func>
                        <m:func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𝐂</m:t>
                      </m:r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71F327E1-2326-4996-89C6-A23016668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102" y="3301151"/>
                <a:ext cx="4615559" cy="461665"/>
              </a:xfrm>
              <a:prstGeom prst="rect">
                <a:avLst/>
              </a:prstGeom>
              <a:blipFill>
                <a:blip r:embed="rId6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A4C471C-DF35-4762-AF43-F0561F606EE9}"/>
                  </a:ext>
                </a:extLst>
              </p:cNvPr>
              <p:cNvSpPr/>
              <p:nvPr/>
            </p:nvSpPr>
            <p:spPr>
              <a:xfrm>
                <a:off x="3984590" y="781173"/>
                <a:ext cx="7780690" cy="8648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La ecuación </a:t>
                </a:r>
                <a:r>
                  <a:rPr lang="es-CR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</a:t>
                </a:r>
                <a:r>
                  <a:rPr lang="es-CR" sz="24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</a:t>
                </a:r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es exacta si y solo si </a:t>
                </a:r>
                <a14:m>
                  <m:oMath xmlns:m="http://schemas.openxmlformats.org/officeDocument/2006/math">
                    <m:r>
                      <a:rPr lang="es-CR" sz="2400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: </m:t>
                    </m:r>
                    <m:sSub>
                      <m:sSubPr>
                        <m:ctrlPr>
                          <a:rPr lang="es-CR" sz="2400" b="1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CR" sz="2400" b="1" i="1" dirty="0" err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𝑴</m:t>
                        </m:r>
                      </m:e>
                      <m:sub>
                        <m:r>
                          <a:rPr lang="es-CR" sz="2400" b="1" i="1" dirty="0" err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sub>
                    </m:sSub>
                    <m:r>
                      <a:rPr lang="es-CR" sz="24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CR" sz="24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= </m:t>
                    </m:r>
                    <m:sSub>
                      <m:sSubPr>
                        <m:ctrlPr>
                          <a:rPr lang="es-CR" sz="2400" b="1" i="1" dirty="0" err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CR" sz="2400" b="1" i="1" dirty="0" err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𝑵</m:t>
                        </m:r>
                      </m:e>
                      <m:sub>
                        <m:r>
                          <a:rPr lang="es-CR" sz="2400" b="1" i="1" dirty="0" err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s-CR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, es decir, de darse que:</a:t>
                </a:r>
                <a:endParaRPr lang="es-CR" sz="2400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A4C471C-DF35-4762-AF43-F0561F606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590" y="781173"/>
                <a:ext cx="7780690" cy="864853"/>
              </a:xfrm>
              <a:prstGeom prst="rect">
                <a:avLst/>
              </a:prstGeom>
              <a:blipFill>
                <a:blip r:embed="rId7"/>
                <a:stretch>
                  <a:fillRect l="-1097" t="-5634" b="-1549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18C08849-3091-4793-B7EE-3A14821693C2}"/>
                  </a:ext>
                </a:extLst>
              </p:cNvPr>
              <p:cNvSpPr/>
              <p:nvPr/>
            </p:nvSpPr>
            <p:spPr>
              <a:xfrm>
                <a:off x="3265215" y="2038059"/>
                <a:ext cx="26922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2400" b="1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𝑷</m:t>
                      </m:r>
                      <m:d>
                        <m:dPr>
                          <m:ctrlP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𝑷</m:t>
                      </m:r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′</m:t>
                      </m:r>
                      <m:d>
                        <m:dPr>
                          <m:ctrlP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s-CR" sz="24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18C08849-3091-4793-B7EE-3A14821693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215" y="2038059"/>
                <a:ext cx="2692270" cy="461665"/>
              </a:xfrm>
              <a:prstGeom prst="rect">
                <a:avLst/>
              </a:prstGeom>
              <a:blipFill>
                <a:blip r:embed="rId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8CE7295-316F-42F4-9AAC-44E4C881E1F9}"/>
                  </a:ext>
                </a:extLst>
              </p:cNvPr>
              <p:cNvSpPr txBox="1"/>
              <p:nvPr/>
            </p:nvSpPr>
            <p:spPr>
              <a:xfrm>
                <a:off x="5784481" y="1922672"/>
                <a:ext cx="1004378" cy="793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num>
                        <m:den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8CE7295-316F-42F4-9AAC-44E4C881E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481" y="1922672"/>
                <a:ext cx="1004378" cy="7934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:a16="http://schemas.microsoft.com/office/drawing/2014/main" id="{AC7E8077-9680-43E6-8538-B0850A857814}"/>
              </a:ext>
            </a:extLst>
          </p:cNvPr>
          <p:cNvSpPr/>
          <p:nvPr/>
        </p:nvSpPr>
        <p:spPr>
          <a:xfrm>
            <a:off x="3462111" y="1895955"/>
            <a:ext cx="2081063" cy="737388"/>
          </a:xfrm>
          <a:prstGeom prst="rect">
            <a:avLst/>
          </a:prstGeom>
          <a:noFill/>
          <a:ln w="444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575B06B-34D7-420F-AD60-9F63841D4EBB}"/>
              </a:ext>
            </a:extLst>
          </p:cNvPr>
          <p:cNvSpPr/>
          <p:nvPr/>
        </p:nvSpPr>
        <p:spPr>
          <a:xfrm>
            <a:off x="7271904" y="1946104"/>
            <a:ext cx="1389496" cy="737388"/>
          </a:xfrm>
          <a:prstGeom prst="rect">
            <a:avLst/>
          </a:prstGeom>
          <a:noFill/>
          <a:ln w="444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Marcador de texto 1">
                <a:extLst>
                  <a:ext uri="{FF2B5EF4-FFF2-40B4-BE49-F238E27FC236}">
                    <a16:creationId xmlns:a16="http://schemas.microsoft.com/office/drawing/2014/main" id="{6A80C831-4A61-4466-BFAD-F6F1A05D85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0565" y="3648930"/>
                <a:ext cx="10530869" cy="1830626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</a:pPr>
                <a:endParaRPr lang="es-419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s-419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Por lo tanto:</a:t>
                </a:r>
                <a:endParaRPr lang="es-419" sz="2400" dirty="0">
                  <a:latin typeface="Cambria Math" panose="02040503050406030204" pitchFamily="18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𝑷</m:t>
                      </m:r>
                      <m:d>
                        <m:dPr>
                          <m:ctrlP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419" sz="24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419" sz="24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419" sz="24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419" sz="2400" b="1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  <m:r>
                                    <a:rPr lang="en-US" sz="2400" b="1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  <m:r>
                        <a:rPr lang="es-419" sz="2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s-419" sz="24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𝑪</m:t>
                          </m:r>
                        </m:num>
                        <m:den>
                          <m:r>
                            <a:rPr lang="es-419" sz="2400" b="1" i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x-none" sz="24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Marcador de texto 1">
                <a:extLst>
                  <a:ext uri="{FF2B5EF4-FFF2-40B4-BE49-F238E27FC236}">
                    <a16:creationId xmlns:a16="http://schemas.microsoft.com/office/drawing/2014/main" id="{6A80C831-4A61-4466-BFAD-F6F1A05D8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65" y="3648930"/>
                <a:ext cx="10530869" cy="1830626"/>
              </a:xfrm>
              <a:prstGeom prst="rect">
                <a:avLst/>
              </a:prstGeom>
              <a:blipFill>
                <a:blip r:embed="rId10"/>
                <a:stretch>
                  <a:fillRect l="-75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88069215-F5CC-471A-AD07-674D9434EA28}"/>
                  </a:ext>
                </a:extLst>
              </p:cNvPr>
              <p:cNvSpPr/>
              <p:nvPr/>
            </p:nvSpPr>
            <p:spPr>
              <a:xfrm>
                <a:off x="839835" y="5479556"/>
                <a:ext cx="3771515" cy="881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𝑷</m:t>
                      </m:r>
                      <m:d>
                        <m:d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419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x-none" sz="2400" b="1" dirty="0">
                  <a:solidFill>
                    <a:schemeClr val="tx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88069215-F5CC-471A-AD07-674D9434E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35" y="5479556"/>
                <a:ext cx="3771515" cy="881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3" grpId="0"/>
      <p:bldP spid="5" grpId="0"/>
      <p:bldP spid="6" grpId="0"/>
      <p:bldP spid="14" grpId="0"/>
      <p:bldP spid="15" grpId="0" animBg="1"/>
      <p:bldP spid="16" grpId="0" animBg="1"/>
      <p:bldP spid="1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316</TotalTime>
  <Words>159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  P(y): ecuación diferencial exacta   M.Sc. Norberto Oviedo Ugalde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21</cp:revision>
  <dcterms:created xsi:type="dcterms:W3CDTF">2017-12-17T14:58:24Z</dcterms:created>
  <dcterms:modified xsi:type="dcterms:W3CDTF">2018-04-21T13:20:33Z</dcterms:modified>
</cp:coreProperties>
</file>