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16"/>
  </p:notesMasterIdLst>
  <p:handoutMasterIdLst>
    <p:handoutMasterId r:id="rId17"/>
  </p:handoutMasterIdLst>
  <p:sldIdLst>
    <p:sldId id="260" r:id="rId4"/>
    <p:sldId id="263" r:id="rId5"/>
    <p:sldId id="271" r:id="rId6"/>
    <p:sldId id="267" r:id="rId7"/>
    <p:sldId id="275" r:id="rId8"/>
    <p:sldId id="276" r:id="rId9"/>
    <p:sldId id="283" r:id="rId10"/>
    <p:sldId id="268" r:id="rId11"/>
    <p:sldId id="280" r:id="rId12"/>
    <p:sldId id="281" r:id="rId13"/>
    <p:sldId id="282" r:id="rId14"/>
    <p:sldId id="261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7B4D79-BB43-4963-89A4-7F513DD700A7}" v="35" dt="2018-09-18T22:38:24.407"/>
    <p1510:client id="{6BDC92F4-A101-4B34-ACCD-D0F839C92174}" v="975" dt="2018-09-18T23:53:44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58" d="100"/>
          <a:sy n="58" d="100"/>
        </p:scale>
        <p:origin x="108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6BDC92F4-A101-4B34-ACCD-D0F839C92174}"/>
    <pc:docChg chg="custSel addSld delSld modSld">
      <pc:chgData name="Norberto Oviedo Ugalde" userId="f6dd41cc-30ac-40c0-95f2-225f08fe1ba3" providerId="ADAL" clId="{6BDC92F4-A101-4B34-ACCD-D0F839C92174}" dt="2018-09-18T23:53:44.148" v="974"/>
      <pc:docMkLst>
        <pc:docMk/>
      </pc:docMkLst>
      <pc:sldChg chg="addSp delSp modSp del delAnim modAnim">
        <pc:chgData name="Norberto Oviedo Ugalde" userId="f6dd41cc-30ac-40c0-95f2-225f08fe1ba3" providerId="ADAL" clId="{6BDC92F4-A101-4B34-ACCD-D0F839C92174}" dt="2018-09-18T23:15:56.311" v="152" actId="2696"/>
        <pc:sldMkLst>
          <pc:docMk/>
          <pc:sldMk cId="3830849077" sldId="265"/>
        </pc:sldMkLst>
        <pc:spChg chg="del mod">
          <ac:chgData name="Norberto Oviedo Ugalde" userId="f6dd41cc-30ac-40c0-95f2-225f08fe1ba3" providerId="ADAL" clId="{6BDC92F4-A101-4B34-ACCD-D0F839C92174}" dt="2018-09-18T23:01:48.125" v="38"/>
          <ac:spMkLst>
            <pc:docMk/>
            <pc:sldMk cId="3830849077" sldId="265"/>
            <ac:spMk id="13" creationId="{DC3D6ACA-4211-47A6-AE44-05AE1793D56B}"/>
          </ac:spMkLst>
        </pc:spChg>
        <pc:spChg chg="add del">
          <ac:chgData name="Norberto Oviedo Ugalde" userId="f6dd41cc-30ac-40c0-95f2-225f08fe1ba3" providerId="ADAL" clId="{6BDC92F4-A101-4B34-ACCD-D0F839C92174}" dt="2018-09-18T23:03:10.598" v="48" actId="478"/>
          <ac:spMkLst>
            <pc:docMk/>
            <pc:sldMk cId="3830849077" sldId="265"/>
            <ac:spMk id="14" creationId="{126413ED-D27F-4ACF-B1A3-B4EFAABAE27A}"/>
          </ac:spMkLst>
        </pc:spChg>
        <pc:spChg chg="add del">
          <ac:chgData name="Norberto Oviedo Ugalde" userId="f6dd41cc-30ac-40c0-95f2-225f08fe1ba3" providerId="ADAL" clId="{6BDC92F4-A101-4B34-ACCD-D0F839C92174}" dt="2018-09-18T23:03:11.863" v="49" actId="478"/>
          <ac:spMkLst>
            <pc:docMk/>
            <pc:sldMk cId="3830849077" sldId="265"/>
            <ac:spMk id="15" creationId="{5D2E542B-F194-4C73-BFC8-F4016DF89E89}"/>
          </ac:spMkLst>
        </pc:spChg>
        <pc:spChg chg="del mod">
          <ac:chgData name="Norberto Oviedo Ugalde" userId="f6dd41cc-30ac-40c0-95f2-225f08fe1ba3" providerId="ADAL" clId="{6BDC92F4-A101-4B34-ACCD-D0F839C92174}" dt="2018-09-18T23:01:01.579" v="33"/>
          <ac:spMkLst>
            <pc:docMk/>
            <pc:sldMk cId="3830849077" sldId="265"/>
            <ac:spMk id="16" creationId="{63BCF9C7-0BB6-4B30-8676-DDF0EFCAD5D3}"/>
          </ac:spMkLst>
        </pc:spChg>
      </pc:sldChg>
      <pc:sldChg chg="modSp">
        <pc:chgData name="Norberto Oviedo Ugalde" userId="f6dd41cc-30ac-40c0-95f2-225f08fe1ba3" providerId="ADAL" clId="{6BDC92F4-A101-4B34-ACCD-D0F839C92174}" dt="2018-09-18T23:50:09.526" v="973" actId="113"/>
        <pc:sldMkLst>
          <pc:docMk/>
          <pc:sldMk cId="3671767854" sldId="267"/>
        </pc:sldMkLst>
        <pc:spChg chg="mod">
          <ac:chgData name="Norberto Oviedo Ugalde" userId="f6dd41cc-30ac-40c0-95f2-225f08fe1ba3" providerId="ADAL" clId="{6BDC92F4-A101-4B34-ACCD-D0F839C92174}" dt="2018-09-18T23:14:59.133" v="146" actId="20577"/>
          <ac:spMkLst>
            <pc:docMk/>
            <pc:sldMk cId="3671767854" sldId="267"/>
            <ac:spMk id="13" creationId="{D67D19AB-ACA9-4FA8-BEF1-DADD65EB7022}"/>
          </ac:spMkLst>
        </pc:spChg>
        <pc:spChg chg="mod">
          <ac:chgData name="Norberto Oviedo Ugalde" userId="f6dd41cc-30ac-40c0-95f2-225f08fe1ba3" providerId="ADAL" clId="{6BDC92F4-A101-4B34-ACCD-D0F839C92174}" dt="2018-09-18T23:14:41.389" v="142" actId="1076"/>
          <ac:spMkLst>
            <pc:docMk/>
            <pc:sldMk cId="3671767854" sldId="267"/>
            <ac:spMk id="22" creationId="{6C4092CB-47BF-426C-9FF4-458555436263}"/>
          </ac:spMkLst>
        </pc:spChg>
        <pc:spChg chg="mod">
          <ac:chgData name="Norberto Oviedo Ugalde" userId="f6dd41cc-30ac-40c0-95f2-225f08fe1ba3" providerId="ADAL" clId="{6BDC92F4-A101-4B34-ACCD-D0F839C92174}" dt="2018-09-18T23:14:55.510" v="144" actId="20577"/>
          <ac:spMkLst>
            <pc:docMk/>
            <pc:sldMk cId="3671767854" sldId="267"/>
            <ac:spMk id="26" creationId="{2E412401-09B9-45C3-9288-85BB7B781924}"/>
          </ac:spMkLst>
        </pc:spChg>
        <pc:spChg chg="mod">
          <ac:chgData name="Norberto Oviedo Ugalde" userId="f6dd41cc-30ac-40c0-95f2-225f08fe1ba3" providerId="ADAL" clId="{6BDC92F4-A101-4B34-ACCD-D0F839C92174}" dt="2018-09-18T23:50:09.526" v="973" actId="113"/>
          <ac:spMkLst>
            <pc:docMk/>
            <pc:sldMk cId="3671767854" sldId="267"/>
            <ac:spMk id="27" creationId="{235B326F-0F8B-429A-80B8-B8DEAE3B646D}"/>
          </ac:spMkLst>
        </pc:spChg>
      </pc:sldChg>
      <pc:sldChg chg="modSp">
        <pc:chgData name="Norberto Oviedo Ugalde" userId="f6dd41cc-30ac-40c0-95f2-225f08fe1ba3" providerId="ADAL" clId="{6BDC92F4-A101-4B34-ACCD-D0F839C92174}" dt="2018-09-18T23:36:35.056" v="932" actId="20577"/>
        <pc:sldMkLst>
          <pc:docMk/>
          <pc:sldMk cId="620890327" sldId="268"/>
        </pc:sldMkLst>
        <pc:spChg chg="mod">
          <ac:chgData name="Norberto Oviedo Ugalde" userId="f6dd41cc-30ac-40c0-95f2-225f08fe1ba3" providerId="ADAL" clId="{6BDC92F4-A101-4B34-ACCD-D0F839C92174}" dt="2018-09-18T23:36:29.530" v="930" actId="20577"/>
          <ac:spMkLst>
            <pc:docMk/>
            <pc:sldMk cId="620890327" sldId="268"/>
            <ac:spMk id="8" creationId="{05A822E8-5702-4C60-938A-925AB0645C8F}"/>
          </ac:spMkLst>
        </pc:spChg>
        <pc:spChg chg="mod">
          <ac:chgData name="Norberto Oviedo Ugalde" userId="f6dd41cc-30ac-40c0-95f2-225f08fe1ba3" providerId="ADAL" clId="{6BDC92F4-A101-4B34-ACCD-D0F839C92174}" dt="2018-09-18T23:36:25.493" v="928" actId="20577"/>
          <ac:spMkLst>
            <pc:docMk/>
            <pc:sldMk cId="620890327" sldId="268"/>
            <ac:spMk id="17" creationId="{1C6F523E-DADB-4B3F-BC27-969860446D70}"/>
          </ac:spMkLst>
        </pc:spChg>
        <pc:spChg chg="mod">
          <ac:chgData name="Norberto Oviedo Ugalde" userId="f6dd41cc-30ac-40c0-95f2-225f08fe1ba3" providerId="ADAL" clId="{6BDC92F4-A101-4B34-ACCD-D0F839C92174}" dt="2018-09-18T23:36:35.056" v="932" actId="20577"/>
          <ac:spMkLst>
            <pc:docMk/>
            <pc:sldMk cId="620890327" sldId="268"/>
            <ac:spMk id="21" creationId="{2B1F8019-A2C9-4319-BCB8-B6A4225F45C2}"/>
          </ac:spMkLst>
        </pc:spChg>
      </pc:sldChg>
      <pc:sldChg chg="add del">
        <pc:chgData name="Norberto Oviedo Ugalde" userId="f6dd41cc-30ac-40c0-95f2-225f08fe1ba3" providerId="ADAL" clId="{6BDC92F4-A101-4B34-ACCD-D0F839C92174}" dt="2018-09-18T23:09:09.816" v="112"/>
        <pc:sldMkLst>
          <pc:docMk/>
          <pc:sldMk cId="183467027" sldId="270"/>
        </pc:sldMkLst>
      </pc:sldChg>
      <pc:sldChg chg="addSp delSp modSp del delAnim modAnim">
        <pc:chgData name="Norberto Oviedo Ugalde" userId="f6dd41cc-30ac-40c0-95f2-225f08fe1ba3" providerId="ADAL" clId="{6BDC92F4-A101-4B34-ACCD-D0F839C92174}" dt="2018-09-18T23:08:46.218" v="106" actId="2696"/>
        <pc:sldMkLst>
          <pc:docMk/>
          <pc:sldMk cId="1311236223" sldId="270"/>
        </pc:sldMkLst>
        <pc:spChg chg="del mod">
          <ac:chgData name="Norberto Oviedo Ugalde" userId="f6dd41cc-30ac-40c0-95f2-225f08fe1ba3" providerId="ADAL" clId="{6BDC92F4-A101-4B34-ACCD-D0F839C92174}" dt="2018-09-18T23:08:39.071" v="105" actId="478"/>
          <ac:spMkLst>
            <pc:docMk/>
            <pc:sldMk cId="1311236223" sldId="270"/>
            <ac:spMk id="2" creationId="{00000000-0000-0000-0000-000000000000}"/>
          </ac:spMkLst>
        </pc:spChg>
        <pc:spChg chg="add mod">
          <ac:chgData name="Norberto Oviedo Ugalde" userId="f6dd41cc-30ac-40c0-95f2-225f08fe1ba3" providerId="ADAL" clId="{6BDC92F4-A101-4B34-ACCD-D0F839C92174}" dt="2018-09-18T23:08:39.071" v="105" actId="478"/>
          <ac:spMkLst>
            <pc:docMk/>
            <pc:sldMk cId="1311236223" sldId="270"/>
            <ac:spMk id="4" creationId="{7F576EEB-1544-4D89-940D-CB9A2291E744}"/>
          </ac:spMkLst>
        </pc:spChg>
        <pc:spChg chg="add del">
          <ac:chgData name="Norberto Oviedo Ugalde" userId="f6dd41cc-30ac-40c0-95f2-225f08fe1ba3" providerId="ADAL" clId="{6BDC92F4-A101-4B34-ACCD-D0F839C92174}" dt="2018-09-18T23:02:06.566" v="41"/>
          <ac:spMkLst>
            <pc:docMk/>
            <pc:sldMk cId="1311236223" sldId="270"/>
            <ac:spMk id="12" creationId="{B93D75BF-F5EE-48CE-A27E-E752C8CCDEB0}"/>
          </ac:spMkLst>
        </pc:spChg>
        <pc:spChg chg="add del">
          <ac:chgData name="Norberto Oviedo Ugalde" userId="f6dd41cc-30ac-40c0-95f2-225f08fe1ba3" providerId="ADAL" clId="{6BDC92F4-A101-4B34-ACCD-D0F839C92174}" dt="2018-09-18T23:02:38.732" v="44" actId="478"/>
          <ac:spMkLst>
            <pc:docMk/>
            <pc:sldMk cId="1311236223" sldId="270"/>
            <ac:spMk id="13" creationId="{13BFA8AB-4B87-4FF2-A894-5AA64E36A7E7}"/>
          </ac:spMkLst>
        </pc:spChg>
        <pc:spChg chg="add del">
          <ac:chgData name="Norberto Oviedo Ugalde" userId="f6dd41cc-30ac-40c0-95f2-225f08fe1ba3" providerId="ADAL" clId="{6BDC92F4-A101-4B34-ACCD-D0F839C92174}" dt="2018-09-18T23:03:17.800" v="50" actId="478"/>
          <ac:spMkLst>
            <pc:docMk/>
            <pc:sldMk cId="1311236223" sldId="270"/>
            <ac:spMk id="14" creationId="{0ADBEF4D-4E27-42F6-BD9B-FE0076B2293E}"/>
          </ac:spMkLst>
        </pc:spChg>
        <pc:spChg chg="add del">
          <ac:chgData name="Norberto Oviedo Ugalde" userId="f6dd41cc-30ac-40c0-95f2-225f08fe1ba3" providerId="ADAL" clId="{6BDC92F4-A101-4B34-ACCD-D0F839C92174}" dt="2018-09-18T23:03:19.158" v="51" actId="478"/>
          <ac:spMkLst>
            <pc:docMk/>
            <pc:sldMk cId="1311236223" sldId="270"/>
            <ac:spMk id="15" creationId="{C3664EF1-4087-4F84-8F42-EF6420F5C322}"/>
          </ac:spMkLst>
        </pc:spChg>
        <pc:spChg chg="del mod">
          <ac:chgData name="Norberto Oviedo Ugalde" userId="f6dd41cc-30ac-40c0-95f2-225f08fe1ba3" providerId="ADAL" clId="{6BDC92F4-A101-4B34-ACCD-D0F839C92174}" dt="2018-09-18T23:01:10.503" v="34"/>
          <ac:spMkLst>
            <pc:docMk/>
            <pc:sldMk cId="1311236223" sldId="270"/>
            <ac:spMk id="17" creationId="{6A16CE10-A6F0-4F34-BAC9-88D7506930B3}"/>
          </ac:spMkLst>
        </pc:spChg>
        <pc:spChg chg="del mod">
          <ac:chgData name="Norberto Oviedo Ugalde" userId="f6dd41cc-30ac-40c0-95f2-225f08fe1ba3" providerId="ADAL" clId="{6BDC92F4-A101-4B34-ACCD-D0F839C92174}" dt="2018-09-18T23:01:59.511" v="39" actId="478"/>
          <ac:spMkLst>
            <pc:docMk/>
            <pc:sldMk cId="1311236223" sldId="270"/>
            <ac:spMk id="25" creationId="{895FF700-C7FB-457B-8AEB-14AF87205CC4}"/>
          </ac:spMkLst>
        </pc:spChg>
      </pc:sldChg>
      <pc:sldChg chg="add del">
        <pc:chgData name="Norberto Oviedo Ugalde" userId="f6dd41cc-30ac-40c0-95f2-225f08fe1ba3" providerId="ADAL" clId="{6BDC92F4-A101-4B34-ACCD-D0F839C92174}" dt="2018-09-18T23:09:27.901" v="114"/>
        <pc:sldMkLst>
          <pc:docMk/>
          <pc:sldMk cId="2264889011" sldId="270"/>
        </pc:sldMkLst>
      </pc:sldChg>
      <pc:sldChg chg="add del">
        <pc:chgData name="Norberto Oviedo Ugalde" userId="f6dd41cc-30ac-40c0-95f2-225f08fe1ba3" providerId="ADAL" clId="{6BDC92F4-A101-4B34-ACCD-D0F839C92174}" dt="2018-09-18T23:08:54.115" v="108"/>
        <pc:sldMkLst>
          <pc:docMk/>
          <pc:sldMk cId="2474891520" sldId="270"/>
        </pc:sldMkLst>
      </pc:sldChg>
      <pc:sldChg chg="addSp delSp modSp delAnim modAnim">
        <pc:chgData name="Norberto Oviedo Ugalde" userId="f6dd41cc-30ac-40c0-95f2-225f08fe1ba3" providerId="ADAL" clId="{6BDC92F4-A101-4B34-ACCD-D0F839C92174}" dt="2018-09-18T23:49:30.406" v="971" actId="113"/>
        <pc:sldMkLst>
          <pc:docMk/>
          <pc:sldMk cId="3613075169" sldId="271"/>
        </pc:sldMkLst>
        <pc:spChg chg="mod">
          <ac:chgData name="Norberto Oviedo Ugalde" userId="f6dd41cc-30ac-40c0-95f2-225f08fe1ba3" providerId="ADAL" clId="{6BDC92F4-A101-4B34-ACCD-D0F839C92174}" dt="2018-09-18T23:11:45.767" v="123" actId="14100"/>
          <ac:spMkLst>
            <pc:docMk/>
            <pc:sldMk cId="3613075169" sldId="271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6BDC92F4-A101-4B34-ACCD-D0F839C92174}" dt="2018-09-18T23:12:13.542" v="127" actId="1076"/>
          <ac:spMkLst>
            <pc:docMk/>
            <pc:sldMk cId="3613075169" sldId="271"/>
            <ac:spMk id="3" creationId="{DFE64BCE-4BBB-455A-B408-8AA4FB0312CC}"/>
          </ac:spMkLst>
        </pc:spChg>
        <pc:spChg chg="add del">
          <ac:chgData name="Norberto Oviedo Ugalde" userId="f6dd41cc-30ac-40c0-95f2-225f08fe1ba3" providerId="ADAL" clId="{6BDC92F4-A101-4B34-ACCD-D0F839C92174}" dt="2018-09-18T23:07:29.399" v="98"/>
          <ac:spMkLst>
            <pc:docMk/>
            <pc:sldMk cId="3613075169" sldId="271"/>
            <ac:spMk id="4" creationId="{DD53AED1-2E52-46CC-A045-644FDC3845F7}"/>
          </ac:spMkLst>
        </pc:spChg>
        <pc:spChg chg="add mod">
          <ac:chgData name="Norberto Oviedo Ugalde" userId="f6dd41cc-30ac-40c0-95f2-225f08fe1ba3" providerId="ADAL" clId="{6BDC92F4-A101-4B34-ACCD-D0F839C92174}" dt="2018-09-18T23:49:30.406" v="971" actId="113"/>
          <ac:spMkLst>
            <pc:docMk/>
            <pc:sldMk cId="3613075169" sldId="271"/>
            <ac:spMk id="5" creationId="{E33A41D4-97F2-46C4-B5CE-93C8C24CCDB2}"/>
          </ac:spMkLst>
        </pc:spChg>
        <pc:spChg chg="add mod">
          <ac:chgData name="Norberto Oviedo Ugalde" userId="f6dd41cc-30ac-40c0-95f2-225f08fe1ba3" providerId="ADAL" clId="{6BDC92F4-A101-4B34-ACCD-D0F839C92174}" dt="2018-09-18T23:26:43.888" v="914" actId="207"/>
          <ac:spMkLst>
            <pc:docMk/>
            <pc:sldMk cId="3613075169" sldId="271"/>
            <ac:spMk id="6" creationId="{1BD7C693-E4D9-418C-B584-633CCB6781A5}"/>
          </ac:spMkLst>
        </pc:spChg>
        <pc:spChg chg="add del">
          <ac:chgData name="Norberto Oviedo Ugalde" userId="f6dd41cc-30ac-40c0-95f2-225f08fe1ba3" providerId="ADAL" clId="{6BDC92F4-A101-4B34-ACCD-D0F839C92174}" dt="2018-09-18T23:03:36.456" v="52" actId="478"/>
          <ac:spMkLst>
            <pc:docMk/>
            <pc:sldMk cId="3613075169" sldId="271"/>
            <ac:spMk id="13" creationId="{4E0A0A91-63E8-4AFE-A33F-927FC0171845}"/>
          </ac:spMkLst>
        </pc:spChg>
        <pc:spChg chg="add del">
          <ac:chgData name="Norberto Oviedo Ugalde" userId="f6dd41cc-30ac-40c0-95f2-225f08fe1ba3" providerId="ADAL" clId="{6BDC92F4-A101-4B34-ACCD-D0F839C92174}" dt="2018-09-18T23:03:36.456" v="52" actId="478"/>
          <ac:spMkLst>
            <pc:docMk/>
            <pc:sldMk cId="3613075169" sldId="271"/>
            <ac:spMk id="14" creationId="{00EE88FA-1B4B-4D67-ABA8-071A20C6DC14}"/>
          </ac:spMkLst>
        </pc:spChg>
        <pc:spChg chg="add mod">
          <ac:chgData name="Norberto Oviedo Ugalde" userId="f6dd41cc-30ac-40c0-95f2-225f08fe1ba3" providerId="ADAL" clId="{6BDC92F4-A101-4B34-ACCD-D0F839C92174}" dt="2018-09-18T23:14:10.357" v="138" actId="1076"/>
          <ac:spMkLst>
            <pc:docMk/>
            <pc:sldMk cId="3613075169" sldId="271"/>
            <ac:spMk id="16" creationId="{2CD3A49A-E11F-4547-B28C-23E706B9D796}"/>
          </ac:spMkLst>
        </pc:spChg>
        <pc:spChg chg="del mod">
          <ac:chgData name="Norberto Oviedo Ugalde" userId="f6dd41cc-30ac-40c0-95f2-225f08fe1ba3" providerId="ADAL" clId="{6BDC92F4-A101-4B34-ACCD-D0F839C92174}" dt="2018-09-18T23:01:16.592" v="35"/>
          <ac:spMkLst>
            <pc:docMk/>
            <pc:sldMk cId="3613075169" sldId="271"/>
            <ac:spMk id="17" creationId="{3C6DF72E-4C0E-4727-8FF1-C47829521BB0}"/>
          </ac:spMkLst>
        </pc:spChg>
        <pc:spChg chg="del">
          <ac:chgData name="Norberto Oviedo Ugalde" userId="f6dd41cc-30ac-40c0-95f2-225f08fe1ba3" providerId="ADAL" clId="{6BDC92F4-A101-4B34-ACCD-D0F839C92174}" dt="2018-09-18T23:06:10.433" v="86" actId="478"/>
          <ac:spMkLst>
            <pc:docMk/>
            <pc:sldMk cId="3613075169" sldId="271"/>
            <ac:spMk id="18" creationId="{87C4E3E4-1200-4035-A559-4C5202A704B8}"/>
          </ac:spMkLst>
        </pc:spChg>
        <pc:spChg chg="del mod">
          <ac:chgData name="Norberto Oviedo Ugalde" userId="f6dd41cc-30ac-40c0-95f2-225f08fe1ba3" providerId="ADAL" clId="{6BDC92F4-A101-4B34-ACCD-D0F839C92174}" dt="2018-09-18T23:06:08.763" v="85" actId="478"/>
          <ac:spMkLst>
            <pc:docMk/>
            <pc:sldMk cId="3613075169" sldId="271"/>
            <ac:spMk id="19" creationId="{CFF5D249-60FF-4522-BF55-19F843839481}"/>
          </ac:spMkLst>
        </pc:spChg>
        <pc:spChg chg="mod">
          <ac:chgData name="Norberto Oviedo Ugalde" userId="f6dd41cc-30ac-40c0-95f2-225f08fe1ba3" providerId="ADAL" clId="{6BDC92F4-A101-4B34-ACCD-D0F839C92174}" dt="2018-09-18T23:11:51.159" v="124" actId="1076"/>
          <ac:spMkLst>
            <pc:docMk/>
            <pc:sldMk cId="3613075169" sldId="271"/>
            <ac:spMk id="20" creationId="{557B1A13-7E70-46B8-A783-E08B59122719}"/>
          </ac:spMkLst>
        </pc:spChg>
        <pc:spChg chg="add mod">
          <ac:chgData name="Norberto Oviedo Ugalde" userId="f6dd41cc-30ac-40c0-95f2-225f08fe1ba3" providerId="ADAL" clId="{6BDC92F4-A101-4B34-ACCD-D0F839C92174}" dt="2018-09-18T23:14:08.893" v="137" actId="1076"/>
          <ac:spMkLst>
            <pc:docMk/>
            <pc:sldMk cId="3613075169" sldId="271"/>
            <ac:spMk id="21" creationId="{286ED0F9-6F0B-4114-A0A5-E5DA8486999B}"/>
          </ac:spMkLst>
        </pc:spChg>
        <pc:spChg chg="add mod">
          <ac:chgData name="Norberto Oviedo Ugalde" userId="f6dd41cc-30ac-40c0-95f2-225f08fe1ba3" providerId="ADAL" clId="{6BDC92F4-A101-4B34-ACCD-D0F839C92174}" dt="2018-09-18T23:15:35.053" v="151" actId="1076"/>
          <ac:spMkLst>
            <pc:docMk/>
            <pc:sldMk cId="3613075169" sldId="271"/>
            <ac:spMk id="25" creationId="{8A9F1AC3-183F-4395-B6DC-6AF886AB9634}"/>
          </ac:spMkLst>
        </pc:spChg>
        <pc:spChg chg="mod">
          <ac:chgData name="Norberto Oviedo Ugalde" userId="f6dd41cc-30ac-40c0-95f2-225f08fe1ba3" providerId="ADAL" clId="{6BDC92F4-A101-4B34-ACCD-D0F839C92174}" dt="2018-09-18T23:12:04.767" v="126" actId="1076"/>
          <ac:spMkLst>
            <pc:docMk/>
            <pc:sldMk cId="3613075169" sldId="271"/>
            <ac:spMk id="26" creationId="{25FAA452-122D-4200-B785-400DDE2A4D06}"/>
          </ac:spMkLst>
        </pc:spChg>
        <pc:spChg chg="del mod">
          <ac:chgData name="Norberto Oviedo Ugalde" userId="f6dd41cc-30ac-40c0-95f2-225f08fe1ba3" providerId="ADAL" clId="{6BDC92F4-A101-4B34-ACCD-D0F839C92174}" dt="2018-09-18T23:02:58.485" v="46" actId="478"/>
          <ac:spMkLst>
            <pc:docMk/>
            <pc:sldMk cId="3613075169" sldId="271"/>
            <ac:spMk id="27" creationId="{51E0C19D-4E32-42DA-A6D0-51C55F14ED0A}"/>
          </ac:spMkLst>
        </pc:spChg>
        <pc:spChg chg="add mod">
          <ac:chgData name="Norberto Oviedo Ugalde" userId="f6dd41cc-30ac-40c0-95f2-225f08fe1ba3" providerId="ADAL" clId="{6BDC92F4-A101-4B34-ACCD-D0F839C92174}" dt="2018-09-18T23:13:33.310" v="133" actId="1076"/>
          <ac:spMkLst>
            <pc:docMk/>
            <pc:sldMk cId="3613075169" sldId="271"/>
            <ac:spMk id="28" creationId="{7F0FF47D-67CC-434F-9EE0-4DC1DC384E76}"/>
          </ac:spMkLst>
        </pc:spChg>
        <pc:spChg chg="add mod">
          <ac:chgData name="Norberto Oviedo Ugalde" userId="f6dd41cc-30ac-40c0-95f2-225f08fe1ba3" providerId="ADAL" clId="{6BDC92F4-A101-4B34-ACCD-D0F839C92174}" dt="2018-09-18T23:14:05.261" v="135" actId="1076"/>
          <ac:spMkLst>
            <pc:docMk/>
            <pc:sldMk cId="3613075169" sldId="271"/>
            <ac:spMk id="29" creationId="{651D1770-7D2F-4759-BC57-788CC3C27167}"/>
          </ac:spMkLst>
        </pc:spChg>
        <pc:spChg chg="add mod">
          <ac:chgData name="Norberto Oviedo Ugalde" userId="f6dd41cc-30ac-40c0-95f2-225f08fe1ba3" providerId="ADAL" clId="{6BDC92F4-A101-4B34-ACCD-D0F839C92174}" dt="2018-09-18T23:14:20.918" v="141" actId="1076"/>
          <ac:spMkLst>
            <pc:docMk/>
            <pc:sldMk cId="3613075169" sldId="271"/>
            <ac:spMk id="30" creationId="{CAE691B8-FD05-4221-91FE-A3B65997ABE3}"/>
          </ac:spMkLst>
        </pc:spChg>
        <pc:spChg chg="add mod">
          <ac:chgData name="Norberto Oviedo Ugalde" userId="f6dd41cc-30ac-40c0-95f2-225f08fe1ba3" providerId="ADAL" clId="{6BDC92F4-A101-4B34-ACCD-D0F839C92174}" dt="2018-09-18T23:33:06.605" v="920" actId="1076"/>
          <ac:spMkLst>
            <pc:docMk/>
            <pc:sldMk cId="3613075169" sldId="271"/>
            <ac:spMk id="31" creationId="{FCA54E39-3D23-4344-AB10-7108DD6E5468}"/>
          </ac:spMkLst>
        </pc:spChg>
        <pc:spChg chg="add mod">
          <ac:chgData name="Norberto Oviedo Ugalde" userId="f6dd41cc-30ac-40c0-95f2-225f08fe1ba3" providerId="ADAL" clId="{6BDC92F4-A101-4B34-ACCD-D0F839C92174}" dt="2018-09-18T23:33:06.605" v="920" actId="1076"/>
          <ac:spMkLst>
            <pc:docMk/>
            <pc:sldMk cId="3613075169" sldId="271"/>
            <ac:spMk id="32" creationId="{DEDF6A06-082E-41BD-9407-FE1FA1C897BF}"/>
          </ac:spMkLst>
        </pc:spChg>
      </pc:sldChg>
      <pc:sldChg chg="addSp delSp modSp del delAnim modAnim">
        <pc:chgData name="Norberto Oviedo Ugalde" userId="f6dd41cc-30ac-40c0-95f2-225f08fe1ba3" providerId="ADAL" clId="{6BDC92F4-A101-4B34-ACCD-D0F839C92174}" dt="2018-09-18T23:16:23.965" v="153" actId="2696"/>
        <pc:sldMkLst>
          <pc:docMk/>
          <pc:sldMk cId="2117324986" sldId="272"/>
        </pc:sldMkLst>
        <pc:spChg chg="del mod">
          <ac:chgData name="Norberto Oviedo Ugalde" userId="f6dd41cc-30ac-40c0-95f2-225f08fe1ba3" providerId="ADAL" clId="{6BDC92F4-A101-4B34-ACCD-D0F839C92174}" dt="2018-09-18T23:09:02.316" v="109" actId="478"/>
          <ac:spMkLst>
            <pc:docMk/>
            <pc:sldMk cId="2117324986" sldId="272"/>
            <ac:spMk id="2" creationId="{00000000-0000-0000-0000-000000000000}"/>
          </ac:spMkLst>
        </pc:spChg>
        <pc:spChg chg="del mod">
          <ac:chgData name="Norberto Oviedo Ugalde" userId="f6dd41cc-30ac-40c0-95f2-225f08fe1ba3" providerId="ADAL" clId="{6BDC92F4-A101-4B34-ACCD-D0F839C92174}" dt="2018-09-18T23:07:00.852" v="94" actId="478"/>
          <ac:spMkLst>
            <pc:docMk/>
            <pc:sldMk cId="2117324986" sldId="272"/>
            <ac:spMk id="3" creationId="{DFE64BCE-4BBB-455A-B408-8AA4FB0312CC}"/>
          </ac:spMkLst>
        </pc:spChg>
        <pc:spChg chg="del mod">
          <ac:chgData name="Norberto Oviedo Ugalde" userId="f6dd41cc-30ac-40c0-95f2-225f08fe1ba3" providerId="ADAL" clId="{6BDC92F4-A101-4B34-ACCD-D0F839C92174}" dt="2018-09-18T23:03:47.075" v="54" actId="478"/>
          <ac:spMkLst>
            <pc:docMk/>
            <pc:sldMk cId="2117324986" sldId="272"/>
            <ac:spMk id="14" creationId="{32E0BA3C-D3B2-4E26-BC3A-66C7C7F57BA0}"/>
          </ac:spMkLst>
        </pc:spChg>
        <pc:spChg chg="mod">
          <ac:chgData name="Norberto Oviedo Ugalde" userId="f6dd41cc-30ac-40c0-95f2-225f08fe1ba3" providerId="ADAL" clId="{6BDC92F4-A101-4B34-ACCD-D0F839C92174}" dt="2018-09-18T23:09:04.360" v="110" actId="1076"/>
          <ac:spMkLst>
            <pc:docMk/>
            <pc:sldMk cId="2117324986" sldId="272"/>
            <ac:spMk id="15" creationId="{DC15B858-8800-42B9-BCE9-8682F1F94C52}"/>
          </ac:spMkLst>
        </pc:spChg>
        <pc:spChg chg="add">
          <ac:chgData name="Norberto Oviedo Ugalde" userId="f6dd41cc-30ac-40c0-95f2-225f08fe1ba3" providerId="ADAL" clId="{6BDC92F4-A101-4B34-ACCD-D0F839C92174}" dt="2018-09-18T23:03:50.241" v="56"/>
          <ac:spMkLst>
            <pc:docMk/>
            <pc:sldMk cId="2117324986" sldId="272"/>
            <ac:spMk id="16" creationId="{F26A7E4D-D504-4DDD-9692-83BCC57B2606}"/>
          </ac:spMkLst>
        </pc:spChg>
        <pc:spChg chg="mod">
          <ac:chgData name="Norberto Oviedo Ugalde" userId="f6dd41cc-30ac-40c0-95f2-225f08fe1ba3" providerId="ADAL" clId="{6BDC92F4-A101-4B34-ACCD-D0F839C92174}" dt="2018-09-18T23:08:15.496" v="101" actId="1076"/>
          <ac:spMkLst>
            <pc:docMk/>
            <pc:sldMk cId="2117324986" sldId="272"/>
            <ac:spMk id="17" creationId="{A72A0E37-0965-4347-8F98-45384C21FCCE}"/>
          </ac:spMkLst>
        </pc:spChg>
        <pc:spChg chg="del mod">
          <ac:chgData name="Norberto Oviedo Ugalde" userId="f6dd41cc-30ac-40c0-95f2-225f08fe1ba3" providerId="ADAL" clId="{6BDC92F4-A101-4B34-ACCD-D0F839C92174}" dt="2018-09-18T23:07:04.458" v="96" actId="478"/>
          <ac:spMkLst>
            <pc:docMk/>
            <pc:sldMk cId="2117324986" sldId="272"/>
            <ac:spMk id="18" creationId="{87C4E3E4-1200-4035-A559-4C5202A704B8}"/>
          </ac:spMkLst>
        </pc:spChg>
        <pc:spChg chg="del mod">
          <ac:chgData name="Norberto Oviedo Ugalde" userId="f6dd41cc-30ac-40c0-95f2-225f08fe1ba3" providerId="ADAL" clId="{6BDC92F4-A101-4B34-ACCD-D0F839C92174}" dt="2018-09-18T23:07:03.375" v="95" actId="478"/>
          <ac:spMkLst>
            <pc:docMk/>
            <pc:sldMk cId="2117324986" sldId="272"/>
            <ac:spMk id="19" creationId="{CFF5D249-60FF-4522-BF55-19F843839481}"/>
          </ac:spMkLst>
        </pc:spChg>
        <pc:spChg chg="del mod">
          <ac:chgData name="Norberto Oviedo Ugalde" userId="f6dd41cc-30ac-40c0-95f2-225f08fe1ba3" providerId="ADAL" clId="{6BDC92F4-A101-4B34-ACCD-D0F839C92174}" dt="2018-09-18T23:06:55.869" v="91" actId="478"/>
          <ac:spMkLst>
            <pc:docMk/>
            <pc:sldMk cId="2117324986" sldId="272"/>
            <ac:spMk id="20" creationId="{557B1A13-7E70-46B8-A783-E08B59122719}"/>
          </ac:spMkLst>
        </pc:spChg>
        <pc:spChg chg="add mod">
          <ac:chgData name="Norberto Oviedo Ugalde" userId="f6dd41cc-30ac-40c0-95f2-225f08fe1ba3" providerId="ADAL" clId="{6BDC92F4-A101-4B34-ACCD-D0F839C92174}" dt="2018-09-18T23:04:00.762" v="58" actId="1076"/>
          <ac:spMkLst>
            <pc:docMk/>
            <pc:sldMk cId="2117324986" sldId="272"/>
            <ac:spMk id="21" creationId="{03EAD554-C717-4A7F-953D-E240B11AF80C}"/>
          </ac:spMkLst>
        </pc:spChg>
        <pc:spChg chg="del mod">
          <ac:chgData name="Norberto Oviedo Ugalde" userId="f6dd41cc-30ac-40c0-95f2-225f08fe1ba3" providerId="ADAL" clId="{6BDC92F4-A101-4B34-ACCD-D0F839C92174}" dt="2018-09-18T23:03:48.171" v="55" actId="478"/>
          <ac:spMkLst>
            <pc:docMk/>
            <pc:sldMk cId="2117324986" sldId="272"/>
            <ac:spMk id="25" creationId="{A7003A46-5B3D-4A1B-ABC4-A614AFDBAD3E}"/>
          </ac:spMkLst>
        </pc:spChg>
        <pc:spChg chg="del mod">
          <ac:chgData name="Norberto Oviedo Ugalde" userId="f6dd41cc-30ac-40c0-95f2-225f08fe1ba3" providerId="ADAL" clId="{6BDC92F4-A101-4B34-ACCD-D0F839C92174}" dt="2018-09-18T23:06:57.131" v="92" actId="478"/>
          <ac:spMkLst>
            <pc:docMk/>
            <pc:sldMk cId="2117324986" sldId="272"/>
            <ac:spMk id="26" creationId="{B43DFE1C-2412-44AC-A59D-E8A45C146F10}"/>
          </ac:spMkLst>
        </pc:spChg>
      </pc:sldChg>
      <pc:sldChg chg="modSp">
        <pc:chgData name="Norberto Oviedo Ugalde" userId="f6dd41cc-30ac-40c0-95f2-225f08fe1ba3" providerId="ADAL" clId="{6BDC92F4-A101-4B34-ACCD-D0F839C92174}" dt="2018-09-18T23:15:12.630" v="150" actId="20577"/>
        <pc:sldMkLst>
          <pc:docMk/>
          <pc:sldMk cId="972817181" sldId="275"/>
        </pc:sldMkLst>
        <pc:spChg chg="mod">
          <ac:chgData name="Norberto Oviedo Ugalde" userId="f6dd41cc-30ac-40c0-95f2-225f08fe1ba3" providerId="ADAL" clId="{6BDC92F4-A101-4B34-ACCD-D0F839C92174}" dt="2018-09-18T23:15:12.630" v="150" actId="20577"/>
          <ac:spMkLst>
            <pc:docMk/>
            <pc:sldMk cId="972817181" sldId="275"/>
            <ac:spMk id="13" creationId="{D67D19AB-ACA9-4FA8-BEF1-DADD65EB7022}"/>
          </ac:spMkLst>
        </pc:spChg>
        <pc:spChg chg="mod">
          <ac:chgData name="Norberto Oviedo Ugalde" userId="f6dd41cc-30ac-40c0-95f2-225f08fe1ba3" providerId="ADAL" clId="{6BDC92F4-A101-4B34-ACCD-D0F839C92174}" dt="2018-09-18T23:15:04.375" v="148" actId="20577"/>
          <ac:spMkLst>
            <pc:docMk/>
            <pc:sldMk cId="972817181" sldId="275"/>
            <ac:spMk id="26" creationId="{2E412401-09B9-45C3-9288-85BB7B781924}"/>
          </ac:spMkLst>
        </pc:spChg>
      </pc:sldChg>
      <pc:sldChg chg="modSp">
        <pc:chgData name="Norberto Oviedo Ugalde" userId="f6dd41cc-30ac-40c0-95f2-225f08fe1ba3" providerId="ADAL" clId="{6BDC92F4-A101-4B34-ACCD-D0F839C92174}" dt="2018-09-18T23:44:19.429" v="970" actId="20577"/>
        <pc:sldMkLst>
          <pc:docMk/>
          <pc:sldMk cId="1761341760" sldId="276"/>
        </pc:sldMkLst>
        <pc:spChg chg="mod">
          <ac:chgData name="Norberto Oviedo Ugalde" userId="f6dd41cc-30ac-40c0-95f2-225f08fe1ba3" providerId="ADAL" clId="{6BDC92F4-A101-4B34-ACCD-D0F839C92174}" dt="2018-09-18T23:44:19.429" v="970" actId="20577"/>
          <ac:spMkLst>
            <pc:docMk/>
            <pc:sldMk cId="1761341760" sldId="276"/>
            <ac:spMk id="13" creationId="{D67D19AB-ACA9-4FA8-BEF1-DADD65EB7022}"/>
          </ac:spMkLst>
        </pc:spChg>
        <pc:spChg chg="mod">
          <ac:chgData name="Norberto Oviedo Ugalde" userId="f6dd41cc-30ac-40c0-95f2-225f08fe1ba3" providerId="ADAL" clId="{6BDC92F4-A101-4B34-ACCD-D0F839C92174}" dt="2018-09-18T23:44:15.276" v="968" actId="20577"/>
          <ac:spMkLst>
            <pc:docMk/>
            <pc:sldMk cId="1761341760" sldId="276"/>
            <ac:spMk id="26" creationId="{2E412401-09B9-45C3-9288-85BB7B781924}"/>
          </ac:spMkLst>
        </pc:spChg>
      </pc:sldChg>
      <pc:sldChg chg="modSp">
        <pc:chgData name="Norberto Oviedo Ugalde" userId="f6dd41cc-30ac-40c0-95f2-225f08fe1ba3" providerId="ADAL" clId="{6BDC92F4-A101-4B34-ACCD-D0F839C92174}" dt="2018-09-18T23:38:31.138" v="966" actId="20577"/>
        <pc:sldMkLst>
          <pc:docMk/>
          <pc:sldMk cId="508764503" sldId="280"/>
        </pc:sldMkLst>
        <pc:spChg chg="mod">
          <ac:chgData name="Norberto Oviedo Ugalde" userId="f6dd41cc-30ac-40c0-95f2-225f08fe1ba3" providerId="ADAL" clId="{6BDC92F4-A101-4B34-ACCD-D0F839C92174}" dt="2018-09-18T23:38:23.813" v="962" actId="20577"/>
          <ac:spMkLst>
            <pc:docMk/>
            <pc:sldMk cId="508764503" sldId="280"/>
            <ac:spMk id="13" creationId="{D67D19AB-ACA9-4FA8-BEF1-DADD65EB7022}"/>
          </ac:spMkLst>
        </pc:spChg>
        <pc:spChg chg="mod">
          <ac:chgData name="Norberto Oviedo Ugalde" userId="f6dd41cc-30ac-40c0-95f2-225f08fe1ba3" providerId="ADAL" clId="{6BDC92F4-A101-4B34-ACCD-D0F839C92174}" dt="2018-09-18T23:38:31.138" v="966" actId="20577"/>
          <ac:spMkLst>
            <pc:docMk/>
            <pc:sldMk cId="508764503" sldId="280"/>
            <ac:spMk id="14" creationId="{2D4ACD69-C7C1-4592-B6CD-0A5427BE374C}"/>
          </ac:spMkLst>
        </pc:spChg>
        <pc:spChg chg="mod">
          <ac:chgData name="Norberto Oviedo Ugalde" userId="f6dd41cc-30ac-40c0-95f2-225f08fe1ba3" providerId="ADAL" clId="{6BDC92F4-A101-4B34-ACCD-D0F839C92174}" dt="2018-09-18T23:36:50.660" v="934" actId="20577"/>
          <ac:spMkLst>
            <pc:docMk/>
            <pc:sldMk cId="508764503" sldId="280"/>
            <ac:spMk id="21" creationId="{2B1F8019-A2C9-4319-BCB8-B6A4225F45C2}"/>
          </ac:spMkLst>
        </pc:spChg>
        <pc:spChg chg="mod">
          <ac:chgData name="Norberto Oviedo Ugalde" userId="f6dd41cc-30ac-40c0-95f2-225f08fe1ba3" providerId="ADAL" clId="{6BDC92F4-A101-4B34-ACCD-D0F839C92174}" dt="2018-09-18T23:38:27.853" v="964" actId="20577"/>
          <ac:spMkLst>
            <pc:docMk/>
            <pc:sldMk cId="508764503" sldId="280"/>
            <ac:spMk id="26" creationId="{2E412401-09B9-45C3-9288-85BB7B781924}"/>
          </ac:spMkLst>
        </pc:spChg>
      </pc:sldChg>
      <pc:sldChg chg="modSp">
        <pc:chgData name="Norberto Oviedo Ugalde" userId="f6dd41cc-30ac-40c0-95f2-225f08fe1ba3" providerId="ADAL" clId="{6BDC92F4-A101-4B34-ACCD-D0F839C92174}" dt="2018-09-18T23:38:18.166" v="960" actId="20577"/>
        <pc:sldMkLst>
          <pc:docMk/>
          <pc:sldMk cId="1986983133" sldId="281"/>
        </pc:sldMkLst>
        <pc:spChg chg="mod">
          <ac:chgData name="Norberto Oviedo Ugalde" userId="f6dd41cc-30ac-40c0-95f2-225f08fe1ba3" providerId="ADAL" clId="{6BDC92F4-A101-4B34-ACCD-D0F839C92174}" dt="2018-09-18T23:38:14.687" v="958" actId="20577"/>
          <ac:spMkLst>
            <pc:docMk/>
            <pc:sldMk cId="1986983133" sldId="281"/>
            <ac:spMk id="13" creationId="{D67D19AB-ACA9-4FA8-BEF1-DADD65EB7022}"/>
          </ac:spMkLst>
        </pc:spChg>
        <pc:spChg chg="mod">
          <ac:chgData name="Norberto Oviedo Ugalde" userId="f6dd41cc-30ac-40c0-95f2-225f08fe1ba3" providerId="ADAL" clId="{6BDC92F4-A101-4B34-ACCD-D0F839C92174}" dt="2018-09-18T23:38:18.166" v="960" actId="20577"/>
          <ac:spMkLst>
            <pc:docMk/>
            <pc:sldMk cId="1986983133" sldId="281"/>
            <ac:spMk id="14" creationId="{2D4ACD69-C7C1-4592-B6CD-0A5427BE374C}"/>
          </ac:spMkLst>
        </pc:spChg>
        <pc:spChg chg="mod">
          <ac:chgData name="Norberto Oviedo Ugalde" userId="f6dd41cc-30ac-40c0-95f2-225f08fe1ba3" providerId="ADAL" clId="{6BDC92F4-A101-4B34-ACCD-D0F839C92174}" dt="2018-09-18T23:37:19.028" v="940" actId="20577"/>
          <ac:spMkLst>
            <pc:docMk/>
            <pc:sldMk cId="1986983133" sldId="281"/>
            <ac:spMk id="21" creationId="{2B1F8019-A2C9-4319-BCB8-B6A4225F45C2}"/>
          </ac:spMkLst>
        </pc:spChg>
        <pc:spChg chg="mod">
          <ac:chgData name="Norberto Oviedo Ugalde" userId="f6dd41cc-30ac-40c0-95f2-225f08fe1ba3" providerId="ADAL" clId="{6BDC92F4-A101-4B34-ACCD-D0F839C92174}" dt="2018-09-18T23:38:11.576" v="956" actId="20577"/>
          <ac:spMkLst>
            <pc:docMk/>
            <pc:sldMk cId="1986983133" sldId="281"/>
            <ac:spMk id="26" creationId="{2E412401-09B9-45C3-9288-85BB7B781924}"/>
          </ac:spMkLst>
        </pc:spChg>
      </pc:sldChg>
      <pc:sldChg chg="modSp">
        <pc:chgData name="Norberto Oviedo Ugalde" userId="f6dd41cc-30ac-40c0-95f2-225f08fe1ba3" providerId="ADAL" clId="{6BDC92F4-A101-4B34-ACCD-D0F839C92174}" dt="2018-09-18T23:38:03.115" v="954" actId="20577"/>
        <pc:sldMkLst>
          <pc:docMk/>
          <pc:sldMk cId="3219432362" sldId="282"/>
        </pc:sldMkLst>
        <pc:spChg chg="mod">
          <ac:chgData name="Norberto Oviedo Ugalde" userId="f6dd41cc-30ac-40c0-95f2-225f08fe1ba3" providerId="ADAL" clId="{6BDC92F4-A101-4B34-ACCD-D0F839C92174}" dt="2018-09-18T23:37:54.980" v="950" actId="20577"/>
          <ac:spMkLst>
            <pc:docMk/>
            <pc:sldMk cId="3219432362" sldId="282"/>
            <ac:spMk id="13" creationId="{D67D19AB-ACA9-4FA8-BEF1-DADD65EB7022}"/>
          </ac:spMkLst>
        </pc:spChg>
        <pc:spChg chg="mod">
          <ac:chgData name="Norberto Oviedo Ugalde" userId="f6dd41cc-30ac-40c0-95f2-225f08fe1ba3" providerId="ADAL" clId="{6BDC92F4-A101-4B34-ACCD-D0F839C92174}" dt="2018-09-18T23:37:59.055" v="952" actId="20577"/>
          <ac:spMkLst>
            <pc:docMk/>
            <pc:sldMk cId="3219432362" sldId="282"/>
            <ac:spMk id="14" creationId="{2D4ACD69-C7C1-4592-B6CD-0A5427BE374C}"/>
          </ac:spMkLst>
        </pc:spChg>
        <pc:spChg chg="mod">
          <ac:chgData name="Norberto Oviedo Ugalde" userId="f6dd41cc-30ac-40c0-95f2-225f08fe1ba3" providerId="ADAL" clId="{6BDC92F4-A101-4B34-ACCD-D0F839C92174}" dt="2018-09-18T23:37:26.126" v="942" actId="20577"/>
          <ac:spMkLst>
            <pc:docMk/>
            <pc:sldMk cId="3219432362" sldId="282"/>
            <ac:spMk id="21" creationId="{2B1F8019-A2C9-4319-BCB8-B6A4225F45C2}"/>
          </ac:spMkLst>
        </pc:spChg>
        <pc:spChg chg="mod">
          <ac:chgData name="Norberto Oviedo Ugalde" userId="f6dd41cc-30ac-40c0-95f2-225f08fe1ba3" providerId="ADAL" clId="{6BDC92F4-A101-4B34-ACCD-D0F839C92174}" dt="2018-09-18T23:38:03.115" v="954" actId="20577"/>
          <ac:spMkLst>
            <pc:docMk/>
            <pc:sldMk cId="3219432362" sldId="282"/>
            <ac:spMk id="26" creationId="{2E412401-09B9-45C3-9288-85BB7B781924}"/>
          </ac:spMkLst>
        </pc:spChg>
      </pc:sldChg>
      <pc:sldChg chg="modSp modAnim">
        <pc:chgData name="Norberto Oviedo Ugalde" userId="f6dd41cc-30ac-40c0-95f2-225f08fe1ba3" providerId="ADAL" clId="{6BDC92F4-A101-4B34-ACCD-D0F839C92174}" dt="2018-09-18T23:53:44.148" v="974"/>
        <pc:sldMkLst>
          <pc:docMk/>
          <pc:sldMk cId="2231818203" sldId="283"/>
        </pc:sldMkLst>
        <pc:spChg chg="mod">
          <ac:chgData name="Norberto Oviedo Ugalde" userId="f6dd41cc-30ac-40c0-95f2-225f08fe1ba3" providerId="ADAL" clId="{6BDC92F4-A101-4B34-ACCD-D0F839C92174}" dt="2018-09-18T23:36:17.556" v="926" actId="20577"/>
          <ac:spMkLst>
            <pc:docMk/>
            <pc:sldMk cId="2231818203" sldId="283"/>
            <ac:spMk id="8" creationId="{05A822E8-5702-4C60-938A-925AB0645C8F}"/>
          </ac:spMkLst>
        </pc:spChg>
        <pc:spChg chg="mod">
          <ac:chgData name="Norberto Oviedo Ugalde" userId="f6dd41cc-30ac-40c0-95f2-225f08fe1ba3" providerId="ADAL" clId="{6BDC92F4-A101-4B34-ACCD-D0F839C92174}" dt="2018-09-18T23:36:09.864" v="924" actId="20577"/>
          <ac:spMkLst>
            <pc:docMk/>
            <pc:sldMk cId="2231818203" sldId="283"/>
            <ac:spMk id="17" creationId="{1C6F523E-DADB-4B3F-BC27-969860446D70}"/>
          </ac:spMkLst>
        </pc:spChg>
      </pc:sldChg>
    </pc:docChg>
  </pc:docChgLst>
  <pc:docChgLst>
    <pc:chgData name="Norberto Oviedo Ugalde" userId="f6dd41cc-30ac-40c0-95f2-225f08fe1ba3" providerId="ADAL" clId="{D47B4D79-BB43-4963-89A4-7F513DD700A7}"/>
    <pc:docChg chg="custSel modSld">
      <pc:chgData name="Norberto Oviedo Ugalde" userId="f6dd41cc-30ac-40c0-95f2-225f08fe1ba3" providerId="ADAL" clId="{D47B4D79-BB43-4963-89A4-7F513DD700A7}" dt="2018-09-18T22:40:38.189" v="59" actId="1076"/>
      <pc:docMkLst>
        <pc:docMk/>
      </pc:docMkLst>
      <pc:sldChg chg="modSp">
        <pc:chgData name="Norberto Oviedo Ugalde" userId="f6dd41cc-30ac-40c0-95f2-225f08fe1ba3" providerId="ADAL" clId="{D47B4D79-BB43-4963-89A4-7F513DD700A7}" dt="2018-09-18T22:38:24.407" v="34" actId="27636"/>
        <pc:sldMkLst>
          <pc:docMk/>
          <pc:sldMk cId="173496091" sldId="260"/>
        </pc:sldMkLst>
        <pc:spChg chg="mod">
          <ac:chgData name="Norberto Oviedo Ugalde" userId="f6dd41cc-30ac-40c0-95f2-225f08fe1ba3" providerId="ADAL" clId="{D47B4D79-BB43-4963-89A4-7F513DD700A7}" dt="2018-09-18T22:38:24.407" v="34" actId="27636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D47B4D79-BB43-4963-89A4-7F513DD700A7}" dt="2018-09-18T22:38:55.094" v="37" actId="1076"/>
        <pc:sldMkLst>
          <pc:docMk/>
          <pc:sldMk cId="3830849077" sldId="265"/>
        </pc:sldMkLst>
        <pc:spChg chg="mod">
          <ac:chgData name="Norberto Oviedo Ugalde" userId="f6dd41cc-30ac-40c0-95f2-225f08fe1ba3" providerId="ADAL" clId="{D47B4D79-BB43-4963-89A4-7F513DD700A7}" dt="2018-09-18T22:38:44.784" v="35" actId="20577"/>
          <ac:spMkLst>
            <pc:docMk/>
            <pc:sldMk cId="3830849077" sldId="265"/>
            <ac:spMk id="4" creationId="{E87668B5-0FFA-4D1C-9358-D0D1FD27FD85}"/>
          </ac:spMkLst>
        </pc:spChg>
        <pc:spChg chg="mod">
          <ac:chgData name="Norberto Oviedo Ugalde" userId="f6dd41cc-30ac-40c0-95f2-225f08fe1ba3" providerId="ADAL" clId="{D47B4D79-BB43-4963-89A4-7F513DD700A7}" dt="2018-09-18T22:38:55.094" v="37" actId="1076"/>
          <ac:spMkLst>
            <pc:docMk/>
            <pc:sldMk cId="3830849077" sldId="265"/>
            <ac:spMk id="12" creationId="{00000000-0000-0000-0000-000000000000}"/>
          </ac:spMkLst>
        </pc:spChg>
      </pc:sldChg>
      <pc:sldChg chg="modSp">
        <pc:chgData name="Norberto Oviedo Ugalde" userId="f6dd41cc-30ac-40c0-95f2-225f08fe1ba3" providerId="ADAL" clId="{D47B4D79-BB43-4963-89A4-7F513DD700A7}" dt="2018-09-18T22:39:38.166" v="45" actId="1076"/>
        <pc:sldMkLst>
          <pc:docMk/>
          <pc:sldMk cId="3671767854" sldId="267"/>
        </pc:sldMkLst>
        <pc:spChg chg="mod">
          <ac:chgData name="Norberto Oviedo Ugalde" userId="f6dd41cc-30ac-40c0-95f2-225f08fe1ba3" providerId="ADAL" clId="{D47B4D79-BB43-4963-89A4-7F513DD700A7}" dt="2018-09-18T22:39:34.465" v="44" actId="20577"/>
          <ac:spMkLst>
            <pc:docMk/>
            <pc:sldMk cId="3671767854" sldId="267"/>
            <ac:spMk id="23" creationId="{35F4B6A7-756D-4075-ADC3-92537370D42A}"/>
          </ac:spMkLst>
        </pc:spChg>
        <pc:spChg chg="mod">
          <ac:chgData name="Norberto Oviedo Ugalde" userId="f6dd41cc-30ac-40c0-95f2-225f08fe1ba3" providerId="ADAL" clId="{D47B4D79-BB43-4963-89A4-7F513DD700A7}" dt="2018-09-18T22:39:38.166" v="45" actId="1076"/>
          <ac:spMkLst>
            <pc:docMk/>
            <pc:sldMk cId="3671767854" sldId="267"/>
            <ac:spMk id="24" creationId="{17886B57-AC65-4886-8C90-45871D7EEC8B}"/>
          </ac:spMkLst>
        </pc:spChg>
      </pc:sldChg>
      <pc:sldChg chg="modSp">
        <pc:chgData name="Norberto Oviedo Ugalde" userId="f6dd41cc-30ac-40c0-95f2-225f08fe1ba3" providerId="ADAL" clId="{D47B4D79-BB43-4963-89A4-7F513DD700A7}" dt="2018-09-18T22:40:12.838" v="53" actId="1076"/>
        <pc:sldMkLst>
          <pc:docMk/>
          <pc:sldMk cId="620890327" sldId="268"/>
        </pc:sldMkLst>
        <pc:spChg chg="mod">
          <ac:chgData name="Norberto Oviedo Ugalde" userId="f6dd41cc-30ac-40c0-95f2-225f08fe1ba3" providerId="ADAL" clId="{D47B4D79-BB43-4963-89A4-7F513DD700A7}" dt="2018-09-18T22:40:09.597" v="52" actId="20577"/>
          <ac:spMkLst>
            <pc:docMk/>
            <pc:sldMk cId="620890327" sldId="268"/>
            <ac:spMk id="14" creationId="{51675E7C-C897-4A38-B837-322382DF9D8C}"/>
          </ac:spMkLst>
        </pc:spChg>
        <pc:spChg chg="mod">
          <ac:chgData name="Norberto Oviedo Ugalde" userId="f6dd41cc-30ac-40c0-95f2-225f08fe1ba3" providerId="ADAL" clId="{D47B4D79-BB43-4963-89A4-7F513DD700A7}" dt="2018-09-18T22:40:12.838" v="53" actId="1076"/>
          <ac:spMkLst>
            <pc:docMk/>
            <pc:sldMk cId="620890327" sldId="268"/>
            <ac:spMk id="15" creationId="{6B644769-FCAF-4E5A-94BC-20B89FBA6A7D}"/>
          </ac:spMkLst>
        </pc:spChg>
      </pc:sldChg>
      <pc:sldChg chg="modSp">
        <pc:chgData name="Norberto Oviedo Ugalde" userId="f6dd41cc-30ac-40c0-95f2-225f08fe1ba3" providerId="ADAL" clId="{D47B4D79-BB43-4963-89A4-7F513DD700A7}" dt="2018-09-18T22:39:09.182" v="39" actId="1076"/>
        <pc:sldMkLst>
          <pc:docMk/>
          <pc:sldMk cId="1311236223" sldId="270"/>
        </pc:sldMkLst>
        <pc:spChg chg="mod">
          <ac:chgData name="Norberto Oviedo Ugalde" userId="f6dd41cc-30ac-40c0-95f2-225f08fe1ba3" providerId="ADAL" clId="{D47B4D79-BB43-4963-89A4-7F513DD700A7}" dt="2018-09-18T22:39:05.223" v="38" actId="20577"/>
          <ac:spMkLst>
            <pc:docMk/>
            <pc:sldMk cId="1311236223" sldId="270"/>
            <ac:spMk id="22" creationId="{5CD05299-4387-4802-B145-D3FE52814078}"/>
          </ac:spMkLst>
        </pc:spChg>
        <pc:spChg chg="mod">
          <ac:chgData name="Norberto Oviedo Ugalde" userId="f6dd41cc-30ac-40c0-95f2-225f08fe1ba3" providerId="ADAL" clId="{D47B4D79-BB43-4963-89A4-7F513DD700A7}" dt="2018-09-18T22:39:09.182" v="39" actId="1076"/>
          <ac:spMkLst>
            <pc:docMk/>
            <pc:sldMk cId="1311236223" sldId="270"/>
            <ac:spMk id="23" creationId="{0A15FA14-4919-431F-B829-35940F4A8134}"/>
          </ac:spMkLst>
        </pc:spChg>
      </pc:sldChg>
      <pc:sldChg chg="modSp">
        <pc:chgData name="Norberto Oviedo Ugalde" userId="f6dd41cc-30ac-40c0-95f2-225f08fe1ba3" providerId="ADAL" clId="{D47B4D79-BB43-4963-89A4-7F513DD700A7}" dt="2018-09-18T22:39:20.558" v="41" actId="1076"/>
        <pc:sldMkLst>
          <pc:docMk/>
          <pc:sldMk cId="3613075169" sldId="271"/>
        </pc:sldMkLst>
        <pc:spChg chg="mod">
          <ac:chgData name="Norberto Oviedo Ugalde" userId="f6dd41cc-30ac-40c0-95f2-225f08fe1ba3" providerId="ADAL" clId="{D47B4D79-BB43-4963-89A4-7F513DD700A7}" dt="2018-09-18T22:39:16.493" v="40" actId="20577"/>
          <ac:spMkLst>
            <pc:docMk/>
            <pc:sldMk cId="3613075169" sldId="271"/>
            <ac:spMk id="22" creationId="{7367CAF5-B9A7-473E-89F6-88242C1FF2F6}"/>
          </ac:spMkLst>
        </pc:spChg>
        <pc:spChg chg="mod">
          <ac:chgData name="Norberto Oviedo Ugalde" userId="f6dd41cc-30ac-40c0-95f2-225f08fe1ba3" providerId="ADAL" clId="{D47B4D79-BB43-4963-89A4-7F513DD700A7}" dt="2018-09-18T22:39:20.558" v="41" actId="1076"/>
          <ac:spMkLst>
            <pc:docMk/>
            <pc:sldMk cId="3613075169" sldId="271"/>
            <ac:spMk id="23" creationId="{772D5471-9913-4620-9E15-5D908EAD8583}"/>
          </ac:spMkLst>
        </pc:spChg>
      </pc:sldChg>
      <pc:sldChg chg="modSp">
        <pc:chgData name="Norberto Oviedo Ugalde" userId="f6dd41cc-30ac-40c0-95f2-225f08fe1ba3" providerId="ADAL" clId="{D47B4D79-BB43-4963-89A4-7F513DD700A7}" dt="2018-09-18T22:39:29.294" v="43" actId="1076"/>
        <pc:sldMkLst>
          <pc:docMk/>
          <pc:sldMk cId="2117324986" sldId="272"/>
        </pc:sldMkLst>
        <pc:spChg chg="mod">
          <ac:chgData name="Norberto Oviedo Ugalde" userId="f6dd41cc-30ac-40c0-95f2-225f08fe1ba3" providerId="ADAL" clId="{D47B4D79-BB43-4963-89A4-7F513DD700A7}" dt="2018-09-18T22:39:24.316" v="42" actId="20577"/>
          <ac:spMkLst>
            <pc:docMk/>
            <pc:sldMk cId="2117324986" sldId="272"/>
            <ac:spMk id="22" creationId="{DD7A3202-1096-45B9-ABEB-265F416CA208}"/>
          </ac:spMkLst>
        </pc:spChg>
        <pc:spChg chg="mod">
          <ac:chgData name="Norberto Oviedo Ugalde" userId="f6dd41cc-30ac-40c0-95f2-225f08fe1ba3" providerId="ADAL" clId="{D47B4D79-BB43-4963-89A4-7F513DD700A7}" dt="2018-09-18T22:39:29.294" v="43" actId="1076"/>
          <ac:spMkLst>
            <pc:docMk/>
            <pc:sldMk cId="2117324986" sldId="272"/>
            <ac:spMk id="23" creationId="{387BDAA4-078F-47D4-9737-F3B8F8B3D385}"/>
          </ac:spMkLst>
        </pc:spChg>
      </pc:sldChg>
      <pc:sldChg chg="modSp">
        <pc:chgData name="Norberto Oviedo Ugalde" userId="f6dd41cc-30ac-40c0-95f2-225f08fe1ba3" providerId="ADAL" clId="{D47B4D79-BB43-4963-89A4-7F513DD700A7}" dt="2018-09-18T22:39:46.350" v="47" actId="1076"/>
        <pc:sldMkLst>
          <pc:docMk/>
          <pc:sldMk cId="972817181" sldId="275"/>
        </pc:sldMkLst>
        <pc:spChg chg="mod">
          <ac:chgData name="Norberto Oviedo Ugalde" userId="f6dd41cc-30ac-40c0-95f2-225f08fe1ba3" providerId="ADAL" clId="{D47B4D79-BB43-4963-89A4-7F513DD700A7}" dt="2018-09-18T22:39:42.798" v="46" actId="20577"/>
          <ac:spMkLst>
            <pc:docMk/>
            <pc:sldMk cId="972817181" sldId="275"/>
            <ac:spMk id="23" creationId="{35F4B6A7-756D-4075-ADC3-92537370D42A}"/>
          </ac:spMkLst>
        </pc:spChg>
        <pc:spChg chg="mod">
          <ac:chgData name="Norberto Oviedo Ugalde" userId="f6dd41cc-30ac-40c0-95f2-225f08fe1ba3" providerId="ADAL" clId="{D47B4D79-BB43-4963-89A4-7F513DD700A7}" dt="2018-09-18T22:39:46.350" v="47" actId="1076"/>
          <ac:spMkLst>
            <pc:docMk/>
            <pc:sldMk cId="972817181" sldId="275"/>
            <ac:spMk id="24" creationId="{17886B57-AC65-4886-8C90-45871D7EEC8B}"/>
          </ac:spMkLst>
        </pc:spChg>
      </pc:sldChg>
      <pc:sldChg chg="modSp">
        <pc:chgData name="Norberto Oviedo Ugalde" userId="f6dd41cc-30ac-40c0-95f2-225f08fe1ba3" providerId="ADAL" clId="{D47B4D79-BB43-4963-89A4-7F513DD700A7}" dt="2018-09-18T22:39:54.222" v="49" actId="1076"/>
        <pc:sldMkLst>
          <pc:docMk/>
          <pc:sldMk cId="1761341760" sldId="276"/>
        </pc:sldMkLst>
        <pc:spChg chg="mod">
          <ac:chgData name="Norberto Oviedo Ugalde" userId="f6dd41cc-30ac-40c0-95f2-225f08fe1ba3" providerId="ADAL" clId="{D47B4D79-BB43-4963-89A4-7F513DD700A7}" dt="2018-09-18T22:39:50.425" v="48" actId="20577"/>
          <ac:spMkLst>
            <pc:docMk/>
            <pc:sldMk cId="1761341760" sldId="276"/>
            <ac:spMk id="23" creationId="{35F4B6A7-756D-4075-ADC3-92537370D42A}"/>
          </ac:spMkLst>
        </pc:spChg>
        <pc:spChg chg="mod">
          <ac:chgData name="Norberto Oviedo Ugalde" userId="f6dd41cc-30ac-40c0-95f2-225f08fe1ba3" providerId="ADAL" clId="{D47B4D79-BB43-4963-89A4-7F513DD700A7}" dt="2018-09-18T22:39:54.222" v="49" actId="1076"/>
          <ac:spMkLst>
            <pc:docMk/>
            <pc:sldMk cId="1761341760" sldId="276"/>
            <ac:spMk id="24" creationId="{17886B57-AC65-4886-8C90-45871D7EEC8B}"/>
          </ac:spMkLst>
        </pc:spChg>
      </pc:sldChg>
      <pc:sldChg chg="modSp">
        <pc:chgData name="Norberto Oviedo Ugalde" userId="f6dd41cc-30ac-40c0-95f2-225f08fe1ba3" providerId="ADAL" clId="{D47B4D79-BB43-4963-89A4-7F513DD700A7}" dt="2018-09-18T22:40:20.414" v="55" actId="1076"/>
        <pc:sldMkLst>
          <pc:docMk/>
          <pc:sldMk cId="508764503" sldId="280"/>
        </pc:sldMkLst>
        <pc:spChg chg="mod">
          <ac:chgData name="Norberto Oviedo Ugalde" userId="f6dd41cc-30ac-40c0-95f2-225f08fe1ba3" providerId="ADAL" clId="{D47B4D79-BB43-4963-89A4-7F513DD700A7}" dt="2018-09-18T22:40:17.022" v="54" actId="20577"/>
          <ac:spMkLst>
            <pc:docMk/>
            <pc:sldMk cId="508764503" sldId="280"/>
            <ac:spMk id="23" creationId="{35F4B6A7-756D-4075-ADC3-92537370D42A}"/>
          </ac:spMkLst>
        </pc:spChg>
        <pc:spChg chg="mod">
          <ac:chgData name="Norberto Oviedo Ugalde" userId="f6dd41cc-30ac-40c0-95f2-225f08fe1ba3" providerId="ADAL" clId="{D47B4D79-BB43-4963-89A4-7F513DD700A7}" dt="2018-09-18T22:40:20.414" v="55" actId="1076"/>
          <ac:spMkLst>
            <pc:docMk/>
            <pc:sldMk cId="508764503" sldId="280"/>
            <ac:spMk id="24" creationId="{17886B57-AC65-4886-8C90-45871D7EEC8B}"/>
          </ac:spMkLst>
        </pc:spChg>
      </pc:sldChg>
      <pc:sldChg chg="modSp">
        <pc:chgData name="Norberto Oviedo Ugalde" userId="f6dd41cc-30ac-40c0-95f2-225f08fe1ba3" providerId="ADAL" clId="{D47B4D79-BB43-4963-89A4-7F513DD700A7}" dt="2018-09-18T22:40:31.061" v="57" actId="1076"/>
        <pc:sldMkLst>
          <pc:docMk/>
          <pc:sldMk cId="1986983133" sldId="281"/>
        </pc:sldMkLst>
        <pc:spChg chg="mod">
          <ac:chgData name="Norberto Oviedo Ugalde" userId="f6dd41cc-30ac-40c0-95f2-225f08fe1ba3" providerId="ADAL" clId="{D47B4D79-BB43-4963-89A4-7F513DD700A7}" dt="2018-09-18T22:40:25.163" v="56" actId="20577"/>
          <ac:spMkLst>
            <pc:docMk/>
            <pc:sldMk cId="1986983133" sldId="281"/>
            <ac:spMk id="23" creationId="{35F4B6A7-756D-4075-ADC3-92537370D42A}"/>
          </ac:spMkLst>
        </pc:spChg>
        <pc:spChg chg="mod">
          <ac:chgData name="Norberto Oviedo Ugalde" userId="f6dd41cc-30ac-40c0-95f2-225f08fe1ba3" providerId="ADAL" clId="{D47B4D79-BB43-4963-89A4-7F513DD700A7}" dt="2018-09-18T22:40:31.061" v="57" actId="1076"/>
          <ac:spMkLst>
            <pc:docMk/>
            <pc:sldMk cId="1986983133" sldId="281"/>
            <ac:spMk id="24" creationId="{17886B57-AC65-4886-8C90-45871D7EEC8B}"/>
          </ac:spMkLst>
        </pc:spChg>
      </pc:sldChg>
      <pc:sldChg chg="modSp">
        <pc:chgData name="Norberto Oviedo Ugalde" userId="f6dd41cc-30ac-40c0-95f2-225f08fe1ba3" providerId="ADAL" clId="{D47B4D79-BB43-4963-89A4-7F513DD700A7}" dt="2018-09-18T22:40:38.189" v="59" actId="1076"/>
        <pc:sldMkLst>
          <pc:docMk/>
          <pc:sldMk cId="3219432362" sldId="282"/>
        </pc:sldMkLst>
        <pc:spChg chg="mod">
          <ac:chgData name="Norberto Oviedo Ugalde" userId="f6dd41cc-30ac-40c0-95f2-225f08fe1ba3" providerId="ADAL" clId="{D47B4D79-BB43-4963-89A4-7F513DD700A7}" dt="2018-09-18T22:40:35.264" v="58" actId="20577"/>
          <ac:spMkLst>
            <pc:docMk/>
            <pc:sldMk cId="3219432362" sldId="282"/>
            <ac:spMk id="23" creationId="{35F4B6A7-756D-4075-ADC3-92537370D42A}"/>
          </ac:spMkLst>
        </pc:spChg>
        <pc:spChg chg="mod">
          <ac:chgData name="Norberto Oviedo Ugalde" userId="f6dd41cc-30ac-40c0-95f2-225f08fe1ba3" providerId="ADAL" clId="{D47B4D79-BB43-4963-89A4-7F513DD700A7}" dt="2018-09-18T22:40:38.189" v="59" actId="1076"/>
          <ac:spMkLst>
            <pc:docMk/>
            <pc:sldMk cId="3219432362" sldId="282"/>
            <ac:spMk id="24" creationId="{17886B57-AC65-4886-8C90-45871D7EEC8B}"/>
          </ac:spMkLst>
        </pc:spChg>
      </pc:sldChg>
      <pc:sldChg chg="modSp">
        <pc:chgData name="Norberto Oviedo Ugalde" userId="f6dd41cc-30ac-40c0-95f2-225f08fe1ba3" providerId="ADAL" clId="{D47B4D79-BB43-4963-89A4-7F513DD700A7}" dt="2018-09-18T22:40:03.046" v="51" actId="1076"/>
        <pc:sldMkLst>
          <pc:docMk/>
          <pc:sldMk cId="2231818203" sldId="283"/>
        </pc:sldMkLst>
        <pc:spChg chg="mod">
          <ac:chgData name="Norberto Oviedo Ugalde" userId="f6dd41cc-30ac-40c0-95f2-225f08fe1ba3" providerId="ADAL" clId="{D47B4D79-BB43-4963-89A4-7F513DD700A7}" dt="2018-09-18T22:40:00.099" v="50" actId="20577"/>
          <ac:spMkLst>
            <pc:docMk/>
            <pc:sldMk cId="2231818203" sldId="283"/>
            <ac:spMk id="14" creationId="{51675E7C-C897-4A38-B837-322382DF9D8C}"/>
          </ac:spMkLst>
        </pc:spChg>
        <pc:spChg chg="mod">
          <ac:chgData name="Norberto Oviedo Ugalde" userId="f6dd41cc-30ac-40c0-95f2-225f08fe1ba3" providerId="ADAL" clId="{D47B4D79-BB43-4963-89A4-7F513DD700A7}" dt="2018-09-18T22:40:03.046" v="51" actId="1076"/>
          <ac:spMkLst>
            <pc:docMk/>
            <pc:sldMk cId="2231818203" sldId="283"/>
            <ac:spMk id="15" creationId="{6B644769-FCAF-4E5A-94BC-20B89FBA6A7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18/09/2018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848241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3.png"/><Relationship Id="rId7" Type="http://schemas.openxmlformats.org/officeDocument/2006/relationships/image" Target="../media/image2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50.png"/><Relationship Id="rId9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3.png"/><Relationship Id="rId7" Type="http://schemas.openxmlformats.org/officeDocument/2006/relationships/image" Target="../media/image2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.png"/><Relationship Id="rId5" Type="http://schemas.openxmlformats.org/officeDocument/2006/relationships/image" Target="../media/image70.png"/><Relationship Id="rId10" Type="http://schemas.openxmlformats.org/officeDocument/2006/relationships/image" Target="../media/image38.png"/><Relationship Id="rId4" Type="http://schemas.openxmlformats.org/officeDocument/2006/relationships/image" Target="../media/image50.png"/><Relationship Id="rId9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1.png"/><Relationship Id="rId3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16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8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0.png"/><Relationship Id="rId5" Type="http://schemas.openxmlformats.org/officeDocument/2006/relationships/image" Target="../media/image50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5.png"/><Relationship Id="rId7" Type="http://schemas.openxmlformats.org/officeDocument/2006/relationships/image" Target="../media/image8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0.png"/><Relationship Id="rId5" Type="http://schemas.openxmlformats.org/officeDocument/2006/relationships/image" Target="../media/image50.png"/><Relationship Id="rId4" Type="http://schemas.openxmlformats.org/officeDocument/2006/relationships/image" Target="../media/image1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0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90.png"/><Relationship Id="rId4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170.png"/><Relationship Id="rId7" Type="http://schemas.openxmlformats.org/officeDocument/2006/relationships/image" Target="../media/image1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903997"/>
            <a:ext cx="11277600" cy="5295371"/>
          </a:xfrm>
        </p:spPr>
        <p:txBody>
          <a:bodyPr>
            <a:normAutofit/>
          </a:bodyPr>
          <a:lstStyle/>
          <a:p>
            <a:r>
              <a:rPr lang="es-ES_tradnl" dirty="0"/>
              <a:t>Ecuación diferencial mediante Variación de Parámetros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400" dirty="0" err="1">
                <a:solidFill>
                  <a:schemeClr val="tx1"/>
                </a:solidFill>
              </a:rPr>
              <a:t>M.Sc</a:t>
            </a:r>
            <a:r>
              <a:rPr lang="es-ES_tradnl" sz="4400" dirty="0">
                <a:solidFill>
                  <a:schemeClr val="tx1"/>
                </a:solidFill>
              </a:rPr>
              <a:t>. Norberto Oviedo Ugalde 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: esquinas diagonales redondeadas 19">
                <a:extLst>
                  <a:ext uri="{FF2B5EF4-FFF2-40B4-BE49-F238E27FC236}">
                    <a16:creationId xmlns:a16="http://schemas.microsoft.com/office/drawing/2014/main" id="{E5C8A8B9-284A-449F-86A0-C25133768C5A}"/>
                  </a:ext>
                </a:extLst>
              </p:cNvPr>
              <p:cNvSpPr/>
              <p:nvPr/>
            </p:nvSpPr>
            <p:spPr>
              <a:xfrm>
                <a:off x="446311" y="4685612"/>
                <a:ext cx="3668485" cy="146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r>
                        <a:rPr lang="es-419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𝟑</m:t>
                          </m:r>
                        </m:den>
                      </m:f>
                      <m:func>
                        <m:funcPr>
                          <m:ctrlP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0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+(</m:t>
                      </m:r>
                      <m:r>
                        <a:rPr lang="es-419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func>
                        <m:funcPr>
                          <m:ctrlP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0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  <m:sSup>
                        <m:sSupPr>
                          <m:ctrlP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2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Rectángulo: esquinas diagonales redondeadas 19">
                <a:extLst>
                  <a:ext uri="{FF2B5EF4-FFF2-40B4-BE49-F238E27FC236}">
                    <a16:creationId xmlns:a16="http://schemas.microsoft.com/office/drawing/2014/main" id="{E5C8A8B9-284A-449F-86A0-C25133768C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4685612"/>
                <a:ext cx="3668485" cy="146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Elipse 20">
            <a:extLst>
              <a:ext uri="{FF2B5EF4-FFF2-40B4-BE49-F238E27FC236}">
                <a16:creationId xmlns:a16="http://schemas.microsoft.com/office/drawing/2014/main" id="{2B1F8019-A2C9-4319-BCB8-B6A4225F45C2}"/>
              </a:ext>
            </a:extLst>
          </p:cNvPr>
          <p:cNvSpPr/>
          <p:nvPr/>
        </p:nvSpPr>
        <p:spPr>
          <a:xfrm>
            <a:off x="3535554" y="439425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AA19F840-A366-4524-AD77-A56862059554}"/>
                  </a:ext>
                </a:extLst>
              </p:cNvPr>
              <p:cNvSpPr/>
              <p:nvPr/>
            </p:nvSpPr>
            <p:spPr>
              <a:xfrm>
                <a:off x="446311" y="3274895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kern="120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kern="120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  <m:r>
                        <a:rPr lang="es-419" sz="2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chemeClr val="accent5">
                      <a:lumMod val="50000"/>
                    </a:schemeClr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AA19F840-A366-4524-AD77-A568620595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3274895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D67D19AB-ACA9-4FA8-BEF1-DADD65EB7022}"/>
              </a:ext>
            </a:extLst>
          </p:cNvPr>
          <p:cNvSpPr/>
          <p:nvPr/>
        </p:nvSpPr>
        <p:spPr>
          <a:xfrm>
            <a:off x="3535554" y="305307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: esquinas diagonales redondeadas 21">
                <a:extLst>
                  <a:ext uri="{FF2B5EF4-FFF2-40B4-BE49-F238E27FC236}">
                    <a16:creationId xmlns:a16="http://schemas.microsoft.com/office/drawing/2014/main" id="{6C4092CB-47BF-426C-9FF4-458555436263}"/>
                  </a:ext>
                </a:extLst>
              </p:cNvPr>
              <p:cNvSpPr/>
              <p:nvPr/>
            </p:nvSpPr>
            <p:spPr>
              <a:xfrm>
                <a:off x="446311" y="1966280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𝒇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</m:t>
                      </m:r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Rectángulo: esquinas diagonales redondeadas 21">
                <a:extLst>
                  <a:ext uri="{FF2B5EF4-FFF2-40B4-BE49-F238E27FC236}">
                    <a16:creationId xmlns:a16="http://schemas.microsoft.com/office/drawing/2014/main" id="{6C4092CB-47BF-426C-9FF4-4585554362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1966280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: esquinas diagonales redondeadas 8">
                <a:extLst>
                  <a:ext uri="{FF2B5EF4-FFF2-40B4-BE49-F238E27FC236}">
                    <a16:creationId xmlns:a16="http://schemas.microsoft.com/office/drawing/2014/main" id="{35F4B6A7-756D-4075-ADC3-92537370D42A}"/>
                  </a:ext>
                </a:extLst>
              </p:cNvPr>
              <p:cNvSpPr/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CR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Rectángulo: esquinas diagonales redondeadas 8">
                <a:extLst>
                  <a:ext uri="{FF2B5EF4-FFF2-40B4-BE49-F238E27FC236}">
                    <a16:creationId xmlns:a16="http://schemas.microsoft.com/office/drawing/2014/main" id="{35F4B6A7-756D-4075-ADC3-92537370D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Elipse 23">
            <a:extLst>
              <a:ext uri="{FF2B5EF4-FFF2-40B4-BE49-F238E27FC236}">
                <a16:creationId xmlns:a16="http://schemas.microsoft.com/office/drawing/2014/main" id="{17886B57-AC65-4886-8C90-45871D7EEC8B}"/>
              </a:ext>
            </a:extLst>
          </p:cNvPr>
          <p:cNvSpPr/>
          <p:nvPr/>
        </p:nvSpPr>
        <p:spPr>
          <a:xfrm>
            <a:off x="8351201" y="39357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: esquinas diagonales redondeadas 8">
                <a:extLst>
                  <a:ext uri="{FF2B5EF4-FFF2-40B4-BE49-F238E27FC236}">
                    <a16:creationId xmlns:a16="http://schemas.microsoft.com/office/drawing/2014/main" id="{3243ED7D-2896-4B5A-92D7-E640E1A0A834}"/>
                  </a:ext>
                </a:extLst>
              </p:cNvPr>
              <p:cNvSpPr/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0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</m:func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7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r>
                  <a:rPr lang="es-419" sz="1500" b="1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conjunto fundamental de soluciones de la homogénea</a:t>
                </a:r>
                <a:endParaRPr lang="es-419" sz="15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Rectángulo: esquinas diagonales redondeadas 8">
                <a:extLst>
                  <a:ext uri="{FF2B5EF4-FFF2-40B4-BE49-F238E27FC236}">
                    <a16:creationId xmlns:a16="http://schemas.microsoft.com/office/drawing/2014/main" id="{3243ED7D-2896-4B5A-92D7-E640E1A0A8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 b="-903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Elipse 25">
            <a:extLst>
              <a:ext uri="{FF2B5EF4-FFF2-40B4-BE49-F238E27FC236}">
                <a16:creationId xmlns:a16="http://schemas.microsoft.com/office/drawing/2014/main" id="{2E412401-09B9-45C3-9288-85BB7B781924}"/>
              </a:ext>
            </a:extLst>
          </p:cNvPr>
          <p:cNvSpPr/>
          <p:nvPr/>
        </p:nvSpPr>
        <p:spPr>
          <a:xfrm>
            <a:off x="3535554" y="178883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Marcador de texto 1">
                <a:extLst>
                  <a:ext uri="{FF2B5EF4-FFF2-40B4-BE49-F238E27FC236}">
                    <a16:creationId xmlns:a16="http://schemas.microsoft.com/office/drawing/2014/main" id="{2D4ACD69-C7C1-4592-B6CD-0A5427BE374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10468" y="1702189"/>
                <a:ext cx="7291664" cy="4825219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De esta forma por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2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y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6 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se obtiene que la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solución general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de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está dada por: </a:t>
                </a:r>
              </a:p>
              <a:p>
                <a:pPr algn="l"/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𝒚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</m:oMath>
                </a14:m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     </a:t>
                </a:r>
              </a:p>
              <a:p>
                <a:pPr algn="just"/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/>
                <a:r>
                  <a:rPr lang="es-419" sz="2400" b="1" dirty="0">
                    <a:ea typeface="Cambria Math" panose="02040503050406030204" pitchFamily="18" charset="0"/>
                    <a:cs typeface="Arial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𝒚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sSub>
                      <m:sSubPr>
                        <m:ctrlP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𝑪</m:t>
                        </m:r>
                      </m:e>
                      <m:sub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</m:sub>
                    </m:sSub>
                    <m:r>
                      <a:rPr lang="en-US" sz="2400" b="1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∙</m:t>
                    </m:r>
                    <m:func>
                      <m:funcPr>
                        <m:ctrlP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funcPr>
                      <m:fName>
                        <m:r>
                          <a:rPr lang="es-419" sz="2400" b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𝐥𝐧</m:t>
                        </m:r>
                      </m:fName>
                      <m:e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𝒙</m:t>
                        </m:r>
                      </m:e>
                    </m:func>
                    <m:r>
                      <a:rPr lang="es-419" sz="2400" b="1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sSub>
                      <m:sSubPr>
                        <m:ctrlP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𝑪</m:t>
                        </m:r>
                      </m:e>
                      <m:sub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∙</m:t>
                        </m:r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𝟐</m:t>
                        </m:r>
                      </m:sup>
                    </m:sSup>
                  </m:oMath>
                </a14:m>
                <a:endParaRPr lang="es-419" sz="24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4" name="Marcador de texto 1">
                <a:extLst>
                  <a:ext uri="{FF2B5EF4-FFF2-40B4-BE49-F238E27FC236}">
                    <a16:creationId xmlns:a16="http://schemas.microsoft.com/office/drawing/2014/main" id="{2D4ACD69-C7C1-4592-B6CD-0A5427BE37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468" y="1702189"/>
                <a:ext cx="7291664" cy="4825219"/>
              </a:xfrm>
              <a:prstGeom prst="rect">
                <a:avLst/>
              </a:prstGeom>
              <a:blipFill>
                <a:blip r:embed="rId7"/>
                <a:stretch>
                  <a:fillRect l="-1338" r="-1254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F2FFD07B-65C9-4D79-9F05-E1D4CBA46316}"/>
                  </a:ext>
                </a:extLst>
              </p:cNvPr>
              <p:cNvSpPr txBox="1"/>
              <p:nvPr/>
            </p:nvSpPr>
            <p:spPr>
              <a:xfrm>
                <a:off x="7515625" y="3781469"/>
                <a:ext cx="681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>
                              <a:solidFill>
                                <a:srgbClr val="FFE1CC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rgbClr val="FFE1CC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rgbClr val="FFE1CC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F2FFD07B-65C9-4D79-9F05-E1D4CBA46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625" y="3781469"/>
                <a:ext cx="681349" cy="461665"/>
              </a:xfrm>
              <a:prstGeom prst="rect">
                <a:avLst/>
              </a:prstGeom>
              <a:blipFill>
                <a:blip r:embed="rId8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F4DBB379-088B-4409-A5EA-E4DC55B5D0C8}"/>
                  </a:ext>
                </a:extLst>
              </p:cNvPr>
              <p:cNvSpPr txBox="1"/>
              <p:nvPr/>
            </p:nvSpPr>
            <p:spPr>
              <a:xfrm>
                <a:off x="8007309" y="3781469"/>
                <a:ext cx="681349" cy="494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 </m:t>
                      </m:r>
                      <m:sSub>
                        <m:sSubPr>
                          <m:ctrlP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F4DBB379-088B-4409-A5EA-E4DC55B5D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309" y="3781469"/>
                <a:ext cx="681349" cy="494751"/>
              </a:xfrm>
              <a:prstGeom prst="rect">
                <a:avLst/>
              </a:prstGeom>
              <a:blipFill>
                <a:blip r:embed="rId9"/>
                <a:stretch>
                  <a:fillRect l="-901" r="-16216" b="-740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698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ángulo: esquinas diagonales redondeadas 26">
            <a:extLst>
              <a:ext uri="{FF2B5EF4-FFF2-40B4-BE49-F238E27FC236}">
                <a16:creationId xmlns:a16="http://schemas.microsoft.com/office/drawing/2014/main" id="{8516C7B5-EAA0-488B-B4AE-BC4DBDA5A312}"/>
              </a:ext>
            </a:extLst>
          </p:cNvPr>
          <p:cNvSpPr/>
          <p:nvPr/>
        </p:nvSpPr>
        <p:spPr>
          <a:xfrm>
            <a:off x="4942090" y="4528438"/>
            <a:ext cx="6864260" cy="1030459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endParaRPr lang="es-419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: esquinas diagonales redondeadas 19">
                <a:extLst>
                  <a:ext uri="{FF2B5EF4-FFF2-40B4-BE49-F238E27FC236}">
                    <a16:creationId xmlns:a16="http://schemas.microsoft.com/office/drawing/2014/main" id="{E5C8A8B9-284A-449F-86A0-C25133768C5A}"/>
                  </a:ext>
                </a:extLst>
              </p:cNvPr>
              <p:cNvSpPr/>
              <p:nvPr/>
            </p:nvSpPr>
            <p:spPr>
              <a:xfrm>
                <a:off x="446311" y="4685612"/>
                <a:ext cx="3668485" cy="146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2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2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2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r>
                        <a:rPr lang="es-419" sz="22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0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0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0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0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419" sz="20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𝟑</m:t>
                          </m:r>
                        </m:den>
                      </m:f>
                      <m:func>
                        <m:funcPr>
                          <m:ctrlPr>
                            <a:rPr lang="es-419" sz="20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000" b="1" i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0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0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+(</m:t>
                      </m:r>
                      <m:r>
                        <a:rPr lang="es-419" sz="20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0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func>
                        <m:funcPr>
                          <m:ctrlPr>
                            <a:rPr lang="es-419" sz="20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000" b="1" i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0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0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  <m:sSup>
                        <m:sSupPr>
                          <m:ctrlPr>
                            <a:rPr lang="es-419" sz="20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2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Rectángulo: esquinas diagonales redondeadas 19">
                <a:extLst>
                  <a:ext uri="{FF2B5EF4-FFF2-40B4-BE49-F238E27FC236}">
                    <a16:creationId xmlns:a16="http://schemas.microsoft.com/office/drawing/2014/main" id="{E5C8A8B9-284A-449F-86A0-C25133768C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4685612"/>
                <a:ext cx="3668485" cy="146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Elipse 20">
            <a:extLst>
              <a:ext uri="{FF2B5EF4-FFF2-40B4-BE49-F238E27FC236}">
                <a16:creationId xmlns:a16="http://schemas.microsoft.com/office/drawing/2014/main" id="{2B1F8019-A2C9-4319-BCB8-B6A4225F45C2}"/>
              </a:ext>
            </a:extLst>
          </p:cNvPr>
          <p:cNvSpPr/>
          <p:nvPr/>
        </p:nvSpPr>
        <p:spPr>
          <a:xfrm>
            <a:off x="3535554" y="439425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AA19F840-A366-4524-AD77-A56862059554}"/>
                  </a:ext>
                </a:extLst>
              </p:cNvPr>
              <p:cNvSpPr/>
              <p:nvPr/>
            </p:nvSpPr>
            <p:spPr>
              <a:xfrm>
                <a:off x="446311" y="3274895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kern="120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kern="120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  <m:r>
                        <a:rPr lang="es-419" sz="2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chemeClr val="accent5">
                      <a:lumMod val="50000"/>
                    </a:schemeClr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AA19F840-A366-4524-AD77-A568620595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3274895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D67D19AB-ACA9-4FA8-BEF1-DADD65EB7022}"/>
              </a:ext>
            </a:extLst>
          </p:cNvPr>
          <p:cNvSpPr/>
          <p:nvPr/>
        </p:nvSpPr>
        <p:spPr>
          <a:xfrm>
            <a:off x="3535554" y="305307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: esquinas diagonales redondeadas 21">
                <a:extLst>
                  <a:ext uri="{FF2B5EF4-FFF2-40B4-BE49-F238E27FC236}">
                    <a16:creationId xmlns:a16="http://schemas.microsoft.com/office/drawing/2014/main" id="{6C4092CB-47BF-426C-9FF4-458555436263}"/>
                  </a:ext>
                </a:extLst>
              </p:cNvPr>
              <p:cNvSpPr/>
              <p:nvPr/>
            </p:nvSpPr>
            <p:spPr>
              <a:xfrm>
                <a:off x="446311" y="1966280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𝒇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</m:t>
                      </m:r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Rectángulo: esquinas diagonales redondeadas 21">
                <a:extLst>
                  <a:ext uri="{FF2B5EF4-FFF2-40B4-BE49-F238E27FC236}">
                    <a16:creationId xmlns:a16="http://schemas.microsoft.com/office/drawing/2014/main" id="{6C4092CB-47BF-426C-9FF4-4585554362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1966280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: esquinas diagonales redondeadas 8">
                <a:extLst>
                  <a:ext uri="{FF2B5EF4-FFF2-40B4-BE49-F238E27FC236}">
                    <a16:creationId xmlns:a16="http://schemas.microsoft.com/office/drawing/2014/main" id="{35F4B6A7-756D-4075-ADC3-92537370D42A}"/>
                  </a:ext>
                </a:extLst>
              </p:cNvPr>
              <p:cNvSpPr/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CR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Rectángulo: esquinas diagonales redondeadas 8">
                <a:extLst>
                  <a:ext uri="{FF2B5EF4-FFF2-40B4-BE49-F238E27FC236}">
                    <a16:creationId xmlns:a16="http://schemas.microsoft.com/office/drawing/2014/main" id="{35F4B6A7-756D-4075-ADC3-92537370D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Elipse 23">
            <a:extLst>
              <a:ext uri="{FF2B5EF4-FFF2-40B4-BE49-F238E27FC236}">
                <a16:creationId xmlns:a16="http://schemas.microsoft.com/office/drawing/2014/main" id="{17886B57-AC65-4886-8C90-45871D7EEC8B}"/>
              </a:ext>
            </a:extLst>
          </p:cNvPr>
          <p:cNvSpPr/>
          <p:nvPr/>
        </p:nvSpPr>
        <p:spPr>
          <a:xfrm>
            <a:off x="8347252" y="40544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: esquinas diagonales redondeadas 8">
                <a:extLst>
                  <a:ext uri="{FF2B5EF4-FFF2-40B4-BE49-F238E27FC236}">
                    <a16:creationId xmlns:a16="http://schemas.microsoft.com/office/drawing/2014/main" id="{3243ED7D-2896-4B5A-92D7-E640E1A0A834}"/>
                  </a:ext>
                </a:extLst>
              </p:cNvPr>
              <p:cNvSpPr/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𝒍𝒏</m:t>
                              </m:r>
                            </m:fName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</m:func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7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r>
                  <a:rPr lang="es-419" sz="1500" b="1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conjunto fundamental de soluciones de la homogénea</a:t>
                </a:r>
                <a:endParaRPr lang="es-419" sz="15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Rectángulo: esquinas diagonales redondeadas 8">
                <a:extLst>
                  <a:ext uri="{FF2B5EF4-FFF2-40B4-BE49-F238E27FC236}">
                    <a16:creationId xmlns:a16="http://schemas.microsoft.com/office/drawing/2014/main" id="{3243ED7D-2896-4B5A-92D7-E640E1A0A8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 b="-903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Elipse 25">
            <a:extLst>
              <a:ext uri="{FF2B5EF4-FFF2-40B4-BE49-F238E27FC236}">
                <a16:creationId xmlns:a16="http://schemas.microsoft.com/office/drawing/2014/main" id="{2E412401-09B9-45C3-9288-85BB7B781924}"/>
              </a:ext>
            </a:extLst>
          </p:cNvPr>
          <p:cNvSpPr/>
          <p:nvPr/>
        </p:nvSpPr>
        <p:spPr>
          <a:xfrm>
            <a:off x="3535554" y="178883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Marcador de texto 1">
                <a:extLst>
                  <a:ext uri="{FF2B5EF4-FFF2-40B4-BE49-F238E27FC236}">
                    <a16:creationId xmlns:a16="http://schemas.microsoft.com/office/drawing/2014/main" id="{2D4ACD69-C7C1-4592-B6CD-0A5427BE374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10468" y="1702189"/>
                <a:ext cx="7291664" cy="4825219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De esta forma por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2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y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6 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se obtiene que la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solución general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de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está dada por: </a:t>
                </a:r>
              </a:p>
              <a:p>
                <a:pPr algn="l"/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𝒚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</m:oMath>
                </a14:m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     </a:t>
                </a:r>
              </a:p>
              <a:p>
                <a:pPr algn="just"/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/>
                <a:r>
                  <a:rPr lang="es-419" sz="2400" b="1" dirty="0">
                    <a:ea typeface="Cambria Math" panose="02040503050406030204" pitchFamily="18" charset="0"/>
                    <a:cs typeface="Arial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𝒚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sSub>
                      <m:sSubPr>
                        <m:ctrlP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𝑪</m:t>
                        </m:r>
                      </m:e>
                      <m:sub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</m:sub>
                    </m:sSub>
                    <m:r>
                      <a:rPr lang="en-US" sz="2400" b="1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∙</m:t>
                    </m:r>
                    <m:func>
                      <m:funcPr>
                        <m:ctrlP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funcPr>
                      <m:fName>
                        <m:r>
                          <a:rPr lang="es-419" sz="2400" b="1" i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𝐥𝐧</m:t>
                        </m:r>
                      </m:fName>
                      <m:e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𝒙</m:t>
                        </m:r>
                      </m:e>
                    </m:func>
                    <m:r>
                      <a:rPr lang="es-419" sz="2400" b="1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sSub>
                      <m:sSubPr>
                        <m:ctrlP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𝑪</m:t>
                        </m:r>
                      </m:e>
                      <m:sub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∙</m:t>
                        </m:r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𝟐</m:t>
                        </m:r>
                      </m:sup>
                    </m:sSup>
                  </m:oMath>
                </a14:m>
                <a:endParaRPr lang="es-419" sz="24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4" name="Marcador de texto 1">
                <a:extLst>
                  <a:ext uri="{FF2B5EF4-FFF2-40B4-BE49-F238E27FC236}">
                    <a16:creationId xmlns:a16="http://schemas.microsoft.com/office/drawing/2014/main" id="{2D4ACD69-C7C1-4592-B6CD-0A5427BE37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468" y="1702189"/>
                <a:ext cx="7291664" cy="4825219"/>
              </a:xfrm>
              <a:prstGeom prst="rect">
                <a:avLst/>
              </a:prstGeom>
              <a:blipFill>
                <a:blip r:embed="rId7"/>
                <a:stretch>
                  <a:fillRect l="-1338" r="-1254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F2FFD07B-65C9-4D79-9F05-E1D4CBA46316}"/>
                  </a:ext>
                </a:extLst>
              </p:cNvPr>
              <p:cNvSpPr txBox="1"/>
              <p:nvPr/>
            </p:nvSpPr>
            <p:spPr>
              <a:xfrm>
                <a:off x="7515625" y="3781469"/>
                <a:ext cx="681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>
                              <a:solidFill>
                                <a:srgbClr val="FFE1CC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rgbClr val="FFE1CC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rgbClr val="FFE1CC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F2FFD07B-65C9-4D79-9F05-E1D4CBA46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625" y="3781469"/>
                <a:ext cx="681349" cy="461665"/>
              </a:xfrm>
              <a:prstGeom prst="rect">
                <a:avLst/>
              </a:prstGeom>
              <a:blipFill>
                <a:blip r:embed="rId8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F4DBB379-088B-4409-A5EA-E4DC55B5D0C8}"/>
                  </a:ext>
                </a:extLst>
              </p:cNvPr>
              <p:cNvSpPr txBox="1"/>
              <p:nvPr/>
            </p:nvSpPr>
            <p:spPr>
              <a:xfrm>
                <a:off x="8007309" y="3781469"/>
                <a:ext cx="681349" cy="494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 </m:t>
                      </m:r>
                      <m:sSub>
                        <m:sSubPr>
                          <m:ctrlP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F4DBB379-088B-4409-A5EA-E4DC55B5D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309" y="3781469"/>
                <a:ext cx="681349" cy="494751"/>
              </a:xfrm>
              <a:prstGeom prst="rect">
                <a:avLst/>
              </a:prstGeom>
              <a:blipFill>
                <a:blip r:embed="rId9"/>
                <a:stretch>
                  <a:fillRect l="-901" r="-16216" b="-740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09740CF8-4BF7-4218-917C-EB4552D829B6}"/>
                  </a:ext>
                </a:extLst>
              </p:cNvPr>
              <p:cNvSpPr txBox="1"/>
              <p:nvPr/>
            </p:nvSpPr>
            <p:spPr>
              <a:xfrm>
                <a:off x="7974308" y="4622239"/>
                <a:ext cx="3816000" cy="84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f>
                        <m:fPr>
                          <m:ctrlP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b="1" i="1">
                                  <a:solidFill>
                                    <a:srgbClr val="D3DFFF">
                                      <a:lumMod val="50000"/>
                                    </a:srgb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solidFill>
                                    <a:srgbClr val="D3DFFF">
                                      <a:lumMod val="50000"/>
                                    </a:srgb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>
                                  <a:solidFill>
                                    <a:srgbClr val="D3DFFF">
                                      <a:lumMod val="50000"/>
                                    </a:srgb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𝟑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419" sz="2400" b="1" i="1">
                                  <a:solidFill>
                                    <a:srgbClr val="D3DFFF">
                                      <a:lumMod val="50000"/>
                                    </a:srgb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0">
                                  <a:solidFill>
                                    <a:srgbClr val="D3DFFF">
                                      <a:lumMod val="50000"/>
                                    </a:srgb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es-419" sz="2400" b="1" i="1">
                                  <a:solidFill>
                                    <a:srgbClr val="D3DFFF">
                                      <a:lumMod val="50000"/>
                                    </a:srgb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𝟑</m:t>
                          </m:r>
                        </m:den>
                      </m:f>
                      <m:r>
                        <a:rPr lang="es-419" sz="2400" b="1" i="1">
                          <a:solidFill>
                            <a:srgbClr val="D3DFFF">
                              <a:lumMod val="50000"/>
                            </a:srgb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  <m:func>
                            <m:funcPr>
                              <m:ctrlPr>
                                <a:rPr lang="es-419" sz="2400" b="1" i="1">
                                  <a:solidFill>
                                    <a:srgbClr val="D3DFFF">
                                      <a:lumMod val="50000"/>
                                    </a:srgb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0">
                                  <a:solidFill>
                                    <a:srgbClr val="D3DFFF">
                                      <a:lumMod val="50000"/>
                                    </a:srgb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es-419" sz="2400" b="1" i="1">
                                  <a:solidFill>
                                    <a:srgbClr val="D3DFFF">
                                      <a:lumMod val="50000"/>
                                    </a:srgb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</m:func>
                        </m:e>
                      </m:d>
                      <m:sSup>
                        <m:sSupPr>
                          <m:ctrlP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rgbClr val="D3DFFF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09740CF8-4BF7-4218-917C-EB4552D829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4308" y="4622239"/>
                <a:ext cx="3816000" cy="84285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43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8">
            <a:extLst>
              <a:ext uri="{FF2B5EF4-FFF2-40B4-BE49-F238E27FC236}">
                <a16:creationId xmlns:a16="http://schemas.microsoft.com/office/drawing/2014/main" id="{094B7BB8-C08E-484B-AB7A-1BF078D5EEFD}"/>
              </a:ext>
            </a:extLst>
          </p:cNvPr>
          <p:cNvSpPr/>
          <p:nvPr/>
        </p:nvSpPr>
        <p:spPr>
          <a:xfrm>
            <a:off x="285782" y="2328662"/>
            <a:ext cx="11310937" cy="1525761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92928" y="467144"/>
                <a:ext cx="11310937" cy="5706002"/>
              </a:xfrm>
            </p:spPr>
            <p:txBody>
              <a:bodyPr numCol="1">
                <a:normAutofit/>
              </a:bodyPr>
              <a:lstStyle/>
              <a:p>
                <a:pPr marL="0" indent="0" algn="just">
                  <a:buNone/>
                </a:pP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Considere la ecuación diferencial: </a:t>
                </a:r>
              </a:p>
              <a:p>
                <a:pPr marL="0" indent="0" algn="just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just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</m:e>
                      </m:d>
                      <m:sSup>
                        <m:sSup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d>
                        <m:d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  <m: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b="1" i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  <m: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just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Si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s-419" b="1" i="1" smtClean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funcPr>
                          <m:fName>
                            <m:r>
                              <a:rPr lang="es-419" b="1" i="0" smtClean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𝐥𝐧</m:t>
                            </m:r>
                          </m:fName>
                          <m:e>
                            <m:r>
                              <a:rPr lang="es-419" b="1" i="1" smtClean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𝒙</m:t>
                            </m:r>
                          </m:e>
                        </m:func>
                        <m: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, </m:t>
                        </m:r>
                        <m:sSup>
                          <m:sSupPr>
                            <m:ctrlPr>
                              <a:rPr lang="es-419" b="1" i="1" smtClean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b="1" i="1" smtClean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s-419" b="1" i="1" smtClean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 es un conjunto fundamental de soluciones para la ecuación diferencial homogénea asociada a </a:t>
                </a:r>
                <a:r>
                  <a:rPr lang="es-419" b="1" dirty="0">
                    <a:latin typeface="Arial" charset="0"/>
                    <a:ea typeface="Arial" charset="0"/>
                    <a:cs typeface="Arial" charset="0"/>
                  </a:rPr>
                  <a:t>1</a:t>
                </a: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, determine la solución general de </a:t>
                </a:r>
                <a:r>
                  <a:rPr lang="es-419" b="1" dirty="0">
                    <a:latin typeface="Arial" charset="0"/>
                    <a:ea typeface="Arial" charset="0"/>
                    <a:cs typeface="Arial" charset="0"/>
                  </a:rPr>
                  <a:t>1</a:t>
                </a:r>
                <a:endParaRPr lang="es-CR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92928" y="467144"/>
                <a:ext cx="11310937" cy="5706002"/>
              </a:xfrm>
              <a:blipFill>
                <a:blip r:embed="rId2"/>
                <a:stretch>
                  <a:fillRect l="-1078" r="-107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lipse 7">
            <a:extLst>
              <a:ext uri="{FF2B5EF4-FFF2-40B4-BE49-F238E27FC236}">
                <a16:creationId xmlns:a16="http://schemas.microsoft.com/office/drawing/2014/main" id="{07A27592-5C14-43FC-BB49-1C63F2C4BF32}"/>
              </a:ext>
            </a:extLst>
          </p:cNvPr>
          <p:cNvSpPr/>
          <p:nvPr/>
        </p:nvSpPr>
        <p:spPr>
          <a:xfrm>
            <a:off x="595281" y="275408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153488" y="1835393"/>
                <a:ext cx="7859486" cy="1593607"/>
              </a:xfrm>
            </p:spPr>
            <p:txBody>
              <a:bodyPr numCol="1">
                <a:no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Luego, por  el </a:t>
                </a:r>
                <a:r>
                  <a:rPr lang="es-419" sz="2400" dirty="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/>
                  </a:rPr>
                  <a:t>conj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u</a:t>
                </a:r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nto fundamental de soluciones</a:t>
                </a:r>
                <a:r>
                  <a:rPr lang="es-419" sz="2500" b="1" dirty="0">
                    <a:latin typeface="Arial" charset="0"/>
                    <a:ea typeface="Arial" charset="0"/>
                    <a:cs typeface="Arial" charset="0"/>
                  </a:rPr>
                  <a:t>, </a:t>
                </a:r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se tiene que: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s-419" sz="2400" b="1" dirty="0">
                    <a:ea typeface="Cambria Math" panose="02040503050406030204" pitchFamily="18" charset="0"/>
                    <a:cs typeface="Arial" charset="0"/>
                  </a:rPr>
                  <a:t>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𝒉</m:t>
                        </m:r>
                      </m:sub>
                    </m:sSub>
                    <m:r>
                      <a:rPr lang="es-419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sSub>
                      <m:sSubPr>
                        <m:ctrlP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𝑪</m:t>
                        </m:r>
                      </m:e>
                      <m:sub>
                        <m: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</m:sub>
                    </m:sSub>
                    <m:r>
                      <a:rPr lang="es-419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∙</m:t>
                    </m:r>
                  </m:oMath>
                </a14:m>
                <a:endParaRPr lang="es-419" sz="24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153488" y="1835393"/>
                <a:ext cx="7859486" cy="1593607"/>
              </a:xfrm>
              <a:blipFill>
                <a:blip r:embed="rId3"/>
                <a:stretch>
                  <a:fillRect l="-1240" t="-6107" r="-1240" b="-1374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DFE64BCE-4BBB-455A-B408-8AA4FB0312CC}"/>
                  </a:ext>
                </a:extLst>
              </p:cNvPr>
              <p:cNvSpPr txBox="1"/>
              <p:nvPr/>
            </p:nvSpPr>
            <p:spPr>
              <a:xfrm>
                <a:off x="9588294" y="3131819"/>
                <a:ext cx="36143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kern="120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DFE64BCE-4BBB-455A-B408-8AA4FB0312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294" y="3131819"/>
                <a:ext cx="361430" cy="470000"/>
              </a:xfrm>
              <a:prstGeom prst="rect">
                <a:avLst/>
              </a:prstGeom>
              <a:blipFill>
                <a:blip r:embed="rId4"/>
                <a:stretch>
                  <a:fillRect r="-3389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557B1A13-7E70-46B8-A783-E08B59122719}"/>
                  </a:ext>
                </a:extLst>
              </p:cNvPr>
              <p:cNvSpPr txBox="1"/>
              <p:nvPr/>
            </p:nvSpPr>
            <p:spPr>
              <a:xfrm>
                <a:off x="7886474" y="3147760"/>
                <a:ext cx="79043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419" sz="2400" b="1" i="1" kern="120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kern="120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 kern="120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s-419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557B1A13-7E70-46B8-A783-E08B591227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6474" y="3147760"/>
                <a:ext cx="790430" cy="470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: esquinas diagonales redondeadas 8">
                <a:extLst>
                  <a:ext uri="{FF2B5EF4-FFF2-40B4-BE49-F238E27FC236}">
                    <a16:creationId xmlns:a16="http://schemas.microsoft.com/office/drawing/2014/main" id="{7367CAF5-B9A7-473E-89F6-88242C1FF2F6}"/>
                  </a:ext>
                </a:extLst>
              </p:cNvPr>
              <p:cNvSpPr/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CR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Rectángulo: esquinas diagonales redondeadas 8">
                <a:extLst>
                  <a:ext uri="{FF2B5EF4-FFF2-40B4-BE49-F238E27FC236}">
                    <a16:creationId xmlns:a16="http://schemas.microsoft.com/office/drawing/2014/main" id="{7367CAF5-B9A7-473E-89F6-88242C1FF2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8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Elipse 22">
            <a:extLst>
              <a:ext uri="{FF2B5EF4-FFF2-40B4-BE49-F238E27FC236}">
                <a16:creationId xmlns:a16="http://schemas.microsoft.com/office/drawing/2014/main" id="{772D5471-9913-4620-9E15-5D908EAD8583}"/>
              </a:ext>
            </a:extLst>
          </p:cNvPr>
          <p:cNvSpPr/>
          <p:nvPr/>
        </p:nvSpPr>
        <p:spPr>
          <a:xfrm>
            <a:off x="8347252" y="39357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: esquinas diagonales redondeadas 8">
                <a:extLst>
                  <a:ext uri="{FF2B5EF4-FFF2-40B4-BE49-F238E27FC236}">
                    <a16:creationId xmlns:a16="http://schemas.microsoft.com/office/drawing/2014/main" id="{6E90AAE2-4059-4033-90D4-D65326D4D722}"/>
                  </a:ext>
                </a:extLst>
              </p:cNvPr>
              <p:cNvSpPr/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419" sz="2400" b="1" i="1" kern="1200" smtClean="0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0" kern="1200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es-419" sz="2400" b="1" i="1" kern="1200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</m:func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s-419" sz="2400" b="1" i="1" kern="120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kern="12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kern="12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7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r>
                  <a:rPr lang="es-419" sz="1500" b="1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conjunto fundamental de soluciones de la homogénea</a:t>
                </a:r>
                <a:endParaRPr lang="es-419" sz="15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Rectángulo: esquinas diagonales redondeadas 8">
                <a:extLst>
                  <a:ext uri="{FF2B5EF4-FFF2-40B4-BE49-F238E27FC236}">
                    <a16:creationId xmlns:a16="http://schemas.microsoft.com/office/drawing/2014/main" id="{6E90AAE2-4059-4033-90D4-D65326D4D7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9"/>
                <a:stretch>
                  <a:fillRect b="-903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25FAA452-122D-4200-B785-400DDE2A4D06}"/>
                  </a:ext>
                </a:extLst>
              </p:cNvPr>
              <p:cNvSpPr txBox="1"/>
              <p:nvPr/>
            </p:nvSpPr>
            <p:spPr>
              <a:xfrm>
                <a:off x="8617149" y="3140154"/>
                <a:ext cx="11518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 </m:t>
                      </m:r>
                      <m:sSub>
                        <m:sSubPr>
                          <m:ctrlPr>
                            <a:rPr lang="es-419" sz="2400" b="1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4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 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25FAA452-122D-4200-B785-400DDE2A4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7149" y="3140154"/>
                <a:ext cx="1151860" cy="461665"/>
              </a:xfrm>
              <a:prstGeom prst="rect">
                <a:avLst/>
              </a:prstGeom>
              <a:blipFill>
                <a:blip r:embed="rId10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ángulo: esquinas diagonales redondeadas 15">
                <a:extLst>
                  <a:ext uri="{FF2B5EF4-FFF2-40B4-BE49-F238E27FC236}">
                    <a16:creationId xmlns:a16="http://schemas.microsoft.com/office/drawing/2014/main" id="{2CD3A49A-E11F-4547-B28C-23E706B9D796}"/>
                  </a:ext>
                </a:extLst>
              </p:cNvPr>
              <p:cNvSpPr/>
              <p:nvPr/>
            </p:nvSpPr>
            <p:spPr>
              <a:xfrm>
                <a:off x="446312" y="2242829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16" name="Rectángulo: esquinas diagonales redondeadas 15">
                <a:extLst>
                  <a:ext uri="{FF2B5EF4-FFF2-40B4-BE49-F238E27FC236}">
                    <a16:creationId xmlns:a16="http://schemas.microsoft.com/office/drawing/2014/main" id="{2CD3A49A-E11F-4547-B28C-23E706B9D7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2" y="2242829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1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Elipse 20">
            <a:extLst>
              <a:ext uri="{FF2B5EF4-FFF2-40B4-BE49-F238E27FC236}">
                <a16:creationId xmlns:a16="http://schemas.microsoft.com/office/drawing/2014/main" id="{286ED0F9-6F0B-4114-A0A5-E5DA8486999B}"/>
              </a:ext>
            </a:extLst>
          </p:cNvPr>
          <p:cNvSpPr/>
          <p:nvPr/>
        </p:nvSpPr>
        <p:spPr>
          <a:xfrm>
            <a:off x="3494125" y="1887610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E33A41D4-97F2-46C4-B5CE-93C8C24CCDB2}"/>
                  </a:ext>
                </a:extLst>
              </p:cNvPr>
              <p:cNvSpPr/>
              <p:nvPr/>
            </p:nvSpPr>
            <p:spPr>
              <a:xfrm>
                <a:off x="4191360" y="3863506"/>
                <a:ext cx="7390228" cy="20143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Al dividir la ecuación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1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por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400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400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p>
                    </m:sSup>
                    <m:r>
                      <a:rPr lang="es-419" sz="2400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(1−2</m:t>
                    </m:r>
                    <m:func>
                      <m:funcPr>
                        <m:ctrlPr>
                          <a:rPr lang="es-419" sz="2400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419" sz="240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ln</m:t>
                        </m:r>
                      </m:fName>
                      <m:e>
                        <m:r>
                          <a:rPr lang="es-419" sz="2400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𝑥</m:t>
                        </m:r>
                      </m:e>
                    </m:func>
                    <m:r>
                      <a:rPr lang="es-419" sz="2400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</m:oMath>
                </a14:m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se obtiene: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s-419" sz="2400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𝑦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′′+</m:t>
                    </m:r>
                    <m:f>
                      <m:f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𝟏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+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 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𝒍𝒏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 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𝒙</m:t>
                            </m:r>
                          </m:e>
                        </m:d>
                      </m:num>
                      <m:den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  <m:d>
                          <m:dPr>
                            <m:ctrlP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𝟏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−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𝒍𝒏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 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𝒙</m:t>
                            </m:r>
                          </m:e>
                        </m:d>
                      </m:den>
                    </m:f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′</m:t>
                        </m:r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−</m:t>
                    </m:r>
                    <m:f>
                      <m:f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𝟒</m:t>
                        </m:r>
                      </m:num>
                      <m:den>
                        <m:sSup>
                          <m:sSupPr>
                            <m:ctrlP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  <m:d>
                          <m:dPr>
                            <m:ctrlP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𝟏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−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𝒍𝒏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 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𝒙</m:t>
                            </m:r>
                          </m:e>
                        </m:d>
                      </m:den>
                    </m:f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𝒚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</m:oMath>
                </a14:m>
                <a:r>
                  <a:rPr lang="es-419" sz="2400" b="1" dirty="0"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−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𝒍𝒏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 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e>
                    </m:d>
                  </m:oMath>
                </a14:m>
                <a:endParaRPr lang="es-419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E33A41D4-97F2-46C4-B5CE-93C8C24CCD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360" y="3863506"/>
                <a:ext cx="7390228" cy="2014398"/>
              </a:xfrm>
              <a:prstGeom prst="rect">
                <a:avLst/>
              </a:prstGeom>
              <a:blipFill>
                <a:blip r:embed="rId12"/>
                <a:stretch>
                  <a:fillRect l="-132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errar llave 24">
            <a:extLst>
              <a:ext uri="{FF2B5EF4-FFF2-40B4-BE49-F238E27FC236}">
                <a16:creationId xmlns:a16="http://schemas.microsoft.com/office/drawing/2014/main" id="{8A9F1AC3-183F-4395-B6DC-6AF886AB9634}"/>
              </a:ext>
            </a:extLst>
          </p:cNvPr>
          <p:cNvSpPr/>
          <p:nvPr/>
        </p:nvSpPr>
        <p:spPr>
          <a:xfrm rot="5400000">
            <a:off x="9329699" y="4281441"/>
            <a:ext cx="414534" cy="1800664"/>
          </a:xfrm>
          <a:prstGeom prst="rightBrace">
            <a:avLst>
              <a:gd name="adj1" fmla="val 62631"/>
              <a:gd name="adj2" fmla="val 48438"/>
            </a:avLst>
          </a:prstGeom>
          <a:noFill/>
          <a:ln w="28575">
            <a:solidFill>
              <a:srgbClr val="3268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7F0FF47D-67CC-434F-9EE0-4DC1DC384E76}"/>
                  </a:ext>
                </a:extLst>
              </p:cNvPr>
              <p:cNvSpPr txBox="1"/>
              <p:nvPr/>
            </p:nvSpPr>
            <p:spPr>
              <a:xfrm>
                <a:off x="9244444" y="5416239"/>
                <a:ext cx="745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𝑓</m:t>
                      </m:r>
                      <m:d>
                        <m:dPr>
                          <m:ctrlPr>
                            <a:rPr lang="es-419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419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7F0FF47D-67CC-434F-9EE0-4DC1DC384E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4444" y="5416239"/>
                <a:ext cx="745588" cy="461665"/>
              </a:xfrm>
              <a:prstGeom prst="rect">
                <a:avLst/>
              </a:prstGeom>
              <a:blipFill>
                <a:blip r:embed="rId13"/>
                <a:stretch>
                  <a:fillRect l="-6504"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ángulo: esquinas diagonales redondeadas 28">
                <a:extLst>
                  <a:ext uri="{FF2B5EF4-FFF2-40B4-BE49-F238E27FC236}">
                    <a16:creationId xmlns:a16="http://schemas.microsoft.com/office/drawing/2014/main" id="{651D1770-7D2F-4759-BC57-788CC3C27167}"/>
                  </a:ext>
                </a:extLst>
              </p:cNvPr>
              <p:cNvSpPr/>
              <p:nvPr/>
            </p:nvSpPr>
            <p:spPr>
              <a:xfrm>
                <a:off x="446313" y="3999131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𝒇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</m:t>
                      </m:r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29" name="Rectángulo: esquinas diagonales redondeadas 28">
                <a:extLst>
                  <a:ext uri="{FF2B5EF4-FFF2-40B4-BE49-F238E27FC236}">
                    <a16:creationId xmlns:a16="http://schemas.microsoft.com/office/drawing/2014/main" id="{651D1770-7D2F-4759-BC57-788CC3C27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3" y="3999131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CAE691B8-FD05-4221-91FE-A3B65997ABE3}"/>
              </a:ext>
            </a:extLst>
          </p:cNvPr>
          <p:cNvSpPr/>
          <p:nvPr/>
        </p:nvSpPr>
        <p:spPr>
          <a:xfrm>
            <a:off x="3516446" y="371188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BD7C693-E4D9-418C-B584-633CCB6781A5}"/>
              </a:ext>
            </a:extLst>
          </p:cNvPr>
          <p:cNvSpPr txBox="1"/>
          <p:nvPr/>
        </p:nvSpPr>
        <p:spPr>
          <a:xfrm>
            <a:off x="6372665" y="949094"/>
            <a:ext cx="2096086" cy="461665"/>
          </a:xfrm>
          <a:prstGeom prst="rect">
            <a:avLst/>
          </a:pr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  <a:gs pos="43000">
                <a:schemeClr val="accent3">
                  <a:lumMod val="9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s-CR" sz="2400" dirty="0"/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ángulo: esquinas diagonales redondeadas 8">
                <a:extLst>
                  <a:ext uri="{FF2B5EF4-FFF2-40B4-BE49-F238E27FC236}">
                    <a16:creationId xmlns:a16="http://schemas.microsoft.com/office/drawing/2014/main" id="{FCA54E39-3D23-4344-AB10-7108DD6E5468}"/>
                  </a:ext>
                </a:extLst>
              </p:cNvPr>
              <p:cNvSpPr/>
              <p:nvPr/>
            </p:nvSpPr>
            <p:spPr>
              <a:xfrm>
                <a:off x="45807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CR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31" name="Rectángulo: esquinas diagonales redondeadas 8">
                <a:extLst>
                  <a:ext uri="{FF2B5EF4-FFF2-40B4-BE49-F238E27FC236}">
                    <a16:creationId xmlns:a16="http://schemas.microsoft.com/office/drawing/2014/main" id="{FCA54E39-3D23-4344-AB10-7108DD6E5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Elipse 31">
            <a:extLst>
              <a:ext uri="{FF2B5EF4-FFF2-40B4-BE49-F238E27FC236}">
                <a16:creationId xmlns:a16="http://schemas.microsoft.com/office/drawing/2014/main" id="{DEDF6A06-082E-41BD-9407-FE1FA1C897BF}"/>
              </a:ext>
            </a:extLst>
          </p:cNvPr>
          <p:cNvSpPr/>
          <p:nvPr/>
        </p:nvSpPr>
        <p:spPr>
          <a:xfrm>
            <a:off x="8359012" y="39357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1307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 animBg="1"/>
      <p:bldP spid="16" grpId="0" animBg="1"/>
      <p:bldP spid="21" grpId="0" animBg="1"/>
      <p:bldP spid="25" grpId="0" animBg="1"/>
      <p:bldP spid="28" grpId="0"/>
      <p:bldP spid="29" grpId="0" animBg="1"/>
      <p:bldP spid="30" grpId="0" animBg="1"/>
      <p:bldP spid="6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AA19F840-A366-4524-AD77-A56862059554}"/>
                  </a:ext>
                </a:extLst>
              </p:cNvPr>
              <p:cNvSpPr/>
              <p:nvPr/>
            </p:nvSpPr>
            <p:spPr>
              <a:xfrm>
                <a:off x="446311" y="3274895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AA19F840-A366-4524-AD77-A568620595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3274895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D67D19AB-ACA9-4FA8-BEF1-DADD65EB7022}"/>
              </a:ext>
            </a:extLst>
          </p:cNvPr>
          <p:cNvSpPr/>
          <p:nvPr/>
        </p:nvSpPr>
        <p:spPr>
          <a:xfrm>
            <a:off x="3535554" y="305307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ángulo: esquinas diagonales redondeadas 21">
                <a:extLst>
                  <a:ext uri="{FF2B5EF4-FFF2-40B4-BE49-F238E27FC236}">
                    <a16:creationId xmlns:a16="http://schemas.microsoft.com/office/drawing/2014/main" id="{6C4092CB-47BF-426C-9FF4-458555436263}"/>
                  </a:ext>
                </a:extLst>
              </p:cNvPr>
              <p:cNvSpPr/>
              <p:nvPr/>
            </p:nvSpPr>
            <p:spPr>
              <a:xfrm>
                <a:off x="446311" y="2008554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𝒇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</m:t>
                      </m:r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22" name="Rectángulo: esquinas diagonales redondeadas 21">
                <a:extLst>
                  <a:ext uri="{FF2B5EF4-FFF2-40B4-BE49-F238E27FC236}">
                    <a16:creationId xmlns:a16="http://schemas.microsoft.com/office/drawing/2014/main" id="{6C4092CB-47BF-426C-9FF4-4585554362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2008554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: esquinas diagonales redondeadas 8">
                <a:extLst>
                  <a:ext uri="{FF2B5EF4-FFF2-40B4-BE49-F238E27FC236}">
                    <a16:creationId xmlns:a16="http://schemas.microsoft.com/office/drawing/2014/main" id="{35F4B6A7-756D-4075-ADC3-92537370D42A}"/>
                  </a:ext>
                </a:extLst>
              </p:cNvPr>
              <p:cNvSpPr/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CR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Rectángulo: esquinas diagonales redondeadas 8">
                <a:extLst>
                  <a:ext uri="{FF2B5EF4-FFF2-40B4-BE49-F238E27FC236}">
                    <a16:creationId xmlns:a16="http://schemas.microsoft.com/office/drawing/2014/main" id="{35F4B6A7-756D-4075-ADC3-92537370D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Elipse 23">
            <a:extLst>
              <a:ext uri="{FF2B5EF4-FFF2-40B4-BE49-F238E27FC236}">
                <a16:creationId xmlns:a16="http://schemas.microsoft.com/office/drawing/2014/main" id="{17886B57-AC65-4886-8C90-45871D7EEC8B}"/>
              </a:ext>
            </a:extLst>
          </p:cNvPr>
          <p:cNvSpPr/>
          <p:nvPr/>
        </p:nvSpPr>
        <p:spPr>
          <a:xfrm>
            <a:off x="8347252" y="390498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: esquinas diagonales redondeadas 8">
                <a:extLst>
                  <a:ext uri="{FF2B5EF4-FFF2-40B4-BE49-F238E27FC236}">
                    <a16:creationId xmlns:a16="http://schemas.microsoft.com/office/drawing/2014/main" id="{3243ED7D-2896-4B5A-92D7-E640E1A0A834}"/>
                  </a:ext>
                </a:extLst>
              </p:cNvPr>
              <p:cNvSpPr/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0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</m:func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7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r>
                  <a:rPr lang="es-419" sz="1500" b="1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conjunto fundamental de soluciones de la homogénea</a:t>
                </a:r>
                <a:endParaRPr lang="es-419" sz="15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Rectángulo: esquinas diagonales redondeadas 8">
                <a:extLst>
                  <a:ext uri="{FF2B5EF4-FFF2-40B4-BE49-F238E27FC236}">
                    <a16:creationId xmlns:a16="http://schemas.microsoft.com/office/drawing/2014/main" id="{3243ED7D-2896-4B5A-92D7-E640E1A0A8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 b="-903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Elipse 25">
            <a:extLst>
              <a:ext uri="{FF2B5EF4-FFF2-40B4-BE49-F238E27FC236}">
                <a16:creationId xmlns:a16="http://schemas.microsoft.com/office/drawing/2014/main" id="{2E412401-09B9-45C3-9288-85BB7B781924}"/>
              </a:ext>
            </a:extLst>
          </p:cNvPr>
          <p:cNvSpPr/>
          <p:nvPr/>
        </p:nvSpPr>
        <p:spPr>
          <a:xfrm>
            <a:off x="3535554" y="178883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Marcador de texto 1">
                <a:extLst>
                  <a:ext uri="{FF2B5EF4-FFF2-40B4-BE49-F238E27FC236}">
                    <a16:creationId xmlns:a16="http://schemas.microsoft.com/office/drawing/2014/main" id="{235B326F-0F8B-429A-80B8-B8DEAE3B646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65661" y="1998364"/>
                <a:ext cx="7291664" cy="1744017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determinar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𝒑</m:t>
                        </m:r>
                      </m:sub>
                    </m:sSub>
                    <m:r>
                      <a:rPr lang="es-419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</m:oMath>
                </a14:m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se procede por </a:t>
                </a:r>
                <a:r>
                  <a:rPr lang="es-419" sz="2400" b="1" dirty="0">
                    <a:solidFill>
                      <a:schemeClr val="accent5">
                        <a:lumMod val="75000"/>
                      </a:schemeClr>
                    </a:solidFill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variación de parámetros: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7" name="Marcador de texto 1">
                <a:extLst>
                  <a:ext uri="{FF2B5EF4-FFF2-40B4-BE49-F238E27FC236}">
                    <a16:creationId xmlns:a16="http://schemas.microsoft.com/office/drawing/2014/main" id="{235B326F-0F8B-429A-80B8-B8DEAE3B6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661" y="1998364"/>
                <a:ext cx="7291664" cy="1744017"/>
              </a:xfrm>
              <a:prstGeom prst="rect">
                <a:avLst/>
              </a:prstGeom>
              <a:blipFill>
                <a:blip r:embed="rId6"/>
                <a:stretch>
                  <a:fillRect l="-1254" r="-133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176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Marcador de texto 1">
                <a:extLst>
                  <a:ext uri="{FF2B5EF4-FFF2-40B4-BE49-F238E27FC236}">
                    <a16:creationId xmlns:a16="http://schemas.microsoft.com/office/drawing/2014/main" id="{05A822E8-5702-4C60-938A-925AB0645C8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65661" y="1966280"/>
                <a:ext cx="7291664" cy="1744017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determinar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𝒑</m:t>
                        </m:r>
                      </m:sub>
                    </m:sSub>
                    <m:r>
                      <a:rPr lang="es-419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</m:oMath>
                </a14:m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se procede por variación de parámetros: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𝑼</m:t>
                          </m:r>
                        </m:e>
                        <m:sub>
                          <m: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C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𝑼</m:t>
                          </m:r>
                        </m:e>
                        <m:sub>
                          <m: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C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Marcador de texto 1">
                <a:extLst>
                  <a:ext uri="{FF2B5EF4-FFF2-40B4-BE49-F238E27FC236}">
                    <a16:creationId xmlns:a16="http://schemas.microsoft.com/office/drawing/2014/main" id="{05A822E8-5702-4C60-938A-925AB0645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661" y="1966280"/>
                <a:ext cx="7291664" cy="1744017"/>
              </a:xfrm>
              <a:prstGeom prst="rect">
                <a:avLst/>
              </a:prstGeom>
              <a:blipFill>
                <a:blip r:embed="rId2"/>
                <a:stretch>
                  <a:fillRect l="-1254" r="-133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: esquinas diagonales redondeadas 19">
                <a:extLst>
                  <a:ext uri="{FF2B5EF4-FFF2-40B4-BE49-F238E27FC236}">
                    <a16:creationId xmlns:a16="http://schemas.microsoft.com/office/drawing/2014/main" id="{E5C8A8B9-284A-449F-86A0-C25133768C5A}"/>
                  </a:ext>
                </a:extLst>
              </p:cNvPr>
              <p:cNvSpPr/>
              <p:nvPr/>
            </p:nvSpPr>
            <p:spPr>
              <a:xfrm>
                <a:off x="446311" y="4685612"/>
                <a:ext cx="3668485" cy="146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r>
                        <a:rPr lang="es-419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𝑼</m:t>
                          </m:r>
                        </m:e>
                        <m:sub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  <m:func>
                        <m:func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2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𝑼</m:t>
                          </m:r>
                        </m:e>
                        <m:sub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  <m:sSup>
                        <m:sSup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2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Rectángulo: esquinas diagonales redondeadas 19">
                <a:extLst>
                  <a:ext uri="{FF2B5EF4-FFF2-40B4-BE49-F238E27FC236}">
                    <a16:creationId xmlns:a16="http://schemas.microsoft.com/office/drawing/2014/main" id="{E5C8A8B9-284A-449F-86A0-C25133768C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4685612"/>
                <a:ext cx="3668485" cy="146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Elipse 20">
            <a:extLst>
              <a:ext uri="{FF2B5EF4-FFF2-40B4-BE49-F238E27FC236}">
                <a16:creationId xmlns:a16="http://schemas.microsoft.com/office/drawing/2014/main" id="{2B1F8019-A2C9-4319-BCB8-B6A4225F45C2}"/>
              </a:ext>
            </a:extLst>
          </p:cNvPr>
          <p:cNvSpPr/>
          <p:nvPr/>
        </p:nvSpPr>
        <p:spPr>
          <a:xfrm>
            <a:off x="3535554" y="439425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AA19F840-A366-4524-AD77-A56862059554}"/>
                  </a:ext>
                </a:extLst>
              </p:cNvPr>
              <p:cNvSpPr/>
              <p:nvPr/>
            </p:nvSpPr>
            <p:spPr>
              <a:xfrm>
                <a:off x="446311" y="3274895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AA19F840-A366-4524-AD77-A568620595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3274895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D67D19AB-ACA9-4FA8-BEF1-DADD65EB7022}"/>
              </a:ext>
            </a:extLst>
          </p:cNvPr>
          <p:cNvSpPr/>
          <p:nvPr/>
        </p:nvSpPr>
        <p:spPr>
          <a:xfrm>
            <a:off x="3535554" y="305307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: esquinas diagonales redondeadas 21">
                <a:extLst>
                  <a:ext uri="{FF2B5EF4-FFF2-40B4-BE49-F238E27FC236}">
                    <a16:creationId xmlns:a16="http://schemas.microsoft.com/office/drawing/2014/main" id="{6C4092CB-47BF-426C-9FF4-458555436263}"/>
                  </a:ext>
                </a:extLst>
              </p:cNvPr>
              <p:cNvSpPr/>
              <p:nvPr/>
            </p:nvSpPr>
            <p:spPr>
              <a:xfrm>
                <a:off x="446311" y="1966280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𝒇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</m:t>
                      </m:r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Rectángulo: esquinas diagonales redondeadas 21">
                <a:extLst>
                  <a:ext uri="{FF2B5EF4-FFF2-40B4-BE49-F238E27FC236}">
                    <a16:creationId xmlns:a16="http://schemas.microsoft.com/office/drawing/2014/main" id="{6C4092CB-47BF-426C-9FF4-4585554362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1966280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: esquinas diagonales redondeadas 8">
                <a:extLst>
                  <a:ext uri="{FF2B5EF4-FFF2-40B4-BE49-F238E27FC236}">
                    <a16:creationId xmlns:a16="http://schemas.microsoft.com/office/drawing/2014/main" id="{35F4B6A7-756D-4075-ADC3-92537370D42A}"/>
                  </a:ext>
                </a:extLst>
              </p:cNvPr>
              <p:cNvSpPr/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CR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Rectángulo: esquinas diagonales redondeadas 8">
                <a:extLst>
                  <a:ext uri="{FF2B5EF4-FFF2-40B4-BE49-F238E27FC236}">
                    <a16:creationId xmlns:a16="http://schemas.microsoft.com/office/drawing/2014/main" id="{35F4B6A7-756D-4075-ADC3-92537370D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Elipse 23">
            <a:extLst>
              <a:ext uri="{FF2B5EF4-FFF2-40B4-BE49-F238E27FC236}">
                <a16:creationId xmlns:a16="http://schemas.microsoft.com/office/drawing/2014/main" id="{17886B57-AC65-4886-8C90-45871D7EEC8B}"/>
              </a:ext>
            </a:extLst>
          </p:cNvPr>
          <p:cNvSpPr/>
          <p:nvPr/>
        </p:nvSpPr>
        <p:spPr>
          <a:xfrm>
            <a:off x="8347252" y="39357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: esquinas diagonales redondeadas 8">
                <a:extLst>
                  <a:ext uri="{FF2B5EF4-FFF2-40B4-BE49-F238E27FC236}">
                    <a16:creationId xmlns:a16="http://schemas.microsoft.com/office/drawing/2014/main" id="{3243ED7D-2896-4B5A-92D7-E640E1A0A834}"/>
                  </a:ext>
                </a:extLst>
              </p:cNvPr>
              <p:cNvSpPr/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0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</m:func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7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r>
                  <a:rPr lang="es-419" sz="1500" b="1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conjunto fundamental de soluciones de la homogénea</a:t>
                </a:r>
                <a:endParaRPr lang="es-419" sz="15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Rectángulo: esquinas diagonales redondeadas 8">
                <a:extLst>
                  <a:ext uri="{FF2B5EF4-FFF2-40B4-BE49-F238E27FC236}">
                    <a16:creationId xmlns:a16="http://schemas.microsoft.com/office/drawing/2014/main" id="{3243ED7D-2896-4B5A-92D7-E640E1A0A8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7"/>
                <a:stretch>
                  <a:fillRect b="-903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Elipse 25">
            <a:extLst>
              <a:ext uri="{FF2B5EF4-FFF2-40B4-BE49-F238E27FC236}">
                <a16:creationId xmlns:a16="http://schemas.microsoft.com/office/drawing/2014/main" id="{2E412401-09B9-45C3-9288-85BB7B781924}"/>
              </a:ext>
            </a:extLst>
          </p:cNvPr>
          <p:cNvSpPr/>
          <p:nvPr/>
        </p:nvSpPr>
        <p:spPr>
          <a:xfrm>
            <a:off x="3535554" y="178883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7281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Marcador de texto 1">
                <a:extLst>
                  <a:ext uri="{FF2B5EF4-FFF2-40B4-BE49-F238E27FC236}">
                    <a16:creationId xmlns:a16="http://schemas.microsoft.com/office/drawing/2014/main" id="{05A822E8-5702-4C60-938A-925AB0645C8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10468" y="4026568"/>
                <a:ext cx="7291664" cy="2052096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Obteniendo el sistema:</a:t>
                </a:r>
              </a:p>
              <a:p>
                <a:pPr algn="just">
                  <a:lnSpc>
                    <a:spcPct val="100000"/>
                  </a:lnSpc>
                </a:pPr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eqArrPr>
                            <m:e>
                              <m:func>
                                <m:funcPr>
                                  <m:ctrlP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419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func>
                              <m:sSubSup>
                                <m:sSubSupPr>
                                  <m:ctrlPr>
                                    <a:rPr lang="es-419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419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s-419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s-419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419" sz="240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𝑈</m:t>
                                  </m:r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=0                       </m:t>
                              </m:r>
                              <m:sSub>
                                <m:sSubPr>
                                  <m:ctrlP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f>
                                <m:fPr>
                                  <m:ctrlP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s-419" sz="240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𝑈</m:t>
                                      </m:r>
                                    </m:e>
                                    <m:sup>
                                      <m: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+2</m:t>
                              </m:r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419" sz="240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𝑈</m:t>
                                      </m:r>
                                    </m:e>
                                    <m:sup>
                                      <m: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=</m:t>
                              </m:r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1−2</m:t>
                                  </m:r>
                                  <m:func>
                                    <m:funcPr>
                                      <m:ctrlPr>
                                        <a:rPr lang="es-419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419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s-419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      </m:t>
                              </m:r>
                              <m:sSub>
                                <m:sSubPr>
                                  <m:ctrlP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s-419" sz="2400" b="1" dirty="0">
                                  <a:solidFill>
                                    <a:schemeClr val="accent2"/>
                                  </a:solidFill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Marcador de texto 1">
                <a:extLst>
                  <a:ext uri="{FF2B5EF4-FFF2-40B4-BE49-F238E27FC236}">
                    <a16:creationId xmlns:a16="http://schemas.microsoft.com/office/drawing/2014/main" id="{05A822E8-5702-4C60-938A-925AB0645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468" y="4026568"/>
                <a:ext cx="7291664" cy="2052096"/>
              </a:xfrm>
              <a:prstGeom prst="rect">
                <a:avLst/>
              </a:prstGeom>
              <a:blipFill>
                <a:blip r:embed="rId2"/>
                <a:stretch>
                  <a:fillRect l="-1338" t="-8929" b="-1041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: esquinas diagonales redondeadas 19">
                <a:extLst>
                  <a:ext uri="{FF2B5EF4-FFF2-40B4-BE49-F238E27FC236}">
                    <a16:creationId xmlns:a16="http://schemas.microsoft.com/office/drawing/2014/main" id="{E5C8A8B9-284A-449F-86A0-C25133768C5A}"/>
                  </a:ext>
                </a:extLst>
              </p:cNvPr>
              <p:cNvSpPr/>
              <p:nvPr/>
            </p:nvSpPr>
            <p:spPr>
              <a:xfrm>
                <a:off x="446311" y="4685612"/>
                <a:ext cx="3668485" cy="146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r>
                        <a:rPr lang="es-419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2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𝑼</m:t>
                          </m:r>
                        </m:e>
                        <m:sub>
                          <m:r>
                            <a:rPr lang="es-419" sz="22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200" b="1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200" b="1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200" b="1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  <m:func>
                        <m:func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2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2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2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𝑼</m:t>
                          </m:r>
                        </m:e>
                        <m:sub>
                          <m:r>
                            <a:rPr lang="es-419" sz="22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200" b="1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200" b="1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200" b="1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  <m:sSup>
                        <m:sSupPr>
                          <m:ctrlP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2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Rectángulo: esquinas diagonales redondeadas 19">
                <a:extLst>
                  <a:ext uri="{FF2B5EF4-FFF2-40B4-BE49-F238E27FC236}">
                    <a16:creationId xmlns:a16="http://schemas.microsoft.com/office/drawing/2014/main" id="{E5C8A8B9-284A-449F-86A0-C25133768C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4685612"/>
                <a:ext cx="3668485" cy="146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Elipse 20">
            <a:extLst>
              <a:ext uri="{FF2B5EF4-FFF2-40B4-BE49-F238E27FC236}">
                <a16:creationId xmlns:a16="http://schemas.microsoft.com/office/drawing/2014/main" id="{2B1F8019-A2C9-4319-BCB8-B6A4225F45C2}"/>
              </a:ext>
            </a:extLst>
          </p:cNvPr>
          <p:cNvSpPr/>
          <p:nvPr/>
        </p:nvSpPr>
        <p:spPr>
          <a:xfrm>
            <a:off x="3535554" y="439425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AA19F840-A366-4524-AD77-A56862059554}"/>
                  </a:ext>
                </a:extLst>
              </p:cNvPr>
              <p:cNvSpPr/>
              <p:nvPr/>
            </p:nvSpPr>
            <p:spPr>
              <a:xfrm>
                <a:off x="446311" y="3274895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AA19F840-A366-4524-AD77-A568620595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3274895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D67D19AB-ACA9-4FA8-BEF1-DADD65EB7022}"/>
              </a:ext>
            </a:extLst>
          </p:cNvPr>
          <p:cNvSpPr/>
          <p:nvPr/>
        </p:nvSpPr>
        <p:spPr>
          <a:xfrm>
            <a:off x="3535554" y="305307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: esquinas diagonales redondeadas 21">
                <a:extLst>
                  <a:ext uri="{FF2B5EF4-FFF2-40B4-BE49-F238E27FC236}">
                    <a16:creationId xmlns:a16="http://schemas.microsoft.com/office/drawing/2014/main" id="{6C4092CB-47BF-426C-9FF4-458555436263}"/>
                  </a:ext>
                </a:extLst>
              </p:cNvPr>
              <p:cNvSpPr/>
              <p:nvPr/>
            </p:nvSpPr>
            <p:spPr>
              <a:xfrm>
                <a:off x="446311" y="1966280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𝒇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</m:t>
                      </m:r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Rectángulo: esquinas diagonales redondeadas 21">
                <a:extLst>
                  <a:ext uri="{FF2B5EF4-FFF2-40B4-BE49-F238E27FC236}">
                    <a16:creationId xmlns:a16="http://schemas.microsoft.com/office/drawing/2014/main" id="{6C4092CB-47BF-426C-9FF4-4585554362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1966280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: esquinas diagonales redondeadas 8">
                <a:extLst>
                  <a:ext uri="{FF2B5EF4-FFF2-40B4-BE49-F238E27FC236}">
                    <a16:creationId xmlns:a16="http://schemas.microsoft.com/office/drawing/2014/main" id="{35F4B6A7-756D-4075-ADC3-92537370D42A}"/>
                  </a:ext>
                </a:extLst>
              </p:cNvPr>
              <p:cNvSpPr/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CR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Rectángulo: esquinas diagonales redondeadas 8">
                <a:extLst>
                  <a:ext uri="{FF2B5EF4-FFF2-40B4-BE49-F238E27FC236}">
                    <a16:creationId xmlns:a16="http://schemas.microsoft.com/office/drawing/2014/main" id="{35F4B6A7-756D-4075-ADC3-92537370D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Elipse 23">
            <a:extLst>
              <a:ext uri="{FF2B5EF4-FFF2-40B4-BE49-F238E27FC236}">
                <a16:creationId xmlns:a16="http://schemas.microsoft.com/office/drawing/2014/main" id="{17886B57-AC65-4886-8C90-45871D7EEC8B}"/>
              </a:ext>
            </a:extLst>
          </p:cNvPr>
          <p:cNvSpPr/>
          <p:nvPr/>
        </p:nvSpPr>
        <p:spPr>
          <a:xfrm>
            <a:off x="8347252" y="37040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: esquinas diagonales redondeadas 8">
                <a:extLst>
                  <a:ext uri="{FF2B5EF4-FFF2-40B4-BE49-F238E27FC236}">
                    <a16:creationId xmlns:a16="http://schemas.microsoft.com/office/drawing/2014/main" id="{3243ED7D-2896-4B5A-92D7-E640E1A0A834}"/>
                  </a:ext>
                </a:extLst>
              </p:cNvPr>
              <p:cNvSpPr/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0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</m:func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7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r>
                  <a:rPr lang="es-419" sz="1500" b="1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conjunto fundamental de soluciones de la homogénea</a:t>
                </a:r>
                <a:endParaRPr lang="es-419" sz="15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Rectángulo: esquinas diagonales redondeadas 8">
                <a:extLst>
                  <a:ext uri="{FF2B5EF4-FFF2-40B4-BE49-F238E27FC236}">
                    <a16:creationId xmlns:a16="http://schemas.microsoft.com/office/drawing/2014/main" id="{3243ED7D-2896-4B5A-92D7-E640E1A0A8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7"/>
                <a:stretch>
                  <a:fillRect b="-903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Elipse 25">
            <a:extLst>
              <a:ext uri="{FF2B5EF4-FFF2-40B4-BE49-F238E27FC236}">
                <a16:creationId xmlns:a16="http://schemas.microsoft.com/office/drawing/2014/main" id="{2E412401-09B9-45C3-9288-85BB7B781924}"/>
              </a:ext>
            </a:extLst>
          </p:cNvPr>
          <p:cNvSpPr/>
          <p:nvPr/>
        </p:nvSpPr>
        <p:spPr>
          <a:xfrm>
            <a:off x="3535554" y="178883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Marcador de texto 1">
                <a:extLst>
                  <a:ext uri="{FF2B5EF4-FFF2-40B4-BE49-F238E27FC236}">
                    <a16:creationId xmlns:a16="http://schemas.microsoft.com/office/drawing/2014/main" id="{368DA527-5BE9-4CF4-A566-CFC4EAE222F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65661" y="1966280"/>
                <a:ext cx="7291664" cy="1744017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determinar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𝒑</m:t>
                        </m:r>
                      </m:sub>
                    </m:sSub>
                    <m:r>
                      <a:rPr lang="es-419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</m:oMath>
                </a14:m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se procede por variación de parámetros: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𝑼</m:t>
                          </m:r>
                        </m:e>
                        <m:sub>
                          <m: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C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𝑼</m:t>
                          </m:r>
                        </m:e>
                        <m:sub>
                          <m: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C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Marcador de texto 1">
                <a:extLst>
                  <a:ext uri="{FF2B5EF4-FFF2-40B4-BE49-F238E27FC236}">
                    <a16:creationId xmlns:a16="http://schemas.microsoft.com/office/drawing/2014/main" id="{368DA527-5BE9-4CF4-A566-CFC4EAE22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661" y="1966280"/>
                <a:ext cx="7291664" cy="1744017"/>
              </a:xfrm>
              <a:prstGeom prst="rect">
                <a:avLst/>
              </a:prstGeom>
              <a:blipFill>
                <a:blip r:embed="rId8"/>
                <a:stretch>
                  <a:fillRect l="-1254" r="-133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34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Marcador de texto 1">
                <a:extLst>
                  <a:ext uri="{FF2B5EF4-FFF2-40B4-BE49-F238E27FC236}">
                    <a16:creationId xmlns:a16="http://schemas.microsoft.com/office/drawing/2014/main" id="{05A822E8-5702-4C60-938A-925AB0645C8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3611" y="3429000"/>
                <a:ext cx="11207395" cy="1648325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00000"/>
                  </a:lnSpc>
                </a:pPr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0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Aplicando en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5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−</m:t>
                    </m:r>
                    <m:f>
                      <m:f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num>
                      <m:den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𝑬</m:t>
                        </m:r>
                      </m:e>
                      <m:sub>
                        <m: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𝟐</m:t>
                        </m:r>
                      </m:sub>
                    </m:sSub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sSub>
                      <m:sSubPr>
                        <m:ctrlP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𝑬</m:t>
                        </m:r>
                      </m:e>
                      <m:sub>
                        <m: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s-419" sz="2400" b="1" dirty="0">
                    <a:solidFill>
                      <a:schemeClr val="accent2"/>
                    </a:solidFill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se obtiene: </a:t>
                </a:r>
              </a:p>
              <a:p>
                <a:pPr algn="just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b>
                        <m:sSubPr>
                          <m:ctrlPr>
                            <a:rPr lang="es-419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𝑈</m:t>
                          </m:r>
                        </m:e>
                        <m:sub>
                          <m:r>
                            <a:rPr lang="es-419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419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0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Luego, sustituyendo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s-419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s-419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′</m:t>
                            </m:r>
                          </m:sup>
                        </m:sSup>
                      </m:e>
                      <m:sub>
                        <m: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𝑬</m:t>
                        </m:r>
                      </m:e>
                      <m:sub>
                        <m:r>
                          <a:rPr lang="es-C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</m:sub>
                    </m:sSub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 </m:t>
                    </m:r>
                    <m:sSubSup>
                      <m:sSubSup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SupPr>
                      <m:e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𝑈</m:t>
                        </m:r>
                      </m:e>
                      <m:sub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  <m:sup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=−</m:t>
                    </m:r>
                    <m:func>
                      <m:func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419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ln</m:t>
                        </m:r>
                      </m:fName>
                      <m:e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func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⇒</m:t>
                    </m:r>
                    <m:sSub>
                      <m:sSubPr>
                        <m:ctrlP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𝑈</m:t>
                        </m:r>
                      </m:e>
                      <m:sub>
                        <m: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𝑥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−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𝑥</m:t>
                    </m:r>
                    <m:func>
                      <m:func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419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ln</m:t>
                        </m:r>
                      </m:fName>
                      <m:e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func>
                  </m:oMath>
                </a14:m>
                <a:endParaRPr lang="es-419" sz="24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8" name="Marcador de texto 1">
                <a:extLst>
                  <a:ext uri="{FF2B5EF4-FFF2-40B4-BE49-F238E27FC236}">
                    <a16:creationId xmlns:a16="http://schemas.microsoft.com/office/drawing/2014/main" id="{05A822E8-5702-4C60-938A-925AB0645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11" y="3429000"/>
                <a:ext cx="11207395" cy="1648325"/>
              </a:xfrm>
              <a:prstGeom prst="rect">
                <a:avLst/>
              </a:prstGeom>
              <a:blipFill>
                <a:blip r:embed="rId2"/>
                <a:stretch>
                  <a:fillRect l="-871" b="-3333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: esquinas diagonales redondeadas 15">
                <a:extLst>
                  <a:ext uri="{FF2B5EF4-FFF2-40B4-BE49-F238E27FC236}">
                    <a16:creationId xmlns:a16="http://schemas.microsoft.com/office/drawing/2014/main" id="{73FE1C22-4F99-4072-A8D3-AB96C3336595}"/>
                  </a:ext>
                </a:extLst>
              </p:cNvPr>
              <p:cNvSpPr/>
              <p:nvPr/>
            </p:nvSpPr>
            <p:spPr>
              <a:xfrm>
                <a:off x="3142820" y="1894563"/>
                <a:ext cx="5906359" cy="135813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eqArrPr>
                            <m:e>
                              <m:func>
                                <m:funcPr>
                                  <m:ctrlP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419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func>
                              <m:sSubSup>
                                <m:sSubSup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𝑈</m:t>
                                  </m:r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=0                       </m:t>
                              </m:r>
                              <m:sSub>
                                <m:sSubPr>
                                  <m:ctrlP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f>
                                <m:fPr>
                                  <m:ctrlP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𝑈</m:t>
                                      </m:r>
                                    </m:e>
                                    <m:sup>
                                      <m: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+2</m:t>
                              </m:r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𝑈</m:t>
                                      </m:r>
                                    </m:e>
                                    <m:sup>
                                      <m: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=</m:t>
                              </m:r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1−2</m:t>
                                  </m:r>
                                  <m:func>
                                    <m:funcPr>
                                      <m:ctrlPr>
                                        <a:rPr lang="es-419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419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s-419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      </m:t>
                              </m:r>
                              <m:sSub>
                                <m:sSubPr>
                                  <m:ctrlP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s-419" sz="2400" b="1" dirty="0">
                                  <a:solidFill>
                                    <a:schemeClr val="accent2"/>
                                  </a:solidFill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419" sz="2400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Rectángulo: esquinas diagonales redondeadas 15">
                <a:extLst>
                  <a:ext uri="{FF2B5EF4-FFF2-40B4-BE49-F238E27FC236}">
                    <a16:creationId xmlns:a16="http://schemas.microsoft.com/office/drawing/2014/main" id="{73FE1C22-4F99-4072-A8D3-AB96C33365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820" y="1894563"/>
                <a:ext cx="5906359" cy="135813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Elipse 16">
            <a:extLst>
              <a:ext uri="{FF2B5EF4-FFF2-40B4-BE49-F238E27FC236}">
                <a16:creationId xmlns:a16="http://schemas.microsoft.com/office/drawing/2014/main" id="{1C6F523E-DADB-4B3F-BC27-969860446D70}"/>
              </a:ext>
            </a:extLst>
          </p:cNvPr>
          <p:cNvSpPr/>
          <p:nvPr/>
        </p:nvSpPr>
        <p:spPr>
          <a:xfrm>
            <a:off x="8723204" y="1468952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4295F9AC-A4D0-4CB9-BA0D-D18A76B0306D}"/>
                  </a:ext>
                </a:extLst>
              </p:cNvPr>
              <p:cNvSpPr/>
              <p:nvPr/>
            </p:nvSpPr>
            <p:spPr>
              <a:xfrm>
                <a:off x="3939317" y="5685105"/>
                <a:ext cx="4555981" cy="1030459"/>
              </a:xfrm>
              <a:prstGeom prst="round2DiagRect">
                <a:avLst>
                  <a:gd name="adj1" fmla="val 0"/>
                  <a:gd name="adj2" fmla="val 0"/>
                </a:avLst>
              </a:prstGeom>
              <a:noFill/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b="1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419" sz="24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𝟑</m:t>
                          </m:r>
                        </m:den>
                      </m:f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+(</m:t>
                      </m:r>
                      <m:r>
                        <a:rPr lang="es-419" sz="24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func>
                        <m:funcPr>
                          <m:ctrlPr>
                            <a:rPr lang="es-419" sz="24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4295F9AC-A4D0-4CB9-BA0D-D18A76B030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317" y="5685105"/>
                <a:ext cx="4555981" cy="103045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51675E7C-C897-4A38-B837-322382DF9D8C}"/>
                  </a:ext>
                </a:extLst>
              </p:cNvPr>
              <p:cNvSpPr/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CR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51675E7C-C897-4A38-B837-322382DF9D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lipse 14">
            <a:extLst>
              <a:ext uri="{FF2B5EF4-FFF2-40B4-BE49-F238E27FC236}">
                <a16:creationId xmlns:a16="http://schemas.microsoft.com/office/drawing/2014/main" id="{6B644769-FCAF-4E5A-94BC-20B89FBA6A7D}"/>
              </a:ext>
            </a:extLst>
          </p:cNvPr>
          <p:cNvSpPr/>
          <p:nvPr/>
        </p:nvSpPr>
        <p:spPr>
          <a:xfrm>
            <a:off x="8385747" y="43227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790215-07D4-4F35-8084-4F0C81499FC9}"/>
              </a:ext>
            </a:extLst>
          </p:cNvPr>
          <p:cNvSpPr txBox="1"/>
          <p:nvPr/>
        </p:nvSpPr>
        <p:spPr>
          <a:xfrm>
            <a:off x="8624874" y="4827437"/>
            <a:ext cx="2446400" cy="857668"/>
          </a:xfrm>
          <a:prstGeom prst="rect">
            <a:avLst/>
          </a:prstGeom>
          <a:noFill/>
          <a:ln w="38100">
            <a:solidFill>
              <a:srgbClr val="FF0000">
                <a:alpha val="82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357F339-A303-48D2-B402-2F086BE3BC71}"/>
              </a:ext>
            </a:extLst>
          </p:cNvPr>
          <p:cNvSpPr txBox="1"/>
          <p:nvPr/>
        </p:nvSpPr>
        <p:spPr>
          <a:xfrm>
            <a:off x="6485959" y="4108993"/>
            <a:ext cx="1701438" cy="857668"/>
          </a:xfrm>
          <a:prstGeom prst="rect">
            <a:avLst/>
          </a:prstGeom>
          <a:noFill/>
          <a:ln w="38100">
            <a:solidFill>
              <a:srgbClr val="FF0000">
                <a:alpha val="82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23181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1" grpId="0"/>
      <p:bldP spid="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Marcador de texto 1">
                <a:extLst>
                  <a:ext uri="{FF2B5EF4-FFF2-40B4-BE49-F238E27FC236}">
                    <a16:creationId xmlns:a16="http://schemas.microsoft.com/office/drawing/2014/main" id="{05A822E8-5702-4C60-938A-925AB0645C8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3611" y="3429001"/>
                <a:ext cx="11207395" cy="155207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00000"/>
                  </a:lnSpc>
                </a:pPr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0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Aplicando en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5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−</m:t>
                    </m:r>
                    <m:f>
                      <m:f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num>
                      <m:den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𝑬</m:t>
                        </m:r>
                      </m:e>
                      <m:sub>
                        <m: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𝟐</m:t>
                        </m:r>
                      </m:sub>
                    </m:sSub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sSub>
                      <m:sSubPr>
                        <m:ctrlP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𝑬</m:t>
                        </m:r>
                      </m:e>
                      <m:sub>
                        <m: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s-419" sz="2400" b="1" dirty="0">
                    <a:solidFill>
                      <a:schemeClr val="accent2"/>
                    </a:solidFill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se obtiene: </a:t>
                </a:r>
              </a:p>
              <a:p>
                <a:pPr algn="just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b>
                        <m:sSubPr>
                          <m:ctrlPr>
                            <a:rPr lang="es-419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𝑈</m:t>
                          </m:r>
                        </m:e>
                        <m:sub>
                          <m:r>
                            <a:rPr lang="es-419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419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0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Luego, sustituyendo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s-419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s-419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′</m:t>
                            </m:r>
                          </m:sup>
                        </m:sSup>
                      </m:e>
                      <m:sub>
                        <m: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𝑬</m:t>
                        </m:r>
                      </m:e>
                      <m:sub>
                        <m:r>
                          <a:rPr lang="es-C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</m:sub>
                    </m:sSub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 </m:t>
                    </m:r>
                    <m:sSubSup>
                      <m:sSubSup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SupPr>
                      <m:e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𝑈</m:t>
                        </m:r>
                      </m:e>
                      <m:sub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  <m:sup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=−</m:t>
                    </m:r>
                    <m:func>
                      <m:func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419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ln</m:t>
                        </m:r>
                      </m:fName>
                      <m:e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func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⇒</m:t>
                    </m:r>
                    <m:sSub>
                      <m:sSubPr>
                        <m:ctrlP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𝑈</m:t>
                        </m:r>
                      </m:e>
                      <m:sub>
                        <m: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𝑥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−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𝑥</m:t>
                    </m:r>
                    <m:func>
                      <m:func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419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ln</m:t>
                        </m:r>
                      </m:fName>
                      <m:e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func>
                  </m:oMath>
                </a14:m>
                <a:endParaRPr lang="es-419" sz="24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8" name="Marcador de texto 1">
                <a:extLst>
                  <a:ext uri="{FF2B5EF4-FFF2-40B4-BE49-F238E27FC236}">
                    <a16:creationId xmlns:a16="http://schemas.microsoft.com/office/drawing/2014/main" id="{05A822E8-5702-4C60-938A-925AB0645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11" y="3429001"/>
                <a:ext cx="11207395" cy="1552073"/>
              </a:xfrm>
              <a:prstGeom prst="rect">
                <a:avLst/>
              </a:prstGeom>
              <a:blipFill>
                <a:blip r:embed="rId2"/>
                <a:stretch>
                  <a:fillRect l="-871" b="-3858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: esquinas diagonales redondeadas 15">
                <a:extLst>
                  <a:ext uri="{FF2B5EF4-FFF2-40B4-BE49-F238E27FC236}">
                    <a16:creationId xmlns:a16="http://schemas.microsoft.com/office/drawing/2014/main" id="{73FE1C22-4F99-4072-A8D3-AB96C3336595}"/>
                  </a:ext>
                </a:extLst>
              </p:cNvPr>
              <p:cNvSpPr/>
              <p:nvPr/>
            </p:nvSpPr>
            <p:spPr>
              <a:xfrm>
                <a:off x="3142820" y="1894563"/>
                <a:ext cx="5906359" cy="135813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eqArrPr>
                            <m:e>
                              <m:func>
                                <m:funcPr>
                                  <m:ctrlP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419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func>
                              <m:sSubSup>
                                <m:sSubSup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𝑈</m:t>
                                  </m:r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=0                       </m:t>
                              </m:r>
                              <m:sSub>
                                <m:sSubPr>
                                  <m:ctrlP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f>
                                <m:fPr>
                                  <m:ctrlP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𝑈</m:t>
                                      </m:r>
                                    </m:e>
                                    <m:sup>
                                      <m: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+2</m:t>
                              </m:r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𝑈</m:t>
                                      </m:r>
                                    </m:e>
                                    <m:sup>
                                      <m:r>
                                        <a:rPr lang="es-419" sz="2400" i="1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=</m:t>
                              </m:r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1−2</m:t>
                                  </m:r>
                                  <m:func>
                                    <m:funcPr>
                                      <m:ctrlPr>
                                        <a:rPr lang="es-419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419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s-419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      </m:t>
                              </m:r>
                              <m:sSub>
                                <m:sSubPr>
                                  <m:ctrlP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lang="es-419" sz="2400" b="1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s-419" sz="2400" b="1" dirty="0">
                                  <a:solidFill>
                                    <a:schemeClr val="accent2"/>
                                  </a:solidFill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419" sz="2400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Rectángulo: esquinas diagonales redondeadas 15">
                <a:extLst>
                  <a:ext uri="{FF2B5EF4-FFF2-40B4-BE49-F238E27FC236}">
                    <a16:creationId xmlns:a16="http://schemas.microsoft.com/office/drawing/2014/main" id="{73FE1C22-4F99-4072-A8D3-AB96C33365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820" y="1894563"/>
                <a:ext cx="5906359" cy="135813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Elipse 16">
            <a:extLst>
              <a:ext uri="{FF2B5EF4-FFF2-40B4-BE49-F238E27FC236}">
                <a16:creationId xmlns:a16="http://schemas.microsoft.com/office/drawing/2014/main" id="{1C6F523E-DADB-4B3F-BC27-969860446D70}"/>
              </a:ext>
            </a:extLst>
          </p:cNvPr>
          <p:cNvSpPr/>
          <p:nvPr/>
        </p:nvSpPr>
        <p:spPr>
          <a:xfrm>
            <a:off x="8723204" y="1468952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1" name="Rectángulo: esquinas diagonales redondeadas 10">
            <a:extLst>
              <a:ext uri="{FF2B5EF4-FFF2-40B4-BE49-F238E27FC236}">
                <a16:creationId xmlns:a16="http://schemas.microsoft.com/office/drawing/2014/main" id="{4295F9AC-A4D0-4CB9-BA0D-D18A76B0306D}"/>
              </a:ext>
            </a:extLst>
          </p:cNvPr>
          <p:cNvSpPr/>
          <p:nvPr/>
        </p:nvSpPr>
        <p:spPr>
          <a:xfrm>
            <a:off x="4057035" y="5636452"/>
            <a:ext cx="4555981" cy="1030459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endParaRPr lang="es-419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2B1F8019-A2C9-4319-BCB8-B6A4225F45C2}"/>
              </a:ext>
            </a:extLst>
          </p:cNvPr>
          <p:cNvSpPr/>
          <p:nvPr/>
        </p:nvSpPr>
        <p:spPr>
          <a:xfrm>
            <a:off x="8055820" y="5389048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51675E7C-C897-4A38-B837-322382DF9D8C}"/>
                  </a:ext>
                </a:extLst>
              </p:cNvPr>
              <p:cNvSpPr/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CR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51675E7C-C897-4A38-B837-322382DF9D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lipse 14">
            <a:extLst>
              <a:ext uri="{FF2B5EF4-FFF2-40B4-BE49-F238E27FC236}">
                <a16:creationId xmlns:a16="http://schemas.microsoft.com/office/drawing/2014/main" id="{6B644769-FCAF-4E5A-94BC-20B89FBA6A7D}"/>
              </a:ext>
            </a:extLst>
          </p:cNvPr>
          <p:cNvSpPr/>
          <p:nvPr/>
        </p:nvSpPr>
        <p:spPr>
          <a:xfrm>
            <a:off x="8336582" y="36842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: esquinas diagonales redondeadas 17">
                <a:extLst>
                  <a:ext uri="{FF2B5EF4-FFF2-40B4-BE49-F238E27FC236}">
                    <a16:creationId xmlns:a16="http://schemas.microsoft.com/office/drawing/2014/main" id="{37463890-C2D7-4163-A4FC-33FB7EF03D53}"/>
                  </a:ext>
                </a:extLst>
              </p:cNvPr>
              <p:cNvSpPr/>
              <p:nvPr/>
            </p:nvSpPr>
            <p:spPr>
              <a:xfrm>
                <a:off x="3939317" y="5685105"/>
                <a:ext cx="4555981" cy="1030459"/>
              </a:xfrm>
              <a:prstGeom prst="round2DiagRect">
                <a:avLst>
                  <a:gd name="adj1" fmla="val 0"/>
                  <a:gd name="adj2" fmla="val 0"/>
                </a:avLst>
              </a:prstGeom>
              <a:noFill/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𝟑</m:t>
                          </m:r>
                        </m:den>
                      </m:f>
                      <m:func>
                        <m:func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+(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func>
                        <m:func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ángulo: esquinas diagonales redondeadas 17">
                <a:extLst>
                  <a:ext uri="{FF2B5EF4-FFF2-40B4-BE49-F238E27FC236}">
                    <a16:creationId xmlns:a16="http://schemas.microsoft.com/office/drawing/2014/main" id="{37463890-C2D7-4163-A4FC-33FB7EF03D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317" y="5685105"/>
                <a:ext cx="4555981" cy="103045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89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: esquinas diagonales redondeadas 19">
                <a:extLst>
                  <a:ext uri="{FF2B5EF4-FFF2-40B4-BE49-F238E27FC236}">
                    <a16:creationId xmlns:a16="http://schemas.microsoft.com/office/drawing/2014/main" id="{E5C8A8B9-284A-449F-86A0-C25133768C5A}"/>
                  </a:ext>
                </a:extLst>
              </p:cNvPr>
              <p:cNvSpPr/>
              <p:nvPr/>
            </p:nvSpPr>
            <p:spPr>
              <a:xfrm>
                <a:off x="446311" y="4685612"/>
                <a:ext cx="3668485" cy="146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r>
                        <a:rPr lang="es-419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𝟑</m:t>
                          </m:r>
                        </m:den>
                      </m:f>
                      <m:func>
                        <m:funcPr>
                          <m:ctrlP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0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+(</m:t>
                      </m:r>
                      <m:r>
                        <a:rPr lang="es-419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func>
                        <m:funcPr>
                          <m:ctrlP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0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  <m:sSup>
                        <m:sSupPr>
                          <m:ctrlP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2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Rectángulo: esquinas diagonales redondeadas 19">
                <a:extLst>
                  <a:ext uri="{FF2B5EF4-FFF2-40B4-BE49-F238E27FC236}">
                    <a16:creationId xmlns:a16="http://schemas.microsoft.com/office/drawing/2014/main" id="{E5C8A8B9-284A-449F-86A0-C25133768C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4685612"/>
                <a:ext cx="3668485" cy="146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Elipse 20">
            <a:extLst>
              <a:ext uri="{FF2B5EF4-FFF2-40B4-BE49-F238E27FC236}">
                <a16:creationId xmlns:a16="http://schemas.microsoft.com/office/drawing/2014/main" id="{2B1F8019-A2C9-4319-BCB8-B6A4225F45C2}"/>
              </a:ext>
            </a:extLst>
          </p:cNvPr>
          <p:cNvSpPr/>
          <p:nvPr/>
        </p:nvSpPr>
        <p:spPr>
          <a:xfrm>
            <a:off x="3535554" y="439425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AA19F840-A366-4524-AD77-A56862059554}"/>
                  </a:ext>
                </a:extLst>
              </p:cNvPr>
              <p:cNvSpPr/>
              <p:nvPr/>
            </p:nvSpPr>
            <p:spPr>
              <a:xfrm>
                <a:off x="446311" y="3274895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Rectángulo: esquinas diagonales redondeadas 10">
                <a:extLst>
                  <a:ext uri="{FF2B5EF4-FFF2-40B4-BE49-F238E27FC236}">
                    <a16:creationId xmlns:a16="http://schemas.microsoft.com/office/drawing/2014/main" id="{AA19F840-A366-4524-AD77-A568620595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3274895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D67D19AB-ACA9-4FA8-BEF1-DADD65EB7022}"/>
              </a:ext>
            </a:extLst>
          </p:cNvPr>
          <p:cNvSpPr/>
          <p:nvPr/>
        </p:nvSpPr>
        <p:spPr>
          <a:xfrm>
            <a:off x="3535554" y="305307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: esquinas diagonales redondeadas 21">
                <a:extLst>
                  <a:ext uri="{FF2B5EF4-FFF2-40B4-BE49-F238E27FC236}">
                    <a16:creationId xmlns:a16="http://schemas.microsoft.com/office/drawing/2014/main" id="{6C4092CB-47BF-426C-9FF4-458555436263}"/>
                  </a:ext>
                </a:extLst>
              </p:cNvPr>
              <p:cNvSpPr/>
              <p:nvPr/>
            </p:nvSpPr>
            <p:spPr>
              <a:xfrm>
                <a:off x="446311" y="1966280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𝒇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</m:t>
                      </m:r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𝐥𝐧</m:t>
                          </m:r>
                        </m:fName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15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Rectángulo: esquinas diagonales redondeadas 21">
                <a:extLst>
                  <a:ext uri="{FF2B5EF4-FFF2-40B4-BE49-F238E27FC236}">
                    <a16:creationId xmlns:a16="http://schemas.microsoft.com/office/drawing/2014/main" id="{6C4092CB-47BF-426C-9FF4-4585554362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1" y="1966280"/>
                <a:ext cx="3570513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: esquinas diagonales redondeadas 8">
                <a:extLst>
                  <a:ext uri="{FF2B5EF4-FFF2-40B4-BE49-F238E27FC236}">
                    <a16:creationId xmlns:a16="http://schemas.microsoft.com/office/drawing/2014/main" id="{35F4B6A7-756D-4075-ADC3-92537370D42A}"/>
                  </a:ext>
                </a:extLst>
              </p:cNvPr>
              <p:cNvSpPr/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𝐥𝐧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CR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Rectángulo: esquinas diagonales redondeadas 8">
                <a:extLst>
                  <a:ext uri="{FF2B5EF4-FFF2-40B4-BE49-F238E27FC236}">
                    <a16:creationId xmlns:a16="http://schemas.microsoft.com/office/drawing/2014/main" id="{35F4B6A7-756D-4075-ADC3-92537370D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5" y="657665"/>
                <a:ext cx="8178559" cy="104452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Elipse 23">
            <a:extLst>
              <a:ext uri="{FF2B5EF4-FFF2-40B4-BE49-F238E27FC236}">
                <a16:creationId xmlns:a16="http://schemas.microsoft.com/office/drawing/2014/main" id="{17886B57-AC65-4886-8C90-45871D7EEC8B}"/>
              </a:ext>
            </a:extLst>
          </p:cNvPr>
          <p:cNvSpPr/>
          <p:nvPr/>
        </p:nvSpPr>
        <p:spPr>
          <a:xfrm>
            <a:off x="8347252" y="39357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: esquinas diagonales redondeadas 8">
                <a:extLst>
                  <a:ext uri="{FF2B5EF4-FFF2-40B4-BE49-F238E27FC236}">
                    <a16:creationId xmlns:a16="http://schemas.microsoft.com/office/drawing/2014/main" id="{3243ED7D-2896-4B5A-92D7-E640E1A0A834}"/>
                  </a:ext>
                </a:extLst>
              </p:cNvPr>
              <p:cNvSpPr/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s-419" sz="2400" b="1" i="1" kern="12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0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</m:func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419" sz="24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endParaRPr lang="es-419" sz="700" b="1" kern="1200" dirty="0">
                  <a:solidFill>
                    <a:srgbClr val="000000"/>
                  </a:solidFill>
                  <a:ea typeface="Arial" charset="0"/>
                  <a:cs typeface="Arial" charset="0"/>
                </a:endParaRPr>
              </a:p>
              <a:p>
                <a:r>
                  <a:rPr lang="es-419" sz="1500" b="1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conjunto fundamental de soluciones de la homogénea</a:t>
                </a:r>
                <a:endParaRPr lang="es-419" sz="15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Rectángulo: esquinas diagonales redondeadas 8">
                <a:extLst>
                  <a:ext uri="{FF2B5EF4-FFF2-40B4-BE49-F238E27FC236}">
                    <a16:creationId xmlns:a16="http://schemas.microsoft.com/office/drawing/2014/main" id="{3243ED7D-2896-4B5A-92D7-E640E1A0A8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166" y="686672"/>
                <a:ext cx="2990808" cy="101551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 b="-903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Elipse 25">
            <a:extLst>
              <a:ext uri="{FF2B5EF4-FFF2-40B4-BE49-F238E27FC236}">
                <a16:creationId xmlns:a16="http://schemas.microsoft.com/office/drawing/2014/main" id="{2E412401-09B9-45C3-9288-85BB7B781924}"/>
              </a:ext>
            </a:extLst>
          </p:cNvPr>
          <p:cNvSpPr/>
          <p:nvPr/>
        </p:nvSpPr>
        <p:spPr>
          <a:xfrm>
            <a:off x="3535554" y="178883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Marcador de texto 1">
                <a:extLst>
                  <a:ext uri="{FF2B5EF4-FFF2-40B4-BE49-F238E27FC236}">
                    <a16:creationId xmlns:a16="http://schemas.microsoft.com/office/drawing/2014/main" id="{2D4ACD69-C7C1-4592-B6CD-0A5427BE374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10468" y="1702189"/>
                <a:ext cx="7291664" cy="4825219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De esta forma por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2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y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6 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se obtiene que la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solución general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de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está dada por: </a:t>
                </a:r>
              </a:p>
              <a:p>
                <a:pPr algn="l"/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𝒚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</m:oMath>
                </a14:m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     </a:t>
                </a:r>
              </a:p>
              <a:p>
                <a:pPr algn="just"/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/>
                <a:endParaRPr lang="es-419" sz="24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4" name="Marcador de texto 1">
                <a:extLst>
                  <a:ext uri="{FF2B5EF4-FFF2-40B4-BE49-F238E27FC236}">
                    <a16:creationId xmlns:a16="http://schemas.microsoft.com/office/drawing/2014/main" id="{2D4ACD69-C7C1-4592-B6CD-0A5427BE37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468" y="1702189"/>
                <a:ext cx="7291664" cy="4825219"/>
              </a:xfrm>
              <a:prstGeom prst="rect">
                <a:avLst/>
              </a:prstGeom>
              <a:blipFill>
                <a:blip r:embed="rId7"/>
                <a:stretch>
                  <a:fillRect l="-1338" r="-1254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370E011E-954C-48EA-B3AA-8106C764EC02}"/>
                  </a:ext>
                </a:extLst>
              </p:cNvPr>
              <p:cNvSpPr txBox="1"/>
              <p:nvPr/>
            </p:nvSpPr>
            <p:spPr>
              <a:xfrm>
                <a:off x="7515625" y="3781469"/>
                <a:ext cx="681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>
                              <a:solidFill>
                                <a:srgbClr val="FFE1CC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rgbClr val="FFE1CC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rgbClr val="FFE1CC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370E011E-954C-48EA-B3AA-8106C764E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625" y="3781469"/>
                <a:ext cx="681349" cy="461665"/>
              </a:xfrm>
              <a:prstGeom prst="rect">
                <a:avLst/>
              </a:prstGeom>
              <a:blipFill>
                <a:blip r:embed="rId8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7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6" grpId="0"/>
    </p:bldLst>
  </p:timing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1752</TotalTime>
  <Words>769</Words>
  <Application>Microsoft Office PowerPoint</Application>
  <PresentationFormat>Panorámica</PresentationFormat>
  <Paragraphs>143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mediante Variación de Parámetros    M.Sc. Norberto Oviedo Ugalde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132</cp:revision>
  <dcterms:created xsi:type="dcterms:W3CDTF">2017-12-17T14:58:24Z</dcterms:created>
  <dcterms:modified xsi:type="dcterms:W3CDTF">2018-09-18T23:53:50Z</dcterms:modified>
</cp:coreProperties>
</file>