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20"/>
  </p:notesMasterIdLst>
  <p:handoutMasterIdLst>
    <p:handoutMasterId r:id="rId21"/>
  </p:handoutMasterIdLst>
  <p:sldIdLst>
    <p:sldId id="260" r:id="rId4"/>
    <p:sldId id="263" r:id="rId5"/>
    <p:sldId id="267" r:id="rId6"/>
    <p:sldId id="271" r:id="rId7"/>
    <p:sldId id="272" r:id="rId8"/>
    <p:sldId id="273" r:id="rId9"/>
    <p:sldId id="275" r:id="rId10"/>
    <p:sldId id="282" r:id="rId11"/>
    <p:sldId id="283" r:id="rId12"/>
    <p:sldId id="276" r:id="rId13"/>
    <p:sldId id="277" r:id="rId14"/>
    <p:sldId id="278" r:id="rId15"/>
    <p:sldId id="279" r:id="rId16"/>
    <p:sldId id="280" r:id="rId17"/>
    <p:sldId id="281" r:id="rId18"/>
    <p:sldId id="261" r:id="rId1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62" autoAdjust="0"/>
    <p:restoredTop sz="94607"/>
  </p:normalViewPr>
  <p:slideViewPr>
    <p:cSldViewPr snapToGrid="0">
      <p:cViewPr varScale="1">
        <p:scale>
          <a:sx n="67" d="100"/>
          <a:sy n="67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10E331A6-BDFC-49B7-9725-75E3ACDAF9A1}"/>
    <pc:docChg chg="undo custSel modSld">
      <pc:chgData name="Norberto Oviedo Ugalde" userId="f6dd41cc-30ac-40c0-95f2-225f08fe1ba3" providerId="ADAL" clId="{10E331A6-BDFC-49B7-9725-75E3ACDAF9A1}" dt="2018-10-25T15:13:43.188" v="365"/>
      <pc:docMkLst>
        <pc:docMk/>
      </pc:docMkLst>
      <pc:sldChg chg="modSp">
        <pc:chgData name="Norberto Oviedo Ugalde" userId="f6dd41cc-30ac-40c0-95f2-225f08fe1ba3" providerId="ADAL" clId="{10E331A6-BDFC-49B7-9725-75E3ACDAF9A1}" dt="2018-10-13T00:50:28.342" v="5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10E331A6-BDFC-49B7-9725-75E3ACDAF9A1}" dt="2018-10-13T00:50:28.342" v="5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10E331A6-BDFC-49B7-9725-75E3ACDAF9A1}" dt="2018-10-13T01:05:55.073" v="86" actId="113"/>
        <pc:sldMkLst>
          <pc:docMk/>
          <pc:sldMk cId="946608536" sldId="261"/>
        </pc:sldMkLst>
        <pc:spChg chg="mod">
          <ac:chgData name="Norberto Oviedo Ugalde" userId="f6dd41cc-30ac-40c0-95f2-225f08fe1ba3" providerId="ADAL" clId="{10E331A6-BDFC-49B7-9725-75E3ACDAF9A1}" dt="2018-10-13T01:05:55.073" v="86" actId="113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10E331A6-BDFC-49B7-9725-75E3ACDAF9A1}" dt="2018-10-13T00:54:26.696" v="50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10E331A6-BDFC-49B7-9725-75E3ACDAF9A1}" dt="2018-10-13T00:54:26.696" v="50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10E331A6-BDFC-49B7-9725-75E3ACDAF9A1}" dt="2018-10-13T00:54:24.209" v="46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10E331A6-BDFC-49B7-9725-75E3ACDAF9A1}" dt="2018-10-13T00:54:23.625" v="45" actId="1076"/>
          <ac:spMkLst>
            <pc:docMk/>
            <pc:sldMk cId="1580782875" sldId="263"/>
            <ac:spMk id="8" creationId="{07A27592-5C14-43FC-BB49-1C63F2C4BF32}"/>
          </ac:spMkLst>
        </pc:spChg>
      </pc:sldChg>
      <pc:sldChg chg="modSp modAnim">
        <pc:chgData name="Norberto Oviedo Ugalde" userId="f6dd41cc-30ac-40c0-95f2-225f08fe1ba3" providerId="ADAL" clId="{10E331A6-BDFC-49B7-9725-75E3ACDAF9A1}" dt="2018-10-13T02:06:01.080" v="351"/>
        <pc:sldMkLst>
          <pc:docMk/>
          <pc:sldMk cId="3901979300" sldId="267"/>
        </pc:sldMkLst>
        <pc:spChg chg="mod">
          <ac:chgData name="Norberto Oviedo Ugalde" userId="f6dd41cc-30ac-40c0-95f2-225f08fe1ba3" providerId="ADAL" clId="{10E331A6-BDFC-49B7-9725-75E3ACDAF9A1}" dt="2018-10-13T00:50:52.452" v="7" actId="20577"/>
          <ac:spMkLst>
            <pc:docMk/>
            <pc:sldMk cId="3901979300" sldId="267"/>
            <ac:spMk id="21" creationId="{B9A2AD9A-8A15-4793-BE76-23D9BBAB5675}"/>
          </ac:spMkLst>
        </pc:spChg>
      </pc:sldChg>
      <pc:sldChg chg="modSp">
        <pc:chgData name="Norberto Oviedo Ugalde" userId="f6dd41cc-30ac-40c0-95f2-225f08fe1ba3" providerId="ADAL" clId="{10E331A6-BDFC-49B7-9725-75E3ACDAF9A1}" dt="2018-10-13T00:50:59.814" v="9" actId="20577"/>
        <pc:sldMkLst>
          <pc:docMk/>
          <pc:sldMk cId="2747923129" sldId="271"/>
        </pc:sldMkLst>
        <pc:spChg chg="mod">
          <ac:chgData name="Norberto Oviedo Ugalde" userId="f6dd41cc-30ac-40c0-95f2-225f08fe1ba3" providerId="ADAL" clId="{10E331A6-BDFC-49B7-9725-75E3ACDAF9A1}" dt="2018-10-13T00:50:59.814" v="9" actId="20577"/>
          <ac:spMkLst>
            <pc:docMk/>
            <pc:sldMk cId="2747923129" sldId="271"/>
            <ac:spMk id="24" creationId="{D0622CD0-B2EB-4D12-A92F-0FF942A124B7}"/>
          </ac:spMkLst>
        </pc:spChg>
      </pc:sldChg>
      <pc:sldChg chg="modSp">
        <pc:chgData name="Norberto Oviedo Ugalde" userId="f6dd41cc-30ac-40c0-95f2-225f08fe1ba3" providerId="ADAL" clId="{10E331A6-BDFC-49B7-9725-75E3ACDAF9A1}" dt="2018-10-13T00:51:04.846" v="11" actId="20577"/>
        <pc:sldMkLst>
          <pc:docMk/>
          <pc:sldMk cId="3950285273" sldId="272"/>
        </pc:sldMkLst>
        <pc:spChg chg="mod">
          <ac:chgData name="Norberto Oviedo Ugalde" userId="f6dd41cc-30ac-40c0-95f2-225f08fe1ba3" providerId="ADAL" clId="{10E331A6-BDFC-49B7-9725-75E3ACDAF9A1}" dt="2018-10-13T00:51:04.846" v="11" actId="20577"/>
          <ac:spMkLst>
            <pc:docMk/>
            <pc:sldMk cId="3950285273" sldId="272"/>
            <ac:spMk id="7" creationId="{080EA391-085B-45CB-83B6-1936295A9C22}"/>
          </ac:spMkLst>
        </pc:spChg>
      </pc:sldChg>
      <pc:sldChg chg="modSp modAnim">
        <pc:chgData name="Norberto Oviedo Ugalde" userId="f6dd41cc-30ac-40c0-95f2-225f08fe1ba3" providerId="ADAL" clId="{10E331A6-BDFC-49B7-9725-75E3ACDAF9A1}" dt="2018-10-13T00:51:10.199" v="13" actId="20577"/>
        <pc:sldMkLst>
          <pc:docMk/>
          <pc:sldMk cId="3767134267" sldId="273"/>
        </pc:sldMkLst>
        <pc:spChg chg="mod">
          <ac:chgData name="Norberto Oviedo Ugalde" userId="f6dd41cc-30ac-40c0-95f2-225f08fe1ba3" providerId="ADAL" clId="{10E331A6-BDFC-49B7-9725-75E3ACDAF9A1}" dt="2018-10-13T00:51:10.199" v="13" actId="20577"/>
          <ac:spMkLst>
            <pc:docMk/>
            <pc:sldMk cId="3767134267" sldId="273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10E331A6-BDFC-49B7-9725-75E3ACDAF9A1}" dt="2018-10-13T00:51:15.060" v="15" actId="20577"/>
        <pc:sldMkLst>
          <pc:docMk/>
          <pc:sldMk cId="288783728" sldId="275"/>
        </pc:sldMkLst>
        <pc:spChg chg="mod">
          <ac:chgData name="Norberto Oviedo Ugalde" userId="f6dd41cc-30ac-40c0-95f2-225f08fe1ba3" providerId="ADAL" clId="{10E331A6-BDFC-49B7-9725-75E3ACDAF9A1}" dt="2018-10-13T00:51:15.060" v="15" actId="20577"/>
          <ac:spMkLst>
            <pc:docMk/>
            <pc:sldMk cId="288783728" sldId="275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10E331A6-BDFC-49B7-9725-75E3ACDAF9A1}" dt="2018-10-13T00:51:30.261" v="21" actId="20577"/>
        <pc:sldMkLst>
          <pc:docMk/>
          <pc:sldMk cId="2656879977" sldId="276"/>
        </pc:sldMkLst>
        <pc:spChg chg="mod">
          <ac:chgData name="Norberto Oviedo Ugalde" userId="f6dd41cc-30ac-40c0-95f2-225f08fe1ba3" providerId="ADAL" clId="{10E331A6-BDFC-49B7-9725-75E3ACDAF9A1}" dt="2018-10-13T00:51:30.261" v="21" actId="20577"/>
          <ac:spMkLst>
            <pc:docMk/>
            <pc:sldMk cId="2656879977" sldId="276"/>
            <ac:spMk id="7" creationId="{080EA391-085B-45CB-83B6-1936295A9C22}"/>
          </ac:spMkLst>
        </pc:spChg>
      </pc:sldChg>
      <pc:sldChg chg="modSp modAnim">
        <pc:chgData name="Norberto Oviedo Ugalde" userId="f6dd41cc-30ac-40c0-95f2-225f08fe1ba3" providerId="ADAL" clId="{10E331A6-BDFC-49B7-9725-75E3ACDAF9A1}" dt="2018-10-13T00:51:36.323" v="23" actId="20577"/>
        <pc:sldMkLst>
          <pc:docMk/>
          <pc:sldMk cId="2224880033" sldId="277"/>
        </pc:sldMkLst>
        <pc:spChg chg="mod">
          <ac:chgData name="Norberto Oviedo Ugalde" userId="f6dd41cc-30ac-40c0-95f2-225f08fe1ba3" providerId="ADAL" clId="{10E331A6-BDFC-49B7-9725-75E3ACDAF9A1}" dt="2018-10-13T00:51:36.323" v="23" actId="20577"/>
          <ac:spMkLst>
            <pc:docMk/>
            <pc:sldMk cId="2224880033" sldId="277"/>
            <ac:spMk id="48" creationId="{FEB568D6-B341-49AB-A6F4-00349B452A03}"/>
          </ac:spMkLst>
        </pc:spChg>
      </pc:sldChg>
      <pc:sldChg chg="modSp">
        <pc:chgData name="Norberto Oviedo Ugalde" userId="f6dd41cc-30ac-40c0-95f2-225f08fe1ba3" providerId="ADAL" clId="{10E331A6-BDFC-49B7-9725-75E3ACDAF9A1}" dt="2018-10-13T00:56:24.869" v="54" actId="20577"/>
        <pc:sldMkLst>
          <pc:docMk/>
          <pc:sldMk cId="930882456" sldId="278"/>
        </pc:sldMkLst>
        <pc:spChg chg="mod">
          <ac:chgData name="Norberto Oviedo Ugalde" userId="f6dd41cc-30ac-40c0-95f2-225f08fe1ba3" providerId="ADAL" clId="{10E331A6-BDFC-49B7-9725-75E3ACDAF9A1}" dt="2018-10-13T00:56:24.869" v="54" actId="20577"/>
          <ac:spMkLst>
            <pc:docMk/>
            <pc:sldMk cId="930882456" sldId="278"/>
            <ac:spMk id="23" creationId="{4128F540-1A3F-4E62-B155-4FF4499ED7D3}"/>
          </ac:spMkLst>
        </pc:spChg>
      </pc:sldChg>
      <pc:sldChg chg="modSp">
        <pc:chgData name="Norberto Oviedo Ugalde" userId="f6dd41cc-30ac-40c0-95f2-225f08fe1ba3" providerId="ADAL" clId="{10E331A6-BDFC-49B7-9725-75E3ACDAF9A1}" dt="2018-10-13T00:56:38.539" v="58" actId="20577"/>
        <pc:sldMkLst>
          <pc:docMk/>
          <pc:sldMk cId="2118710367" sldId="279"/>
        </pc:sldMkLst>
        <pc:spChg chg="mod">
          <ac:chgData name="Norberto Oviedo Ugalde" userId="f6dd41cc-30ac-40c0-95f2-225f08fe1ba3" providerId="ADAL" clId="{10E331A6-BDFC-49B7-9725-75E3ACDAF9A1}" dt="2018-10-13T00:56:38.539" v="58" actId="20577"/>
          <ac:spMkLst>
            <pc:docMk/>
            <pc:sldMk cId="2118710367" sldId="279"/>
            <ac:spMk id="24" creationId="{FCF75E10-3500-4993-8B7C-8C5223AEB732}"/>
          </ac:spMkLst>
        </pc:spChg>
      </pc:sldChg>
      <pc:sldChg chg="modSp">
        <pc:chgData name="Norberto Oviedo Ugalde" userId="f6dd41cc-30ac-40c0-95f2-225f08fe1ba3" providerId="ADAL" clId="{10E331A6-BDFC-49B7-9725-75E3ACDAF9A1}" dt="2018-10-25T15:06:53.120" v="362" actId="20577"/>
        <pc:sldMkLst>
          <pc:docMk/>
          <pc:sldMk cId="1195590513" sldId="280"/>
        </pc:sldMkLst>
        <pc:spChg chg="mod">
          <ac:chgData name="Norberto Oviedo Ugalde" userId="f6dd41cc-30ac-40c0-95f2-225f08fe1ba3" providerId="ADAL" clId="{10E331A6-BDFC-49B7-9725-75E3ACDAF9A1}" dt="2018-10-13T00:56:43.761" v="60" actId="20577"/>
          <ac:spMkLst>
            <pc:docMk/>
            <pc:sldMk cId="1195590513" sldId="280"/>
            <ac:spMk id="7" creationId="{080EA391-085B-45CB-83B6-1936295A9C22}"/>
          </ac:spMkLst>
        </pc:spChg>
        <pc:spChg chg="mod">
          <ac:chgData name="Norberto Oviedo Ugalde" userId="f6dd41cc-30ac-40c0-95f2-225f08fe1ba3" providerId="ADAL" clId="{10E331A6-BDFC-49B7-9725-75E3ACDAF9A1}" dt="2018-10-25T15:06:53.120" v="362" actId="20577"/>
          <ac:spMkLst>
            <pc:docMk/>
            <pc:sldMk cId="1195590513" sldId="280"/>
            <ac:spMk id="46" creationId="{11DAF4E9-11EF-47F7-9129-C0F7EA47BD70}"/>
          </ac:spMkLst>
        </pc:spChg>
      </pc:sldChg>
      <pc:sldChg chg="modSp">
        <pc:chgData name="Norberto Oviedo Ugalde" userId="f6dd41cc-30ac-40c0-95f2-225f08fe1ba3" providerId="ADAL" clId="{10E331A6-BDFC-49B7-9725-75E3ACDAF9A1}" dt="2018-10-13T00:54:29.754" v="53" actId="113"/>
        <pc:sldMkLst>
          <pc:docMk/>
          <pc:sldMk cId="3057080925" sldId="281"/>
        </pc:sldMkLst>
        <pc:spChg chg="mod">
          <ac:chgData name="Norberto Oviedo Ugalde" userId="f6dd41cc-30ac-40c0-95f2-225f08fe1ba3" providerId="ADAL" clId="{10E331A6-BDFC-49B7-9725-75E3ACDAF9A1}" dt="2018-10-13T00:54:29.754" v="53" actId="113"/>
          <ac:spMkLst>
            <pc:docMk/>
            <pc:sldMk cId="3057080925" sldId="281"/>
            <ac:spMk id="4" creationId="{34253248-139D-4E95-9702-36017106CBBB}"/>
          </ac:spMkLst>
        </pc:spChg>
      </pc:sldChg>
      <pc:sldChg chg="modSp">
        <pc:chgData name="Norberto Oviedo Ugalde" userId="f6dd41cc-30ac-40c0-95f2-225f08fe1ba3" providerId="ADAL" clId="{10E331A6-BDFC-49B7-9725-75E3ACDAF9A1}" dt="2018-10-13T00:51:19.623" v="17" actId="20577"/>
        <pc:sldMkLst>
          <pc:docMk/>
          <pc:sldMk cId="839632436" sldId="282"/>
        </pc:sldMkLst>
        <pc:spChg chg="mod">
          <ac:chgData name="Norberto Oviedo Ugalde" userId="f6dd41cc-30ac-40c0-95f2-225f08fe1ba3" providerId="ADAL" clId="{10E331A6-BDFC-49B7-9725-75E3ACDAF9A1}" dt="2018-10-13T00:51:19.623" v="17" actId="20577"/>
          <ac:spMkLst>
            <pc:docMk/>
            <pc:sldMk cId="839632436" sldId="282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10E331A6-BDFC-49B7-9725-75E3ACDAF9A1}" dt="2018-10-13T00:51:25.295" v="19" actId="20577"/>
        <pc:sldMkLst>
          <pc:docMk/>
          <pc:sldMk cId="156916369" sldId="283"/>
        </pc:sldMkLst>
        <pc:spChg chg="mod">
          <ac:chgData name="Norberto Oviedo Ugalde" userId="f6dd41cc-30ac-40c0-95f2-225f08fe1ba3" providerId="ADAL" clId="{10E331A6-BDFC-49B7-9725-75E3ACDAF9A1}" dt="2018-10-13T00:51:25.295" v="19" actId="20577"/>
          <ac:spMkLst>
            <pc:docMk/>
            <pc:sldMk cId="156916369" sldId="283"/>
            <ac:spMk id="7" creationId="{080EA391-085B-45CB-83B6-1936295A9C22}"/>
          </ac:spMkLst>
        </pc:spChg>
      </pc:sldChg>
      <pc:sldChg chg="modSp">
        <pc:chgData name="Norberto Oviedo Ugalde" userId="f6dd41cc-30ac-40c0-95f2-225f08fe1ba3" providerId="ADAL" clId="{10E331A6-BDFC-49B7-9725-75E3ACDAF9A1}" dt="2018-10-13T01:09:06.301" v="109" actId="1076"/>
        <pc:sldMkLst>
          <pc:docMk/>
          <pc:sldMk cId="3544634296" sldId="284"/>
        </pc:sldMkLst>
        <pc:spChg chg="mod">
          <ac:chgData name="Norberto Oviedo Ugalde" userId="f6dd41cc-30ac-40c0-95f2-225f08fe1ba3" providerId="ADAL" clId="{10E331A6-BDFC-49B7-9725-75E3ACDAF9A1}" dt="2018-10-13T01:07:40.524" v="96" actId="27636"/>
          <ac:spMkLst>
            <pc:docMk/>
            <pc:sldMk cId="3544634296" sldId="284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10E331A6-BDFC-49B7-9725-75E3ACDAF9A1}" dt="2018-10-13T01:09:03.925" v="108" actId="1076"/>
          <ac:spMkLst>
            <pc:docMk/>
            <pc:sldMk cId="3544634296" sldId="284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10E331A6-BDFC-49B7-9725-75E3ACDAF9A1}" dt="2018-10-13T01:08:35.325" v="104" actId="1076"/>
          <ac:spMkLst>
            <pc:docMk/>
            <pc:sldMk cId="3544634296" sldId="284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10E331A6-BDFC-49B7-9725-75E3ACDAF9A1}" dt="2018-10-13T01:08:48.477" v="106" actId="1076"/>
          <ac:spMkLst>
            <pc:docMk/>
            <pc:sldMk cId="3544634296" sldId="284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10E331A6-BDFC-49B7-9725-75E3ACDAF9A1}" dt="2018-10-13T01:09:06.301" v="109" actId="1076"/>
          <ac:spMkLst>
            <pc:docMk/>
            <pc:sldMk cId="3544634296" sldId="284"/>
            <ac:spMk id="8" creationId="{07A27592-5C14-43FC-BB49-1C63F2C4BF32}"/>
          </ac:spMkLst>
        </pc:spChg>
      </pc:sldChg>
      <pc:sldChg chg="delSp modSp delAnim modAnim">
        <pc:chgData name="Norberto Oviedo Ugalde" userId="f6dd41cc-30ac-40c0-95f2-225f08fe1ba3" providerId="ADAL" clId="{10E331A6-BDFC-49B7-9725-75E3ACDAF9A1}" dt="2018-10-13T02:31:53.476" v="360" actId="478"/>
        <pc:sldMkLst>
          <pc:docMk/>
          <pc:sldMk cId="1938942103" sldId="285"/>
        </pc:sldMkLst>
        <pc:spChg chg="del mod">
          <ac:chgData name="Norberto Oviedo Ugalde" userId="f6dd41cc-30ac-40c0-95f2-225f08fe1ba3" providerId="ADAL" clId="{10E331A6-BDFC-49B7-9725-75E3ACDAF9A1}" dt="2018-10-13T02:31:53.476" v="360" actId="478"/>
          <ac:spMkLst>
            <pc:docMk/>
            <pc:sldMk cId="1938942103" sldId="285"/>
            <ac:spMk id="3" creationId="{A141FAF9-2996-419F-8438-5AA28C81519A}"/>
          </ac:spMkLst>
        </pc:spChg>
        <pc:spChg chg="del">
          <ac:chgData name="Norberto Oviedo Ugalde" userId="f6dd41cc-30ac-40c0-95f2-225f08fe1ba3" providerId="ADAL" clId="{10E331A6-BDFC-49B7-9725-75E3ACDAF9A1}" dt="2018-10-13T02:31:34.073" v="352" actId="478"/>
          <ac:spMkLst>
            <pc:docMk/>
            <pc:sldMk cId="1938942103" sldId="285"/>
            <ac:spMk id="14" creationId="{AA660A99-D087-47C9-83ED-167B67446F48}"/>
          </ac:spMkLst>
        </pc:spChg>
        <pc:spChg chg="del">
          <ac:chgData name="Norberto Oviedo Ugalde" userId="f6dd41cc-30ac-40c0-95f2-225f08fe1ba3" providerId="ADAL" clId="{10E331A6-BDFC-49B7-9725-75E3ACDAF9A1}" dt="2018-10-13T02:31:37.683" v="353" actId="478"/>
          <ac:spMkLst>
            <pc:docMk/>
            <pc:sldMk cId="1938942103" sldId="285"/>
            <ac:spMk id="15" creationId="{D4A9558D-CA0C-4D41-8148-E39879B074A3}"/>
          </ac:spMkLst>
        </pc:spChg>
        <pc:spChg chg="del">
          <ac:chgData name="Norberto Oviedo Ugalde" userId="f6dd41cc-30ac-40c0-95f2-225f08fe1ba3" providerId="ADAL" clId="{10E331A6-BDFC-49B7-9725-75E3ACDAF9A1}" dt="2018-10-13T02:31:43.598" v="356" actId="478"/>
          <ac:spMkLst>
            <pc:docMk/>
            <pc:sldMk cId="1938942103" sldId="285"/>
            <ac:spMk id="16" creationId="{B7F3D13D-AC91-4C8F-989C-F90728F1484D}"/>
          </ac:spMkLst>
        </pc:spChg>
        <pc:spChg chg="del">
          <ac:chgData name="Norberto Oviedo Ugalde" userId="f6dd41cc-30ac-40c0-95f2-225f08fe1ba3" providerId="ADAL" clId="{10E331A6-BDFC-49B7-9725-75E3ACDAF9A1}" dt="2018-10-13T02:31:49.558" v="358" actId="478"/>
          <ac:spMkLst>
            <pc:docMk/>
            <pc:sldMk cId="1938942103" sldId="285"/>
            <ac:spMk id="17" creationId="{1ED84B15-87F9-4D0F-A962-19D29A8F73D9}"/>
          </ac:spMkLst>
        </pc:spChg>
        <pc:spChg chg="del">
          <ac:chgData name="Norberto Oviedo Ugalde" userId="f6dd41cc-30ac-40c0-95f2-225f08fe1ba3" providerId="ADAL" clId="{10E331A6-BDFC-49B7-9725-75E3ACDAF9A1}" dt="2018-10-13T02:31:46.526" v="357" actId="478"/>
          <ac:spMkLst>
            <pc:docMk/>
            <pc:sldMk cId="1938942103" sldId="285"/>
            <ac:spMk id="18" creationId="{4270DE75-4F22-4340-A256-2F0BE0F1F1FA}"/>
          </ac:spMkLst>
        </pc:spChg>
        <pc:spChg chg="del">
          <ac:chgData name="Norberto Oviedo Ugalde" userId="f6dd41cc-30ac-40c0-95f2-225f08fe1ba3" providerId="ADAL" clId="{10E331A6-BDFC-49B7-9725-75E3ACDAF9A1}" dt="2018-10-13T02:31:41.970" v="355" actId="478"/>
          <ac:spMkLst>
            <pc:docMk/>
            <pc:sldMk cId="1938942103" sldId="285"/>
            <ac:spMk id="19" creationId="{4B477657-E43D-450B-A1FE-55DC626F51B1}"/>
          </ac:spMkLst>
        </pc:spChg>
        <pc:spChg chg="del">
          <ac:chgData name="Norberto Oviedo Ugalde" userId="f6dd41cc-30ac-40c0-95f2-225f08fe1ba3" providerId="ADAL" clId="{10E331A6-BDFC-49B7-9725-75E3ACDAF9A1}" dt="2018-10-13T02:31:40.544" v="354" actId="478"/>
          <ac:spMkLst>
            <pc:docMk/>
            <pc:sldMk cId="1938942103" sldId="285"/>
            <ac:spMk id="20" creationId="{3F9F1EBE-6284-40F2-8ABF-64B04677CA31}"/>
          </ac:spMkLst>
        </pc:spChg>
        <pc:spChg chg="mod">
          <ac:chgData name="Norberto Oviedo Ugalde" userId="f6dd41cc-30ac-40c0-95f2-225f08fe1ba3" providerId="ADAL" clId="{10E331A6-BDFC-49B7-9725-75E3ACDAF9A1}" dt="2018-10-13T00:59:09.530" v="79" actId="20577"/>
          <ac:spMkLst>
            <pc:docMk/>
            <pc:sldMk cId="1938942103" sldId="285"/>
            <ac:spMk id="21" creationId="{B9A2AD9A-8A15-4793-BE76-23D9BBAB5675}"/>
          </ac:spMkLst>
        </pc:spChg>
      </pc:sldChg>
      <pc:sldChg chg="addSp delSp modSp modAnim">
        <pc:chgData name="Norberto Oviedo Ugalde" userId="f6dd41cc-30ac-40c0-95f2-225f08fe1ba3" providerId="ADAL" clId="{10E331A6-BDFC-49B7-9725-75E3ACDAF9A1}" dt="2018-10-25T15:13:43.188" v="365"/>
        <pc:sldMkLst>
          <pc:docMk/>
          <pc:sldMk cId="1999800397" sldId="287"/>
        </pc:sldMkLst>
        <pc:spChg chg="add del mod">
          <ac:chgData name="Norberto Oviedo Ugalde" userId="f6dd41cc-30ac-40c0-95f2-225f08fe1ba3" providerId="ADAL" clId="{10E331A6-BDFC-49B7-9725-75E3ACDAF9A1}" dt="2018-10-13T01:19:29.654" v="123" actId="478"/>
          <ac:spMkLst>
            <pc:docMk/>
            <pc:sldMk cId="1999800397" sldId="287"/>
            <ac:spMk id="2" creationId="{EFA5D609-985A-4243-88F9-36D972A13ED0}"/>
          </ac:spMkLst>
        </pc:spChg>
        <pc:spChg chg="mod">
          <ac:chgData name="Norberto Oviedo Ugalde" userId="f6dd41cc-30ac-40c0-95f2-225f08fe1ba3" providerId="ADAL" clId="{10E331A6-BDFC-49B7-9725-75E3ACDAF9A1}" dt="2018-10-13T01:13:35.594" v="115" actId="20577"/>
          <ac:spMkLst>
            <pc:docMk/>
            <pc:sldMk cId="1999800397" sldId="287"/>
            <ac:spMk id="6" creationId="{03A27202-FD8B-4B65-9301-F6C60CDBA9FF}"/>
          </ac:spMkLst>
        </pc:spChg>
        <pc:spChg chg="add del mod">
          <ac:chgData name="Norberto Oviedo Ugalde" userId="f6dd41cc-30ac-40c0-95f2-225f08fe1ba3" providerId="ADAL" clId="{10E331A6-BDFC-49B7-9725-75E3ACDAF9A1}" dt="2018-10-13T01:28:33.028" v="156"/>
          <ac:spMkLst>
            <pc:docMk/>
            <pc:sldMk cId="1999800397" sldId="287"/>
            <ac:spMk id="13" creationId="{F6B9C350-BFE4-4BAB-B478-997775054B44}"/>
          </ac:spMkLst>
        </pc:spChg>
        <pc:spChg chg="add mod">
          <ac:chgData name="Norberto Oviedo Ugalde" userId="f6dd41cc-30ac-40c0-95f2-225f08fe1ba3" providerId="ADAL" clId="{10E331A6-BDFC-49B7-9725-75E3ACDAF9A1}" dt="2018-10-13T01:41:01.391" v="180" actId="207"/>
          <ac:spMkLst>
            <pc:docMk/>
            <pc:sldMk cId="1999800397" sldId="287"/>
            <ac:spMk id="14" creationId="{8F40837D-1B35-4829-BE83-E7B2D096B0C9}"/>
          </ac:spMkLst>
        </pc:spChg>
        <pc:spChg chg="mod">
          <ac:chgData name="Norberto Oviedo Ugalde" userId="f6dd41cc-30ac-40c0-95f2-225f08fe1ba3" providerId="ADAL" clId="{10E331A6-BDFC-49B7-9725-75E3ACDAF9A1}" dt="2018-10-13T01:38:00.806" v="165" actId="1076"/>
          <ac:spMkLst>
            <pc:docMk/>
            <pc:sldMk cId="1999800397" sldId="287"/>
            <ac:spMk id="20" creationId="{03AA81F1-7C03-40CA-BEAC-657C2606745B}"/>
          </ac:spMkLst>
        </pc:spChg>
        <pc:spChg chg="mod">
          <ac:chgData name="Norberto Oviedo Ugalde" userId="f6dd41cc-30ac-40c0-95f2-225f08fe1ba3" providerId="ADAL" clId="{10E331A6-BDFC-49B7-9725-75E3ACDAF9A1}" dt="2018-10-13T01:38:06.981" v="166" actId="1076"/>
          <ac:spMkLst>
            <pc:docMk/>
            <pc:sldMk cId="1999800397" sldId="287"/>
            <ac:spMk id="21" creationId="{0E11963C-8506-4130-BAB8-9F2767E189DE}"/>
          </ac:spMkLst>
        </pc:spChg>
        <pc:spChg chg="mod">
          <ac:chgData name="Norberto Oviedo Ugalde" userId="f6dd41cc-30ac-40c0-95f2-225f08fe1ba3" providerId="ADAL" clId="{10E331A6-BDFC-49B7-9725-75E3ACDAF9A1}" dt="2018-10-13T01:38:12.189" v="167" actId="1076"/>
          <ac:spMkLst>
            <pc:docMk/>
            <pc:sldMk cId="1999800397" sldId="287"/>
            <ac:spMk id="22" creationId="{088F0417-8F60-4AA2-92B7-BDCCBFC90963}"/>
          </ac:spMkLst>
        </pc:spChg>
        <pc:spChg chg="mod">
          <ac:chgData name="Norberto Oviedo Ugalde" userId="f6dd41cc-30ac-40c0-95f2-225f08fe1ba3" providerId="ADAL" clId="{10E331A6-BDFC-49B7-9725-75E3ACDAF9A1}" dt="2018-10-13T01:58:47.789" v="341" actId="1076"/>
          <ac:spMkLst>
            <pc:docMk/>
            <pc:sldMk cId="1999800397" sldId="287"/>
            <ac:spMk id="24" creationId="{9E614885-1215-46F8-B6CA-426C5D30B5EB}"/>
          </ac:spMkLst>
        </pc:spChg>
        <pc:spChg chg="mod">
          <ac:chgData name="Norberto Oviedo Ugalde" userId="f6dd41cc-30ac-40c0-95f2-225f08fe1ba3" providerId="ADAL" clId="{10E331A6-BDFC-49B7-9725-75E3ACDAF9A1}" dt="2018-10-13T02:00:03.804" v="349" actId="1076"/>
          <ac:spMkLst>
            <pc:docMk/>
            <pc:sldMk cId="1999800397" sldId="287"/>
            <ac:spMk id="25" creationId="{5D36C95A-CC48-4D02-8826-8E7731EE6C08}"/>
          </ac:spMkLst>
        </pc:spChg>
        <pc:spChg chg="mod">
          <ac:chgData name="Norberto Oviedo Ugalde" userId="f6dd41cc-30ac-40c0-95f2-225f08fe1ba3" providerId="ADAL" clId="{10E331A6-BDFC-49B7-9725-75E3ACDAF9A1}" dt="2018-10-13T01:45:54.610" v="218"/>
          <ac:spMkLst>
            <pc:docMk/>
            <pc:sldMk cId="1999800397" sldId="287"/>
            <ac:spMk id="29" creationId="{68C543DD-2682-40DD-BFF7-8E202EC7430C}"/>
          </ac:spMkLst>
        </pc:spChg>
        <pc:spChg chg="add mod">
          <ac:chgData name="Norberto Oviedo Ugalde" userId="f6dd41cc-30ac-40c0-95f2-225f08fe1ba3" providerId="ADAL" clId="{10E331A6-BDFC-49B7-9725-75E3ACDAF9A1}" dt="2018-10-13T01:59:40.804" v="345" actId="1076"/>
          <ac:spMkLst>
            <pc:docMk/>
            <pc:sldMk cId="1999800397" sldId="287"/>
            <ac:spMk id="49" creationId="{25F81C27-8C87-45A1-8A11-FD6AABCAF069}"/>
          </ac:spMkLst>
        </pc:spChg>
        <pc:spChg chg="add mod">
          <ac:chgData name="Norberto Oviedo Ugalde" userId="f6dd41cc-30ac-40c0-95f2-225f08fe1ba3" providerId="ADAL" clId="{10E331A6-BDFC-49B7-9725-75E3ACDAF9A1}" dt="2018-10-13T01:59:14.156" v="344" actId="1076"/>
          <ac:spMkLst>
            <pc:docMk/>
            <pc:sldMk cId="1999800397" sldId="287"/>
            <ac:spMk id="50" creationId="{39270B2D-9A9B-4FB3-A0C3-F7C55BAC60A5}"/>
          </ac:spMkLst>
        </pc:spChg>
        <pc:spChg chg="add mod">
          <ac:chgData name="Norberto Oviedo Ugalde" userId="f6dd41cc-30ac-40c0-95f2-225f08fe1ba3" providerId="ADAL" clId="{10E331A6-BDFC-49B7-9725-75E3ACDAF9A1}" dt="2018-10-13T01:59:52.020" v="347" actId="1076"/>
          <ac:spMkLst>
            <pc:docMk/>
            <pc:sldMk cId="1999800397" sldId="287"/>
            <ac:spMk id="51" creationId="{BF978D9F-3C6B-4B94-BDDD-15B6EFD660E4}"/>
          </ac:spMkLst>
        </pc:spChg>
        <pc:spChg chg="add mod">
          <ac:chgData name="Norberto Oviedo Ugalde" userId="f6dd41cc-30ac-40c0-95f2-225f08fe1ba3" providerId="ADAL" clId="{10E331A6-BDFC-49B7-9725-75E3ACDAF9A1}" dt="2018-10-13T01:59:58.107" v="348" actId="1076"/>
          <ac:spMkLst>
            <pc:docMk/>
            <pc:sldMk cId="1999800397" sldId="287"/>
            <ac:spMk id="52" creationId="{7A982CA3-C744-415B-B45C-E56F45F3D6C1}"/>
          </ac:spMkLst>
        </pc:spChg>
        <pc:cxnChg chg="add del mod">
          <ac:chgData name="Norberto Oviedo Ugalde" userId="f6dd41cc-30ac-40c0-95f2-225f08fe1ba3" providerId="ADAL" clId="{10E331A6-BDFC-49B7-9725-75E3ACDAF9A1}" dt="2018-10-13T01:23:18.153" v="146"/>
          <ac:cxnSpMkLst>
            <pc:docMk/>
            <pc:sldMk cId="1999800397" sldId="287"/>
            <ac:cxnSpMk id="39" creationId="{50D153E4-408B-4778-AFBB-D6014640E4B8}"/>
          </ac:cxnSpMkLst>
        </pc:cxnChg>
        <pc:cxnChg chg="add del mod">
          <ac:chgData name="Norberto Oviedo Ugalde" userId="f6dd41cc-30ac-40c0-95f2-225f08fe1ba3" providerId="ADAL" clId="{10E331A6-BDFC-49B7-9725-75E3ACDAF9A1}" dt="2018-10-13T01:23:12.693" v="145"/>
          <ac:cxnSpMkLst>
            <pc:docMk/>
            <pc:sldMk cId="1999800397" sldId="287"/>
            <ac:cxnSpMk id="40" creationId="{1BB52C1D-9344-4F61-8111-B53A1C611EDF}"/>
          </ac:cxnSpMkLst>
        </pc:cxnChg>
        <pc:cxnChg chg="add del mod">
          <ac:chgData name="Norberto Oviedo Ugalde" userId="f6dd41cc-30ac-40c0-95f2-225f08fe1ba3" providerId="ADAL" clId="{10E331A6-BDFC-49B7-9725-75E3ACDAF9A1}" dt="2018-10-13T01:23:08.357" v="144"/>
          <ac:cxnSpMkLst>
            <pc:docMk/>
            <pc:sldMk cId="1999800397" sldId="287"/>
            <ac:cxnSpMk id="42" creationId="{85B82F16-9C2F-48F1-AA23-23C6D1E79EE8}"/>
          </ac:cxnSpMkLst>
        </pc:cxnChg>
        <pc:cxnChg chg="mod">
          <ac:chgData name="Norberto Oviedo Ugalde" userId="f6dd41cc-30ac-40c0-95f2-225f08fe1ba3" providerId="ADAL" clId="{10E331A6-BDFC-49B7-9725-75E3ACDAF9A1}" dt="2018-10-13T01:48:40.178" v="294" actId="692"/>
          <ac:cxnSpMkLst>
            <pc:docMk/>
            <pc:sldMk cId="1999800397" sldId="287"/>
            <ac:cxnSpMk id="43" creationId="{FE2CC03C-DDAF-4F28-BF45-B315D35F3F27}"/>
          </ac:cxnSpMkLst>
        </pc:cxnChg>
        <pc:cxnChg chg="add del mod">
          <ac:chgData name="Norberto Oviedo Ugalde" userId="f6dd41cc-30ac-40c0-95f2-225f08fe1ba3" providerId="ADAL" clId="{10E331A6-BDFC-49B7-9725-75E3ACDAF9A1}" dt="2018-10-13T01:23:03.391" v="143"/>
          <ac:cxnSpMkLst>
            <pc:docMk/>
            <pc:sldMk cId="1999800397" sldId="287"/>
            <ac:cxnSpMk id="48" creationId="{121D05B3-3AF3-465C-ACAD-A59E175D474E}"/>
          </ac:cxnSpMkLst>
        </pc:cxnChg>
      </pc:sldChg>
    </pc:docChg>
  </pc:docChgLst>
  <pc:docChgLst>
    <pc:chgData name="Norberto Oviedo Ugalde" userId="f6dd41cc-30ac-40c0-95f2-225f08fe1ba3" providerId="ADAL" clId="{6CAB40B5-A502-422A-8DB3-40D256395D76}"/>
    <pc:docChg chg="delSld modSld">
      <pc:chgData name="Norberto Oviedo Ugalde" userId="f6dd41cc-30ac-40c0-95f2-225f08fe1ba3" providerId="ADAL" clId="{6CAB40B5-A502-422A-8DB3-40D256395D76}" dt="2018-11-26T17:22:00.484" v="11" actId="2696"/>
      <pc:docMkLst>
        <pc:docMk/>
      </pc:docMkLst>
      <pc:sldChg chg="modSp">
        <pc:chgData name="Norberto Oviedo Ugalde" userId="f6dd41cc-30ac-40c0-95f2-225f08fe1ba3" providerId="ADAL" clId="{6CAB40B5-A502-422A-8DB3-40D256395D76}" dt="2018-11-26T17:21:24.573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CAB40B5-A502-422A-8DB3-40D256395D76}" dt="2018-11-26T17:21:24.573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del">
        <pc:chgData name="Norberto Oviedo Ugalde" userId="f6dd41cc-30ac-40c0-95f2-225f08fe1ba3" providerId="ADAL" clId="{6CAB40B5-A502-422A-8DB3-40D256395D76}" dt="2018-11-26T17:21:58.068" v="8" actId="2696"/>
        <pc:sldMkLst>
          <pc:docMk/>
          <pc:sldMk cId="3544634296" sldId="284"/>
        </pc:sldMkLst>
      </pc:sldChg>
      <pc:sldChg chg="del">
        <pc:chgData name="Norberto Oviedo Ugalde" userId="f6dd41cc-30ac-40c0-95f2-225f08fe1ba3" providerId="ADAL" clId="{6CAB40B5-A502-422A-8DB3-40D256395D76}" dt="2018-11-26T17:21:58.628" v="9" actId="2696"/>
        <pc:sldMkLst>
          <pc:docMk/>
          <pc:sldMk cId="1938942103" sldId="285"/>
        </pc:sldMkLst>
      </pc:sldChg>
      <pc:sldChg chg="del">
        <pc:chgData name="Norberto Oviedo Ugalde" userId="f6dd41cc-30ac-40c0-95f2-225f08fe1ba3" providerId="ADAL" clId="{6CAB40B5-A502-422A-8DB3-40D256395D76}" dt="2018-11-26T17:21:59.518" v="10" actId="2696"/>
        <pc:sldMkLst>
          <pc:docMk/>
          <pc:sldMk cId="3194064842" sldId="286"/>
        </pc:sldMkLst>
      </pc:sldChg>
      <pc:sldChg chg="del">
        <pc:chgData name="Norberto Oviedo Ugalde" userId="f6dd41cc-30ac-40c0-95f2-225f08fe1ba3" providerId="ADAL" clId="{6CAB40B5-A502-422A-8DB3-40D256395D76}" dt="2018-11-26T17:22:00.484" v="11" actId="2696"/>
        <pc:sldMkLst>
          <pc:docMk/>
          <pc:sldMk cId="1999800397" sldId="28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26/11/2018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27.png"/><Relationship Id="rId17" Type="http://schemas.openxmlformats.org/officeDocument/2006/relationships/image" Target="../media/image32.png"/><Relationship Id="rId2" Type="http://schemas.openxmlformats.org/officeDocument/2006/relationships/image" Target="../media/image22.png"/><Relationship Id="rId16" Type="http://schemas.openxmlformats.org/officeDocument/2006/relationships/image" Target="../media/image20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5" Type="http://schemas.openxmlformats.org/officeDocument/2006/relationships/image" Target="../media/image31.png"/><Relationship Id="rId10" Type="http://schemas.openxmlformats.org/officeDocument/2006/relationships/image" Target="../media/image21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30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34.png"/><Relationship Id="rId5" Type="http://schemas.openxmlformats.org/officeDocument/2006/relationships/image" Target="../media/image9.png"/><Relationship Id="rId10" Type="http://schemas.openxmlformats.org/officeDocument/2006/relationships/image" Target="../media/image33.png"/><Relationship Id="rId4" Type="http://schemas.openxmlformats.org/officeDocument/2006/relationships/image" Target="../media/image15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35.png"/><Relationship Id="rId7" Type="http://schemas.openxmlformats.org/officeDocument/2006/relationships/image" Target="../media/image11.png"/><Relationship Id="rId12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34.png"/><Relationship Id="rId5" Type="http://schemas.openxmlformats.org/officeDocument/2006/relationships/image" Target="../media/image9.png"/><Relationship Id="rId10" Type="http://schemas.openxmlformats.org/officeDocument/2006/relationships/image" Target="../media/image33.png"/><Relationship Id="rId4" Type="http://schemas.openxmlformats.org/officeDocument/2006/relationships/image" Target="../media/image15.png"/><Relationship Id="rId9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3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34.png"/><Relationship Id="rId5" Type="http://schemas.openxmlformats.org/officeDocument/2006/relationships/image" Target="../media/image9.png"/><Relationship Id="rId10" Type="http://schemas.openxmlformats.org/officeDocument/2006/relationships/image" Target="../media/image33.png"/><Relationship Id="rId4" Type="http://schemas.openxmlformats.org/officeDocument/2006/relationships/image" Target="../media/image15.png"/><Relationship Id="rId9" Type="http://schemas.openxmlformats.org/officeDocument/2006/relationships/image" Target="../media/image32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13" Type="http://schemas.openxmlformats.org/officeDocument/2006/relationships/image" Target="../media/image37.png"/><Relationship Id="rId18" Type="http://schemas.openxmlformats.org/officeDocument/2006/relationships/image" Target="../media/image42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32.png"/><Relationship Id="rId17" Type="http://schemas.openxmlformats.org/officeDocument/2006/relationships/image" Target="../media/image20.png"/><Relationship Id="rId2" Type="http://schemas.openxmlformats.org/officeDocument/2006/relationships/image" Target="../media/image33.png"/><Relationship Id="rId16" Type="http://schemas.openxmlformats.org/officeDocument/2006/relationships/image" Target="../media/image41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36.png"/><Relationship Id="rId5" Type="http://schemas.openxmlformats.org/officeDocument/2006/relationships/image" Target="../media/image15.png"/><Relationship Id="rId15" Type="http://schemas.openxmlformats.org/officeDocument/2006/relationships/image" Target="../media/image40.png"/><Relationship Id="rId10" Type="http://schemas.openxmlformats.org/officeDocument/2006/relationships/image" Target="../media/image21.png"/><Relationship Id="rId4" Type="http://schemas.openxmlformats.org/officeDocument/2006/relationships/image" Target="../media/image38.png"/><Relationship Id="rId9" Type="http://schemas.openxmlformats.org/officeDocument/2006/relationships/image" Target="../media/image11.png"/><Relationship Id="rId14" Type="http://schemas.openxmlformats.org/officeDocument/2006/relationships/image" Target="../media/image3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4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11" Type="http://schemas.openxmlformats.org/officeDocument/2006/relationships/image" Target="../media/image44.png"/><Relationship Id="rId5" Type="http://schemas.openxmlformats.org/officeDocument/2006/relationships/image" Target="../media/image9.png"/><Relationship Id="rId10" Type="http://schemas.openxmlformats.org/officeDocument/2006/relationships/image" Target="../media/image32.png"/><Relationship Id="rId4" Type="http://schemas.openxmlformats.org/officeDocument/2006/relationships/image" Target="../media/image15.png"/><Relationship Id="rId9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4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8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17.png"/><Relationship Id="rId5" Type="http://schemas.openxmlformats.org/officeDocument/2006/relationships/image" Target="../media/image15.png"/><Relationship Id="rId15" Type="http://schemas.openxmlformats.org/officeDocument/2006/relationships/image" Target="../media/image21.png"/><Relationship Id="rId10" Type="http://schemas.openxmlformats.org/officeDocument/2006/relationships/image" Target="../media/image16.png"/><Relationship Id="rId4" Type="http://schemas.openxmlformats.org/officeDocument/2006/relationships/image" Target="../media/image7.png"/><Relationship Id="rId9" Type="http://schemas.openxmlformats.org/officeDocument/2006/relationships/image" Target="../media/image11.png"/><Relationship Id="rId14" Type="http://schemas.openxmlformats.org/officeDocument/2006/relationships/image" Target="../media/image2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24.png"/><Relationship Id="rId9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7.png"/><Relationship Id="rId9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29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png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0" Type="http://schemas.openxmlformats.org/officeDocument/2006/relationships/image" Target="../media/image21.png"/><Relationship Id="rId4" Type="http://schemas.openxmlformats.org/officeDocument/2006/relationships/image" Target="../media/image28.png"/><Relationship Id="rId9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903997"/>
            <a:ext cx="11277600" cy="5295371"/>
          </a:xfrm>
        </p:spPr>
        <p:txBody>
          <a:bodyPr/>
          <a:lstStyle/>
          <a:p>
            <a:r>
              <a:rPr lang="es-ES_tradnl" sz="4800" dirty="0"/>
              <a:t>Ecuación diferencial lineal mediante </a:t>
            </a:r>
            <a:br>
              <a:rPr lang="es-ES_tradnl" sz="4800" dirty="0"/>
            </a:br>
            <a:r>
              <a:rPr lang="es-ES_tradnl" sz="4800" dirty="0"/>
              <a:t>coeficientes indeterminados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5400" dirty="0" err="1"/>
              <a:t>M.Sc</a:t>
            </a:r>
            <a:r>
              <a:rPr lang="es-ES_tradnl" sz="54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8CE40122-74E1-41C4-B5C9-A3FCE3A1526F}"/>
              </a:ext>
            </a:extLst>
          </p:cNvPr>
          <p:cNvSpPr/>
          <p:nvPr/>
        </p:nvSpPr>
        <p:spPr>
          <a:xfrm rot="10800000">
            <a:off x="7779144" y="3925529"/>
            <a:ext cx="169102" cy="48647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/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E13B288-AC6D-4C61-9D99-5AD81E66DED0}"/>
                  </a:ext>
                </a:extLst>
              </p:cNvPr>
              <p:cNvSpPr txBox="1"/>
              <p:nvPr/>
            </p:nvSpPr>
            <p:spPr>
              <a:xfrm>
                <a:off x="6260124" y="4569752"/>
                <a:ext cx="4576689" cy="67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E13B288-AC6D-4C61-9D99-5AD81E66D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124" y="4569752"/>
                <a:ext cx="4576689" cy="6764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22AE735-C24B-4C8E-B77D-2072338A3060}"/>
                  </a:ext>
                </a:extLst>
              </p:cNvPr>
              <p:cNvSpPr txBox="1"/>
              <p:nvPr/>
            </p:nvSpPr>
            <p:spPr>
              <a:xfrm>
                <a:off x="8112191" y="4633686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22AE735-C24B-4C8E-B77D-2072338A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191" y="4633686"/>
                <a:ext cx="1378957" cy="4770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igno de multiplicación 25">
            <a:extLst>
              <a:ext uri="{FF2B5EF4-FFF2-40B4-BE49-F238E27FC236}">
                <a16:creationId xmlns:a16="http://schemas.microsoft.com/office/drawing/2014/main" id="{1A920381-4830-4007-8B98-19A0DC31A8D2}"/>
              </a:ext>
            </a:extLst>
          </p:cNvPr>
          <p:cNvSpPr/>
          <p:nvPr/>
        </p:nvSpPr>
        <p:spPr>
          <a:xfrm>
            <a:off x="9260630" y="3789808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7" name="Signo de multiplicación 26">
            <a:extLst>
              <a:ext uri="{FF2B5EF4-FFF2-40B4-BE49-F238E27FC236}">
                <a16:creationId xmlns:a16="http://schemas.microsoft.com/office/drawing/2014/main" id="{C474091E-1590-492D-B620-2B45DEA94E99}"/>
              </a:ext>
            </a:extLst>
          </p:cNvPr>
          <p:cNvSpPr/>
          <p:nvPr/>
        </p:nvSpPr>
        <p:spPr>
          <a:xfrm>
            <a:off x="9260630" y="4569752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7AA9761A-5493-43E7-A5DD-D69C04B8F281}"/>
              </a:ext>
            </a:extLst>
          </p:cNvPr>
          <p:cNvSpPr/>
          <p:nvPr/>
        </p:nvSpPr>
        <p:spPr>
          <a:xfrm rot="10800000">
            <a:off x="7976382" y="4640741"/>
            <a:ext cx="169102" cy="48647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2A725061-8FB8-47B8-BB9A-714ABB1B880F}"/>
                  </a:ext>
                </a:extLst>
              </p:cNvPr>
              <p:cNvSpPr txBox="1"/>
              <p:nvPr/>
            </p:nvSpPr>
            <p:spPr>
              <a:xfrm>
                <a:off x="6260124" y="5259151"/>
                <a:ext cx="4576689" cy="67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2A725061-8FB8-47B8-BB9A-714ABB1B88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124" y="5259151"/>
                <a:ext cx="4576689" cy="67646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Abrir llave 31">
            <a:extLst>
              <a:ext uri="{FF2B5EF4-FFF2-40B4-BE49-F238E27FC236}">
                <a16:creationId xmlns:a16="http://schemas.microsoft.com/office/drawing/2014/main" id="{7F1F12B7-112F-489A-BBDE-685C30CE81E5}"/>
              </a:ext>
            </a:extLst>
          </p:cNvPr>
          <p:cNvSpPr/>
          <p:nvPr/>
        </p:nvSpPr>
        <p:spPr>
          <a:xfrm rot="10800000">
            <a:off x="8098413" y="5253274"/>
            <a:ext cx="169103" cy="676467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2C7E27D-C812-4043-B5B2-5F157D8A1F4B}"/>
                  </a:ext>
                </a:extLst>
              </p:cNvPr>
              <p:cNvSpPr txBox="1"/>
              <p:nvPr/>
            </p:nvSpPr>
            <p:spPr>
              <a:xfrm>
                <a:off x="8200616" y="5373025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B2C7E27D-C812-4043-B5B2-5F157D8A1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00616" y="5373025"/>
                <a:ext cx="1378957" cy="47705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5" name="Picture 2" descr="Resultado de imagen para imagen check">
            <a:extLst>
              <a:ext uri="{FF2B5EF4-FFF2-40B4-BE49-F238E27FC236}">
                <a16:creationId xmlns:a16="http://schemas.microsoft.com/office/drawing/2014/main" id="{52627F3A-6A9F-43D0-86A4-E4585F39D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3683" y="5190833"/>
            <a:ext cx="1064242" cy="106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/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7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67F40E5B-9072-4A3F-8CED-A7BB24D96AFF}"/>
              </a:ext>
            </a:extLst>
          </p:cNvPr>
          <p:cNvSpPr/>
          <p:nvPr/>
        </p:nvSpPr>
        <p:spPr>
          <a:xfrm>
            <a:off x="3295186" y="420708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656879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 animBg="1"/>
      <p:bldP spid="34" grpId="0"/>
      <p:bldP spid="36" grpId="0" animBg="1"/>
      <p:bldP spid="3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/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67F40E5B-9072-4A3F-8CED-A7BB24D96AFF}"/>
              </a:ext>
            </a:extLst>
          </p:cNvPr>
          <p:cNvSpPr/>
          <p:nvPr/>
        </p:nvSpPr>
        <p:spPr>
          <a:xfrm>
            <a:off x="3295186" y="420708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Marcador de texto 1">
                <a:extLst>
                  <a:ext uri="{FF2B5EF4-FFF2-40B4-BE49-F238E27FC236}">
                    <a16:creationId xmlns:a16="http://schemas.microsoft.com/office/drawing/2014/main" id="{FEB568D6-B341-49AB-A6F4-00349B452A0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lnSpc>
                    <a:spcPct val="100000"/>
                  </a:lnSpc>
                </a:pPr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8" name="Marcador de texto 1">
                <a:extLst>
                  <a:ext uri="{FF2B5EF4-FFF2-40B4-BE49-F238E27FC236}">
                    <a16:creationId xmlns:a16="http://schemas.microsoft.com/office/drawing/2014/main" id="{FEB568D6-B341-49AB-A6F4-00349B452A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  <a:blipFill>
                <a:blip r:embed="rId10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1ABD9E8A-F01C-41CB-B0D7-6986665A4748}"/>
                  </a:ext>
                </a:extLst>
              </p:cNvPr>
              <p:cNvSpPr txBox="1"/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1ABD9E8A-F01C-41CB-B0D7-6986665A47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blipFill>
                <a:blip r:embed="rId11"/>
                <a:stretch>
                  <a:fillRect l="-491" b="-1071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24880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/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67F40E5B-9072-4A3F-8CED-A7BB24D96AFF}"/>
              </a:ext>
            </a:extLst>
          </p:cNvPr>
          <p:cNvSpPr/>
          <p:nvPr/>
        </p:nvSpPr>
        <p:spPr>
          <a:xfrm>
            <a:off x="3295186" y="420708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Marcador de texto 1">
                <a:extLst>
                  <a:ext uri="{FF2B5EF4-FFF2-40B4-BE49-F238E27FC236}">
                    <a16:creationId xmlns:a16="http://schemas.microsoft.com/office/drawing/2014/main" id="{4128F540-1A3F-4E62-B155-4FF4499ED7D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lnSpc>
                    <a:spcPct val="100000"/>
                  </a:lnSpc>
                </a:pPr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Marcador de texto 1">
                <a:extLst>
                  <a:ext uri="{FF2B5EF4-FFF2-40B4-BE49-F238E27FC236}">
                    <a16:creationId xmlns:a16="http://schemas.microsoft.com/office/drawing/2014/main" id="{4128F540-1A3F-4E62-B155-4FF4499ED7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  <a:blipFill>
                <a:blip r:embed="rId10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1F5736BE-4CF3-41EE-9F15-52547D47D0DB}"/>
                  </a:ext>
                </a:extLst>
              </p:cNvPr>
              <p:cNvSpPr txBox="1"/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1F5736BE-4CF3-41EE-9F15-52547D47D0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blipFill>
                <a:blip r:embed="rId11"/>
                <a:stretch>
                  <a:fillRect l="-491" b="-1071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brir llave 24">
            <a:extLst>
              <a:ext uri="{FF2B5EF4-FFF2-40B4-BE49-F238E27FC236}">
                <a16:creationId xmlns:a16="http://schemas.microsoft.com/office/drawing/2014/main" id="{81E4D805-6D8D-4DD4-AB6C-E44CE7580FEE}"/>
              </a:ext>
            </a:extLst>
          </p:cNvPr>
          <p:cNvSpPr/>
          <p:nvPr/>
        </p:nvSpPr>
        <p:spPr>
          <a:xfrm rot="16200000">
            <a:off x="8477050" y="2078058"/>
            <a:ext cx="294505" cy="395811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94F573B-4D53-46B7-B750-E8D4D5B99F0E}"/>
                  </a:ext>
                </a:extLst>
              </p:cNvPr>
              <p:cNvSpPr txBox="1"/>
              <p:nvPr/>
            </p:nvSpPr>
            <p:spPr>
              <a:xfrm>
                <a:off x="7817448" y="4258072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94F573B-4D53-46B7-B750-E8D4D5B99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448" y="4258072"/>
                <a:ext cx="1378957" cy="4770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igno de multiplicación 27">
            <a:extLst>
              <a:ext uri="{FF2B5EF4-FFF2-40B4-BE49-F238E27FC236}">
                <a16:creationId xmlns:a16="http://schemas.microsoft.com/office/drawing/2014/main" id="{F86AC42E-DE06-4C53-8A49-95EE6782CC43}"/>
              </a:ext>
            </a:extLst>
          </p:cNvPr>
          <p:cNvSpPr/>
          <p:nvPr/>
        </p:nvSpPr>
        <p:spPr>
          <a:xfrm>
            <a:off x="10617424" y="3584510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930882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/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67F40E5B-9072-4A3F-8CED-A7BB24D96AFF}"/>
              </a:ext>
            </a:extLst>
          </p:cNvPr>
          <p:cNvSpPr/>
          <p:nvPr/>
        </p:nvSpPr>
        <p:spPr>
          <a:xfrm>
            <a:off x="3295186" y="420708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Marcador de texto 1">
                <a:extLst>
                  <a:ext uri="{FF2B5EF4-FFF2-40B4-BE49-F238E27FC236}">
                    <a16:creationId xmlns:a16="http://schemas.microsoft.com/office/drawing/2014/main" id="{FCF75E10-3500-4993-8B7C-8C5223AEB73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lnSpc>
                    <a:spcPct val="100000"/>
                  </a:lnSpc>
                </a:pPr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Marcador de texto 1">
                <a:extLst>
                  <a:ext uri="{FF2B5EF4-FFF2-40B4-BE49-F238E27FC236}">
                    <a16:creationId xmlns:a16="http://schemas.microsoft.com/office/drawing/2014/main" id="{FCF75E10-3500-4993-8B7C-8C5223AEB7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  <a:blipFill>
                <a:blip r:embed="rId10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DDDD6C93-4FB4-414D-8CB1-AD4B15B56E01}"/>
                  </a:ext>
                </a:extLst>
              </p:cNvPr>
              <p:cNvSpPr txBox="1"/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DDDD6C93-4FB4-414D-8CB1-AD4B15B56E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blipFill>
                <a:blip r:embed="rId11"/>
                <a:stretch>
                  <a:fillRect l="-491" b="-1071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brir llave 26">
            <a:extLst>
              <a:ext uri="{FF2B5EF4-FFF2-40B4-BE49-F238E27FC236}">
                <a16:creationId xmlns:a16="http://schemas.microsoft.com/office/drawing/2014/main" id="{4D7A91ED-BF3F-4611-852E-A54D9E55DB4A}"/>
              </a:ext>
            </a:extLst>
          </p:cNvPr>
          <p:cNvSpPr/>
          <p:nvPr/>
        </p:nvSpPr>
        <p:spPr>
          <a:xfrm rot="16200000">
            <a:off x="8477050" y="2078058"/>
            <a:ext cx="294505" cy="395811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1D1D01CB-9970-41FD-ACD0-811693856DF8}"/>
                  </a:ext>
                </a:extLst>
              </p:cNvPr>
              <p:cNvSpPr txBox="1"/>
              <p:nvPr/>
            </p:nvSpPr>
            <p:spPr>
              <a:xfrm>
                <a:off x="7817448" y="4258072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1D1D01CB-9970-41FD-ACD0-811693856DF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448" y="4258072"/>
                <a:ext cx="1378957" cy="47705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Signo de multiplicación 30">
            <a:extLst>
              <a:ext uri="{FF2B5EF4-FFF2-40B4-BE49-F238E27FC236}">
                <a16:creationId xmlns:a16="http://schemas.microsoft.com/office/drawing/2014/main" id="{CFA33461-C262-49FF-B129-6D1A951D2F2F}"/>
              </a:ext>
            </a:extLst>
          </p:cNvPr>
          <p:cNvSpPr/>
          <p:nvPr/>
        </p:nvSpPr>
        <p:spPr>
          <a:xfrm>
            <a:off x="10617424" y="3584510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038FE56A-DE39-4BCD-B834-AD3E57DDD640}"/>
                  </a:ext>
                </a:extLst>
              </p:cNvPr>
              <p:cNvSpPr txBox="1"/>
              <p:nvPr/>
            </p:nvSpPr>
            <p:spPr>
              <a:xfrm>
                <a:off x="5754129" y="4664786"/>
                <a:ext cx="5200243" cy="512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038FE56A-DE39-4BCD-B834-AD3E57DDD6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29" y="4664786"/>
                <a:ext cx="5200243" cy="512000"/>
              </a:xfrm>
              <a:prstGeom prst="rect">
                <a:avLst/>
              </a:prstGeom>
              <a:blipFill>
                <a:blip r:embed="rId13"/>
                <a:stretch>
                  <a:fillRect l="-469" b="-1071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8710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>
                  <a:lnSpc>
                    <a:spcPct val="100000"/>
                  </a:lnSpc>
                </a:pPr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0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3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431693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8490" y="3603559"/>
                <a:ext cx="4972929" cy="512000"/>
              </a:xfrm>
              <a:prstGeom prst="rect">
                <a:avLst/>
              </a:prstGeom>
              <a:blipFill>
                <a:blip r:embed="rId8"/>
                <a:stretch>
                  <a:fillRect l="-491" b="-1071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8CE40122-74E1-41C4-B5C9-A3FCE3A1526F}"/>
              </a:ext>
            </a:extLst>
          </p:cNvPr>
          <p:cNvSpPr/>
          <p:nvPr/>
        </p:nvSpPr>
        <p:spPr>
          <a:xfrm rot="16200000">
            <a:off x="8477050" y="2078058"/>
            <a:ext cx="294505" cy="395811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/>
              <p:nvPr/>
            </p:nvSpPr>
            <p:spPr>
              <a:xfrm>
                <a:off x="7817448" y="4258072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17448" y="4258072"/>
                <a:ext cx="137895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igno de multiplicación 25">
            <a:extLst>
              <a:ext uri="{FF2B5EF4-FFF2-40B4-BE49-F238E27FC236}">
                <a16:creationId xmlns:a16="http://schemas.microsoft.com/office/drawing/2014/main" id="{1A920381-4830-4007-8B98-19A0DC31A8D2}"/>
              </a:ext>
            </a:extLst>
          </p:cNvPr>
          <p:cNvSpPr/>
          <p:nvPr/>
        </p:nvSpPr>
        <p:spPr>
          <a:xfrm>
            <a:off x="10617424" y="3584510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/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67F40E5B-9072-4A3F-8CED-A7BB24D96AFF}"/>
              </a:ext>
            </a:extLst>
          </p:cNvPr>
          <p:cNvSpPr/>
          <p:nvPr/>
        </p:nvSpPr>
        <p:spPr>
          <a:xfrm>
            <a:off x="3295186" y="420708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769095EA-1473-4210-B37D-BDB8D6363F3C}"/>
                  </a:ext>
                </a:extLst>
              </p:cNvPr>
              <p:cNvSpPr txBox="1"/>
              <p:nvPr/>
            </p:nvSpPr>
            <p:spPr>
              <a:xfrm>
                <a:off x="5754129" y="4664786"/>
                <a:ext cx="5200243" cy="512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769095EA-1473-4210-B37D-BDB8D6363F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54129" y="4664786"/>
                <a:ext cx="5200243" cy="512000"/>
              </a:xfrm>
              <a:prstGeom prst="rect">
                <a:avLst/>
              </a:prstGeom>
              <a:blipFill>
                <a:blip r:embed="rId13"/>
                <a:stretch>
                  <a:fillRect l="-469" b="-10714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brir llave 23">
            <a:extLst>
              <a:ext uri="{FF2B5EF4-FFF2-40B4-BE49-F238E27FC236}">
                <a16:creationId xmlns:a16="http://schemas.microsoft.com/office/drawing/2014/main" id="{92E98021-6B20-4416-9024-8D6FB9410ADA}"/>
              </a:ext>
            </a:extLst>
          </p:cNvPr>
          <p:cNvSpPr/>
          <p:nvPr/>
        </p:nvSpPr>
        <p:spPr>
          <a:xfrm rot="16200000">
            <a:off x="8491116" y="3120324"/>
            <a:ext cx="294505" cy="395811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01CAF9A7-F908-4C2F-9ADE-21AE0F0BCB48}"/>
                  </a:ext>
                </a:extLst>
              </p:cNvPr>
              <p:cNvSpPr txBox="1"/>
              <p:nvPr/>
            </p:nvSpPr>
            <p:spPr>
              <a:xfrm>
                <a:off x="7831514" y="5272204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01CAF9A7-F908-4C2F-9ADE-21AE0F0BC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31514" y="5272204"/>
                <a:ext cx="1378957" cy="477054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Signo de multiplicación 26">
            <a:extLst>
              <a:ext uri="{FF2B5EF4-FFF2-40B4-BE49-F238E27FC236}">
                <a16:creationId xmlns:a16="http://schemas.microsoft.com/office/drawing/2014/main" id="{635D9B73-FB6C-42F9-9081-A13CF4AA2A31}"/>
              </a:ext>
            </a:extLst>
          </p:cNvPr>
          <p:cNvSpPr/>
          <p:nvPr/>
        </p:nvSpPr>
        <p:spPr>
          <a:xfrm>
            <a:off x="10572033" y="4789913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B904439-8D8B-41FE-8DDB-6913C2BA79E6}"/>
                  </a:ext>
                </a:extLst>
              </p:cNvPr>
              <p:cNvSpPr txBox="1"/>
              <p:nvPr/>
            </p:nvSpPr>
            <p:spPr>
              <a:xfrm>
                <a:off x="5622357" y="5774829"/>
                <a:ext cx="5463786" cy="5196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3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419" sz="25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419" sz="2500" b="0" i="1" kern="120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4B904439-8D8B-41FE-8DDB-6913C2BA79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2357" y="5774829"/>
                <a:ext cx="5463786" cy="51969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B13131E9-365B-4B97-B040-012691986085}"/>
                  </a:ext>
                </a:extLst>
              </p:cNvPr>
              <p:cNvSpPr txBox="1"/>
              <p:nvPr/>
            </p:nvSpPr>
            <p:spPr>
              <a:xfrm>
                <a:off x="7934823" y="6363641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43" name="CuadroTexto 42">
                <a:extLst>
                  <a:ext uri="{FF2B5EF4-FFF2-40B4-BE49-F238E27FC236}">
                    <a16:creationId xmlns:a16="http://schemas.microsoft.com/office/drawing/2014/main" id="{B13131E9-365B-4B97-B040-0126919860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34823" y="6363641"/>
                <a:ext cx="1378957" cy="47705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4" name="Picture 2" descr="Resultado de imagen para imagen check">
            <a:extLst>
              <a:ext uri="{FF2B5EF4-FFF2-40B4-BE49-F238E27FC236}">
                <a16:creationId xmlns:a16="http://schemas.microsoft.com/office/drawing/2014/main" id="{6DA3025E-586E-4C40-B439-99E2CD177F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4372" y="5605236"/>
            <a:ext cx="1064242" cy="106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Abrir llave 44">
            <a:extLst>
              <a:ext uri="{FF2B5EF4-FFF2-40B4-BE49-F238E27FC236}">
                <a16:creationId xmlns:a16="http://schemas.microsoft.com/office/drawing/2014/main" id="{450DC5EB-AE05-4325-8A10-07A1FB9E9F17}"/>
              </a:ext>
            </a:extLst>
          </p:cNvPr>
          <p:cNvSpPr/>
          <p:nvPr/>
        </p:nvSpPr>
        <p:spPr>
          <a:xfrm rot="16200000">
            <a:off x="8521460" y="4153680"/>
            <a:ext cx="216372" cy="4203549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: esquinas diagonales redondeadas 8">
                <a:extLst>
                  <a:ext uri="{FF2B5EF4-FFF2-40B4-BE49-F238E27FC236}">
                    <a16:creationId xmlns:a16="http://schemas.microsoft.com/office/drawing/2014/main" id="{11DAF4E9-11EF-47F7-9129-C0F7EA47BD70}"/>
                  </a:ext>
                </a:extLst>
              </p:cNvPr>
              <p:cNvSpPr/>
              <p:nvPr/>
            </p:nvSpPr>
            <p:spPr>
              <a:xfrm>
                <a:off x="351625" y="5749258"/>
                <a:ext cx="4240322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18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18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18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18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CR" sz="18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b>
                          </m:sSub>
                        </m:sub>
                      </m:sSub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𝑫</m:t>
                      </m:r>
                      <m:func>
                        <m:funcPr>
                          <m:ctrlP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1800" b="1" i="0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𝑬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1800" b="1" i="0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𝐬𝐞𝐧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x-none" sz="1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6" name="Rectángulo: esquinas diagonales redondeadas 8">
                <a:extLst>
                  <a:ext uri="{FF2B5EF4-FFF2-40B4-BE49-F238E27FC236}">
                    <a16:creationId xmlns:a16="http://schemas.microsoft.com/office/drawing/2014/main" id="{11DAF4E9-11EF-47F7-9129-C0F7EA47BD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25" y="5749258"/>
                <a:ext cx="4240322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8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Elipse 46">
            <a:extLst>
              <a:ext uri="{FF2B5EF4-FFF2-40B4-BE49-F238E27FC236}">
                <a16:creationId xmlns:a16="http://schemas.microsoft.com/office/drawing/2014/main" id="{22BA6DB8-C1B6-4C3F-8720-C54F93FB3F07}"/>
              </a:ext>
            </a:extLst>
          </p:cNvPr>
          <p:cNvSpPr/>
          <p:nvPr/>
        </p:nvSpPr>
        <p:spPr>
          <a:xfrm>
            <a:off x="4156411" y="531138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195590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7" grpId="0" animBg="1"/>
      <p:bldP spid="28" grpId="0"/>
      <p:bldP spid="43" grpId="0"/>
      <p:bldP spid="45" grpId="0" animBg="1"/>
      <p:bldP spid="46" grpId="0" animBg="1"/>
      <p:bldP spid="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arcador de texto 1">
            <a:extLst>
              <a:ext uri="{FF2B5EF4-FFF2-40B4-BE49-F238E27FC236}">
                <a16:creationId xmlns:a16="http://schemas.microsoft.com/office/drawing/2014/main" id="{080EA391-085B-45CB-83B6-1936295A9C22}"/>
              </a:ext>
            </a:extLst>
          </p:cNvPr>
          <p:cNvSpPr txBox="1">
            <a:spLocks/>
          </p:cNvSpPr>
          <p:nvPr/>
        </p:nvSpPr>
        <p:spPr>
          <a:xfrm>
            <a:off x="3970100" y="2431693"/>
            <a:ext cx="7238996" cy="2176613"/>
          </a:xfrm>
          <a:prstGeom prst="rect">
            <a:avLst/>
          </a:prstGeom>
        </p:spPr>
        <p:txBody>
          <a:bodyPr wrap="square" numCol="1" anchor="ctr" anchorCtr="0">
            <a:no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00" kern="1200" baseline="0">
                <a:ln>
                  <a:noFill/>
                </a:ln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100000"/>
              </a:lnSpc>
            </a:pPr>
            <a:r>
              <a:rPr lang="x-none" sz="3300" b="1" dirty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rPr>
              <a:t>Solución</a:t>
            </a:r>
            <a:endParaRPr lang="es-419" sz="3300" b="1" dirty="0">
              <a:solidFill>
                <a:srgbClr val="000000"/>
              </a:solidFill>
              <a:latin typeface="Arial" charset="0"/>
              <a:ea typeface="Arial" charset="0"/>
              <a:cs typeface="Arial" charset="0"/>
            </a:endParaRPr>
          </a:p>
          <a:p>
            <a:pPr lvl="0">
              <a:lnSpc>
                <a:spcPct val="100000"/>
              </a:lnSpc>
            </a:pPr>
            <a:endParaRPr lang="es-419" sz="2500" dirty="0">
              <a:latin typeface="Arial" charset="0"/>
              <a:ea typeface="Cambria Math" panose="02040503050406030204" pitchFamily="18" charset="0"/>
              <a:cs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3970100" y="3582743"/>
                <a:ext cx="8277828" cy="658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𝑝</m:t>
                          </m:r>
                        </m:sub>
                      </m:sSub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sSup>
                        <m:sSup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2500" b="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419" sz="2500" b="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500" b="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sup>
                      </m:sSup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𝐷</m:t>
                      </m:r>
                      <m:func>
                        <m:funcPr>
                          <m:ctrlP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s-419" sz="2500" b="0" i="0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cos</m:t>
                          </m:r>
                        </m:fName>
                        <m:e>
                          <m:d>
                            <m:d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2500" b="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  <m:r>
                                <a:rPr lang="es-419" sz="2500" b="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e>
                          </m:d>
                        </m:e>
                      </m:func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𝐸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s-419" sz="2500" b="0" i="0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sen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(2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3582743"/>
                <a:ext cx="8277828" cy="65800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8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9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/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𝑪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Rectángulo: esquinas diagonales redondeadas 8">
                <a:extLst>
                  <a:ext uri="{FF2B5EF4-FFF2-40B4-BE49-F238E27FC236}">
                    <a16:creationId xmlns:a16="http://schemas.microsoft.com/office/drawing/2014/main" id="{F24C810A-0172-40EA-BA6B-04C018A64DB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4536116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Elipse 36">
            <a:extLst>
              <a:ext uri="{FF2B5EF4-FFF2-40B4-BE49-F238E27FC236}">
                <a16:creationId xmlns:a16="http://schemas.microsoft.com/office/drawing/2014/main" id="{67F40E5B-9072-4A3F-8CED-A7BB24D96AFF}"/>
              </a:ext>
            </a:extLst>
          </p:cNvPr>
          <p:cNvSpPr/>
          <p:nvPr/>
        </p:nvSpPr>
        <p:spPr>
          <a:xfrm>
            <a:off x="3295186" y="4207087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Rectángulo: esquinas diagonales redondeadas 8">
                <a:extLst>
                  <a:ext uri="{FF2B5EF4-FFF2-40B4-BE49-F238E27FC236}">
                    <a16:creationId xmlns:a16="http://schemas.microsoft.com/office/drawing/2014/main" id="{11DAF4E9-11EF-47F7-9129-C0F7EA47BD70}"/>
                  </a:ext>
                </a:extLst>
              </p:cNvPr>
              <p:cNvSpPr/>
              <p:nvPr/>
            </p:nvSpPr>
            <p:spPr>
              <a:xfrm>
                <a:off x="351625" y="5749258"/>
                <a:ext cx="4240322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18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18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18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18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18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𝟑</m:t>
                              </m:r>
                            </m:sub>
                          </m:sSub>
                        </m:sub>
                      </m:sSub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sSup>
                        <m:sSupPr>
                          <m:ctrlP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pPr>
                            <m:e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  <m:sup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𝑫</m:t>
                      </m:r>
                      <m:func>
                        <m:funcPr>
                          <m:ctrlPr>
                            <a:rPr lang="es-419" sz="18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funcPr>
                        <m:fName>
                          <m:r>
                            <a:rPr lang="es-419" sz="1800" b="1" i="0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𝐜𝐨𝐬</m:t>
                          </m:r>
                        </m:fName>
                        <m:e>
                          <m:d>
                            <m:dPr>
                              <m:ctrlP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dPr>
                            <m:e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𝟐</m:t>
                              </m:r>
                              <m:r>
                                <a:rPr lang="es-419" sz="1800" b="1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𝒙</m:t>
                              </m:r>
                            </m:e>
                          </m:d>
                        </m:e>
                      </m:func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𝑬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r>
                        <a:rPr lang="es-419" sz="1800" b="1" i="0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𝐬𝐞𝐧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𝟐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𝒙</m:t>
                      </m:r>
                      <m:r>
                        <a:rPr lang="es-419" sz="18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))</m:t>
                      </m:r>
                    </m:oMath>
                  </m:oMathPara>
                </a14:m>
                <a:endParaRPr lang="x-none" sz="1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6" name="Rectángulo: esquinas diagonales redondeadas 8">
                <a:extLst>
                  <a:ext uri="{FF2B5EF4-FFF2-40B4-BE49-F238E27FC236}">
                    <a16:creationId xmlns:a16="http://schemas.microsoft.com/office/drawing/2014/main" id="{11DAF4E9-11EF-47F7-9129-C0F7EA47BD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625" y="5749258"/>
                <a:ext cx="4240322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1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Elipse 46">
            <a:extLst>
              <a:ext uri="{FF2B5EF4-FFF2-40B4-BE49-F238E27FC236}">
                <a16:creationId xmlns:a16="http://schemas.microsoft.com/office/drawing/2014/main" id="{22BA6DB8-C1B6-4C3F-8720-C54F93FB3F07}"/>
              </a:ext>
            </a:extLst>
          </p:cNvPr>
          <p:cNvSpPr/>
          <p:nvPr/>
        </p:nvSpPr>
        <p:spPr>
          <a:xfrm>
            <a:off x="4156411" y="531138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  <p:sp>
        <p:nvSpPr>
          <p:cNvPr id="33" name="Abrir llave 32">
            <a:extLst>
              <a:ext uri="{FF2B5EF4-FFF2-40B4-BE49-F238E27FC236}">
                <a16:creationId xmlns:a16="http://schemas.microsoft.com/office/drawing/2014/main" id="{503F4FFF-2212-47D0-B0E9-61B3D2F98C8A}"/>
              </a:ext>
            </a:extLst>
          </p:cNvPr>
          <p:cNvSpPr/>
          <p:nvPr/>
        </p:nvSpPr>
        <p:spPr>
          <a:xfrm rot="16200000">
            <a:off x="5248501" y="3444941"/>
            <a:ext cx="291031" cy="1403972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Abrir llave 33">
            <a:extLst>
              <a:ext uri="{FF2B5EF4-FFF2-40B4-BE49-F238E27FC236}">
                <a16:creationId xmlns:a16="http://schemas.microsoft.com/office/drawing/2014/main" id="{68023118-54F1-48AB-AFB2-DB58785B6CDF}"/>
              </a:ext>
            </a:extLst>
          </p:cNvPr>
          <p:cNvSpPr/>
          <p:nvPr/>
        </p:nvSpPr>
        <p:spPr>
          <a:xfrm rot="16200000">
            <a:off x="6784001" y="3549133"/>
            <a:ext cx="291031" cy="1167445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5" name="Abrir llave 34">
            <a:extLst>
              <a:ext uri="{FF2B5EF4-FFF2-40B4-BE49-F238E27FC236}">
                <a16:creationId xmlns:a16="http://schemas.microsoft.com/office/drawing/2014/main" id="{6D184AF9-24C3-4730-B105-FC2E8FA0A70B}"/>
              </a:ext>
            </a:extLst>
          </p:cNvPr>
          <p:cNvSpPr/>
          <p:nvPr/>
        </p:nvSpPr>
        <p:spPr>
          <a:xfrm rot="16200000">
            <a:off x="9703269" y="1981899"/>
            <a:ext cx="347304" cy="4358188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8" name="Elipse 37">
            <a:extLst>
              <a:ext uri="{FF2B5EF4-FFF2-40B4-BE49-F238E27FC236}">
                <a16:creationId xmlns:a16="http://schemas.microsoft.com/office/drawing/2014/main" id="{E0857099-14FF-4CEB-8940-55EF10CC21B8}"/>
              </a:ext>
            </a:extLst>
          </p:cNvPr>
          <p:cNvSpPr/>
          <p:nvPr/>
        </p:nvSpPr>
        <p:spPr>
          <a:xfrm>
            <a:off x="5039539" y="453610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39" name="Elipse 38">
            <a:extLst>
              <a:ext uri="{FF2B5EF4-FFF2-40B4-BE49-F238E27FC236}">
                <a16:creationId xmlns:a16="http://schemas.microsoft.com/office/drawing/2014/main" id="{BD438BDA-0BD4-468F-BC2A-67FC4E0A074F}"/>
              </a:ext>
            </a:extLst>
          </p:cNvPr>
          <p:cNvSpPr/>
          <p:nvPr/>
        </p:nvSpPr>
        <p:spPr>
          <a:xfrm>
            <a:off x="6535096" y="454454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4</a:t>
            </a:r>
          </a:p>
        </p:txBody>
      </p:sp>
      <p:sp>
        <p:nvSpPr>
          <p:cNvPr id="40" name="Elipse 39">
            <a:extLst>
              <a:ext uri="{FF2B5EF4-FFF2-40B4-BE49-F238E27FC236}">
                <a16:creationId xmlns:a16="http://schemas.microsoft.com/office/drawing/2014/main" id="{221307B8-1931-4754-AFDE-B25293CA14F6}"/>
              </a:ext>
            </a:extLst>
          </p:cNvPr>
          <p:cNvSpPr/>
          <p:nvPr/>
        </p:nvSpPr>
        <p:spPr>
          <a:xfrm>
            <a:off x="9348784" y="4536102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057080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3" grpId="0" animBg="1"/>
      <p:bldP spid="34" grpId="0" animBg="1"/>
      <p:bldP spid="35" grpId="0" animBg="1"/>
      <p:bldP spid="38" grpId="0" animBg="1"/>
      <p:bldP spid="39" grpId="0" animBg="1"/>
      <p:bldP spid="4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Bach. Dayana Calderón Prado  - Estudiante Asistente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/>
              <p:nvPr/>
            </p:nvSpPr>
            <p:spPr>
              <a:xfrm>
                <a:off x="953750" y="1712043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8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8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8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8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8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8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8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8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Rectángulo: esquinas diagonales redondeadas 8">
                <a:extLst>
                  <a:ext uri="{FF2B5EF4-FFF2-40B4-BE49-F238E27FC236}">
                    <a16:creationId xmlns:a16="http://schemas.microsoft.com/office/drawing/2014/main" id="{094B7BB8-C08E-484B-AB7A-1BF078D5EEF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750" y="1712043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Marcador de texto 1"/>
          <p:cNvSpPr>
            <a:spLocks noGrp="1"/>
          </p:cNvSpPr>
          <p:nvPr>
            <p:ph type="body" sz="quarter" idx="10"/>
          </p:nvPr>
        </p:nvSpPr>
        <p:spPr>
          <a:xfrm>
            <a:off x="451415" y="875630"/>
            <a:ext cx="11310936" cy="5556906"/>
          </a:xfrm>
        </p:spPr>
        <p:txBody>
          <a:bodyPr numCol="1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Considere la ecuación diferencial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cuya solución de la ecuación homogénea viene dada por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es-CR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s-CR" dirty="0">
                <a:latin typeface="Arial" charset="0"/>
                <a:ea typeface="Arial" charset="0"/>
                <a:cs typeface="Arial" charset="0"/>
              </a:rPr>
              <a:t>Determine la </a:t>
            </a:r>
            <a:r>
              <a:rPr lang="es-CR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forma</a:t>
            </a:r>
            <a:r>
              <a:rPr lang="es-CR" dirty="0">
                <a:latin typeface="Arial" charset="0"/>
                <a:ea typeface="Arial" charset="0"/>
                <a:cs typeface="Arial" charset="0"/>
              </a:rPr>
              <a:t> de la solución particular de </a:t>
            </a:r>
            <a:r>
              <a:rPr lang="es-CR" b="1" dirty="0"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p:sp>
        <p:nvSpPr>
          <p:cNvPr id="8" name="Elipse 7">
            <a:extLst>
              <a:ext uri="{FF2B5EF4-FFF2-40B4-BE49-F238E27FC236}">
                <a16:creationId xmlns:a16="http://schemas.microsoft.com/office/drawing/2014/main" id="{07A27592-5C14-43FC-BB49-1C63F2C4BF32}"/>
              </a:ext>
            </a:extLst>
          </p:cNvPr>
          <p:cNvSpPr/>
          <p:nvPr/>
        </p:nvSpPr>
        <p:spPr>
          <a:xfrm>
            <a:off x="1097605" y="200042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/>
              <p:nvPr/>
            </p:nvSpPr>
            <p:spPr>
              <a:xfrm>
                <a:off x="964633" y="3894286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 smtClean="0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 i="0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 smtClean="0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i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Rectángulo: esquinas diagonales redondeadas 8">
                <a:extLst>
                  <a:ext uri="{FF2B5EF4-FFF2-40B4-BE49-F238E27FC236}">
                    <a16:creationId xmlns:a16="http://schemas.microsoft.com/office/drawing/2014/main" id="{9D04A1E7-F3B1-44AA-805D-DF665DECA00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633" y="3894286"/>
                <a:ext cx="10284500" cy="1251671"/>
              </a:xfrm>
              <a:prstGeom prst="round2DiagRect">
                <a:avLst>
                  <a:gd name="adj1" fmla="val 50000"/>
                  <a:gd name="adj2" fmla="val 5000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Elipse 6">
            <a:extLst>
              <a:ext uri="{FF2B5EF4-FFF2-40B4-BE49-F238E27FC236}">
                <a16:creationId xmlns:a16="http://schemas.microsoft.com/office/drawing/2014/main" id="{4BF4B638-A374-49E9-ACC4-00F66AAB8856}"/>
              </a:ext>
            </a:extLst>
          </p:cNvPr>
          <p:cNvSpPr/>
          <p:nvPr/>
        </p:nvSpPr>
        <p:spPr>
          <a:xfrm>
            <a:off x="1097605" y="4182664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08471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86322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86322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Marcador de texto 1">
                <a:extLst>
                  <a:ext uri="{FF2B5EF4-FFF2-40B4-BE49-F238E27FC236}">
                    <a16:creationId xmlns:a16="http://schemas.microsoft.com/office/drawing/2014/main" id="{B9A2AD9A-8A15-4793-BE76-23D9BBAB567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Marcador de texto 1">
                <a:extLst>
                  <a:ext uri="{FF2B5EF4-FFF2-40B4-BE49-F238E27FC236}">
                    <a16:creationId xmlns:a16="http://schemas.microsoft.com/office/drawing/2014/main" id="{B9A2AD9A-8A15-4793-BE76-23D9BBAB56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8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43A07BA-7693-4C9D-8BDD-BBDA8781D1DF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E43A07BA-7693-4C9D-8BDD-BBDA8781D1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510204"/>
              </a:xfrm>
              <a:prstGeom prst="rect">
                <a:avLst/>
              </a:prstGeom>
              <a:blipFill>
                <a:blip r:embed="rId9"/>
                <a:stretch>
                  <a:fillRect l="-533" b="-595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1979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  <p:bldP spid="3" grpId="0"/>
      <p:bldP spid="18" grpId="0"/>
      <p:bldP spid="19" grpId="0" animBg="1"/>
      <p:bldP spid="20" grpId="0"/>
      <p:bldP spid="14" grpId="0" animBg="1"/>
      <p:bldP spid="15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2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4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Marcador de texto 1">
                <a:extLst>
                  <a:ext uri="{FF2B5EF4-FFF2-40B4-BE49-F238E27FC236}">
                    <a16:creationId xmlns:a16="http://schemas.microsoft.com/office/drawing/2014/main" id="{D0622CD0-B2EB-4D12-A92F-0FF942A124B7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Marcador de texto 1">
                <a:extLst>
                  <a:ext uri="{FF2B5EF4-FFF2-40B4-BE49-F238E27FC236}">
                    <a16:creationId xmlns:a16="http://schemas.microsoft.com/office/drawing/2014/main" id="{D0622CD0-B2EB-4D12-A92F-0FF942A124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8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6EFAC69-D3F8-4C51-92DE-F9ED28103828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26EFAC69-D3F8-4C51-92DE-F9ED281038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510204"/>
              </a:xfrm>
              <a:prstGeom prst="rect">
                <a:avLst/>
              </a:prstGeom>
              <a:blipFill>
                <a:blip r:embed="rId9"/>
                <a:stretch>
                  <a:fillRect l="-533" b="-595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brir llave 25">
            <a:extLst>
              <a:ext uri="{FF2B5EF4-FFF2-40B4-BE49-F238E27FC236}">
                <a16:creationId xmlns:a16="http://schemas.microsoft.com/office/drawing/2014/main" id="{E0A9E726-E3D5-4DD5-B555-04F575B7016C}"/>
              </a:ext>
            </a:extLst>
          </p:cNvPr>
          <p:cNvSpPr/>
          <p:nvPr/>
        </p:nvSpPr>
        <p:spPr>
          <a:xfrm rot="16200000">
            <a:off x="7966245" y="3988926"/>
            <a:ext cx="210328" cy="511755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1EB3F31-21D1-4EBC-87FE-FA0AE6D008A8}"/>
                  </a:ext>
                </a:extLst>
              </p:cNvPr>
              <p:cNvSpPr txBox="1"/>
              <p:nvPr/>
            </p:nvSpPr>
            <p:spPr>
              <a:xfrm>
                <a:off x="7417688" y="4411315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21EB3F31-21D1-4EBC-87FE-FA0AE6D008A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688" y="4411315"/>
                <a:ext cx="1378957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Signo de multiplicación 27">
            <a:extLst>
              <a:ext uri="{FF2B5EF4-FFF2-40B4-BE49-F238E27FC236}">
                <a16:creationId xmlns:a16="http://schemas.microsoft.com/office/drawing/2014/main" id="{95706C1B-2574-411F-9D5D-CC778DC9CD62}"/>
              </a:ext>
            </a:extLst>
          </p:cNvPr>
          <p:cNvSpPr/>
          <p:nvPr/>
        </p:nvSpPr>
        <p:spPr>
          <a:xfrm>
            <a:off x="9706701" y="3899705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74792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1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510204"/>
              </a:xfrm>
              <a:prstGeom prst="rect">
                <a:avLst/>
              </a:prstGeom>
              <a:blipFill>
                <a:blip r:embed="rId8"/>
                <a:stretch>
                  <a:fillRect l="-533" b="-595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rir llave 20">
            <a:extLst>
              <a:ext uri="{FF2B5EF4-FFF2-40B4-BE49-F238E27FC236}">
                <a16:creationId xmlns:a16="http://schemas.microsoft.com/office/drawing/2014/main" id="{58AB2D91-D7BE-4859-B842-6F3AD5CABC3D}"/>
              </a:ext>
            </a:extLst>
          </p:cNvPr>
          <p:cNvSpPr/>
          <p:nvPr/>
        </p:nvSpPr>
        <p:spPr>
          <a:xfrm rot="16200000">
            <a:off x="7966245" y="3988926"/>
            <a:ext cx="210328" cy="511755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85C2831A-B724-4895-9DBD-41E3618A717D}"/>
                  </a:ext>
                </a:extLst>
              </p:cNvPr>
              <p:cNvSpPr txBox="1"/>
              <p:nvPr/>
            </p:nvSpPr>
            <p:spPr>
              <a:xfrm>
                <a:off x="7417688" y="4411315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85C2831A-B724-4895-9DBD-41E3618A71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7688" y="4411315"/>
                <a:ext cx="1378957" cy="47705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Signo de multiplicación 22">
            <a:extLst>
              <a:ext uri="{FF2B5EF4-FFF2-40B4-BE49-F238E27FC236}">
                <a16:creationId xmlns:a16="http://schemas.microsoft.com/office/drawing/2014/main" id="{FD8DD467-73D8-476A-A882-BCBBF7A397E4}"/>
              </a:ext>
            </a:extLst>
          </p:cNvPr>
          <p:cNvSpPr/>
          <p:nvPr/>
        </p:nvSpPr>
        <p:spPr>
          <a:xfrm>
            <a:off x="9706701" y="3899705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4EA10B47-7670-40E9-A5EF-5637BD07332B}"/>
                  </a:ext>
                </a:extLst>
              </p:cNvPr>
              <p:cNvSpPr txBox="1"/>
              <p:nvPr/>
            </p:nvSpPr>
            <p:spPr>
              <a:xfrm>
                <a:off x="6236167" y="4843511"/>
                <a:ext cx="4576689" cy="510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(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4EA10B47-7670-40E9-A5EF-5637BD0733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4843511"/>
                <a:ext cx="4576689" cy="510204"/>
              </a:xfrm>
              <a:prstGeom prst="rect">
                <a:avLst/>
              </a:prstGeom>
              <a:blipFill>
                <a:blip r:embed="rId11"/>
                <a:stretch>
                  <a:fillRect l="-533" b="-12048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brir llave 24">
            <a:extLst>
              <a:ext uri="{FF2B5EF4-FFF2-40B4-BE49-F238E27FC236}">
                <a16:creationId xmlns:a16="http://schemas.microsoft.com/office/drawing/2014/main" id="{792D57D4-E391-43F8-B51F-FD673925EECB}"/>
              </a:ext>
            </a:extLst>
          </p:cNvPr>
          <p:cNvSpPr/>
          <p:nvPr/>
        </p:nvSpPr>
        <p:spPr>
          <a:xfrm rot="16200000">
            <a:off x="7647981" y="5172072"/>
            <a:ext cx="293857" cy="1432078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2495589-0EEE-4C19-8BEE-E574914A337D}"/>
                  </a:ext>
                </a:extLst>
              </p:cNvPr>
              <p:cNvSpPr txBox="1"/>
              <p:nvPr/>
            </p:nvSpPr>
            <p:spPr>
              <a:xfrm>
                <a:off x="6236167" y="5387614"/>
                <a:ext cx="4576689" cy="5178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1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𝐴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𝑥</m:t>
                          </m:r>
                        </m:e>
                        <m:sup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2</m:t>
                          </m:r>
                        </m:sup>
                      </m:sSup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𝐵𝑥</m:t>
                      </m:r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12495589-0EEE-4C19-8BEE-E574914A3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5387614"/>
                <a:ext cx="4576689" cy="5178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FF06AC3-4718-49E4-82C1-B08A8D928850}"/>
                  </a:ext>
                </a:extLst>
              </p:cNvPr>
              <p:cNvSpPr txBox="1"/>
              <p:nvPr/>
            </p:nvSpPr>
            <p:spPr>
              <a:xfrm>
                <a:off x="7078869" y="6150081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⊄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DFF06AC3-4718-49E4-82C1-B08A8D9288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78869" y="6150081"/>
                <a:ext cx="1378957" cy="4770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8" name="Picture 2" descr="Resultado de imagen para imagen check">
            <a:extLst>
              <a:ext uri="{FF2B5EF4-FFF2-40B4-BE49-F238E27FC236}">
                <a16:creationId xmlns:a16="http://schemas.microsoft.com/office/drawing/2014/main" id="{6B34A5A1-EFAE-4C7E-BE58-65F64A9E22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7755" y="5387614"/>
            <a:ext cx="1064242" cy="10642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5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950285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27" grpId="0"/>
      <p:bldP spid="29" grpId="0" animBg="1"/>
      <p:bldP spid="3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67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67646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767134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8CE40122-74E1-41C4-B5C9-A3FCE3A1526F}"/>
              </a:ext>
            </a:extLst>
          </p:cNvPr>
          <p:cNvSpPr/>
          <p:nvPr/>
        </p:nvSpPr>
        <p:spPr>
          <a:xfrm rot="10800000">
            <a:off x="7779144" y="3925529"/>
            <a:ext cx="169102" cy="48647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/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igno de multiplicación 25">
            <a:extLst>
              <a:ext uri="{FF2B5EF4-FFF2-40B4-BE49-F238E27FC236}">
                <a16:creationId xmlns:a16="http://schemas.microsoft.com/office/drawing/2014/main" id="{1A920381-4830-4007-8B98-19A0DC31A8D2}"/>
              </a:ext>
            </a:extLst>
          </p:cNvPr>
          <p:cNvSpPr/>
          <p:nvPr/>
        </p:nvSpPr>
        <p:spPr>
          <a:xfrm>
            <a:off x="9260630" y="3901298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2887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8CE40122-74E1-41C4-B5C9-A3FCE3A1526F}"/>
              </a:ext>
            </a:extLst>
          </p:cNvPr>
          <p:cNvSpPr/>
          <p:nvPr/>
        </p:nvSpPr>
        <p:spPr>
          <a:xfrm rot="10800000">
            <a:off x="7779144" y="3925529"/>
            <a:ext cx="169102" cy="48647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/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E13B288-AC6D-4C61-9D99-5AD81E66DED0}"/>
                  </a:ext>
                </a:extLst>
              </p:cNvPr>
              <p:cNvSpPr txBox="1"/>
              <p:nvPr/>
            </p:nvSpPr>
            <p:spPr>
              <a:xfrm>
                <a:off x="6260124" y="4569752"/>
                <a:ext cx="4576689" cy="67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E13B288-AC6D-4C61-9D99-5AD81E66D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124" y="4569752"/>
                <a:ext cx="4576689" cy="6764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igno de multiplicación 25">
            <a:extLst>
              <a:ext uri="{FF2B5EF4-FFF2-40B4-BE49-F238E27FC236}">
                <a16:creationId xmlns:a16="http://schemas.microsoft.com/office/drawing/2014/main" id="{1A920381-4830-4007-8B98-19A0DC31A8D2}"/>
              </a:ext>
            </a:extLst>
          </p:cNvPr>
          <p:cNvSpPr/>
          <p:nvPr/>
        </p:nvSpPr>
        <p:spPr>
          <a:xfrm>
            <a:off x="9260630" y="3901298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</p:spTree>
    <p:extLst>
      <p:ext uri="{BB962C8B-B14F-4D97-AF65-F5344CB8AC3E}">
        <p14:creationId xmlns:p14="http://schemas.microsoft.com/office/powerpoint/2010/main" val="839632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</p:spPr>
            <p:txBody>
              <a:bodyPr wrap="square" numCol="1" anchor="ctr" anchorCtr="0">
                <a:noAutofit/>
              </a:bodyPr>
              <a:lstStyle>
                <a:lvl1pPr marL="0" marR="0" indent="0" algn="ctr" defTabSz="914400" rtl="0" eaLnBrk="1" fontAlgn="auto" latinLnBrk="0" hangingPunct="1">
                  <a:lnSpc>
                    <a:spcPct val="90000"/>
                  </a:lnSpc>
                  <a:spcBef>
                    <a:spcPts val="160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2800" kern="1200" baseline="0">
                    <a:ln>
                      <a:noFill/>
                    </a:ln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lvl="0"/>
                <a:r>
                  <a:rPr lang="x-none" sz="3300" b="1" dirty="0">
                    <a:solidFill>
                      <a:srgbClr val="000000"/>
                    </a:solidFill>
                    <a:latin typeface="Arial" charset="0"/>
                    <a:ea typeface="Arial" charset="0"/>
                    <a:cs typeface="Arial" charset="0"/>
                  </a:rPr>
                  <a:t>Solución</a:t>
                </a:r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  <a:p>
                <a:pPr algn="l">
                  <a:lnSpc>
                    <a:spcPct val="150000"/>
                  </a:lnSpc>
                </a:pPr>
                <a:r>
                  <a:rPr lang="es-419" sz="2500" dirty="0">
                    <a:latin typeface="Arial" charset="0"/>
                    <a:ea typeface="Cambria Math" panose="02040503050406030204" pitchFamily="18" charset="0"/>
                    <a:cs typeface="Arial" charset="0"/>
                  </a:rPr>
                  <a:t>Para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sSubPr>
                      <m:e>
                        <m:r>
                          <a:rPr lang="es-CR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𝐹</m:t>
                        </m:r>
                      </m:e>
                      <m:sub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</m:ctrlPr>
                      </m:dPr>
                      <m:e>
                        <m:r>
                          <a:rPr lang="es-419" sz="25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charset="0"/>
                          </a:rPr>
                          <m:t>𝑥</m:t>
                        </m:r>
                      </m:e>
                    </m:d>
                    <m:r>
                      <a:rPr lang="es-419" sz="25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charset="0"/>
                      </a:rPr>
                      <m:t>: </m:t>
                    </m:r>
                  </m:oMath>
                </a14:m>
                <a:endParaRPr lang="es-419" sz="2500" dirty="0">
                  <a:latin typeface="Arial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Marcador de texto 1">
                <a:extLst>
                  <a:ext uri="{FF2B5EF4-FFF2-40B4-BE49-F238E27FC236}">
                    <a16:creationId xmlns:a16="http://schemas.microsoft.com/office/drawing/2014/main" id="{080EA391-085B-45CB-83B6-1936295A9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100" y="2614577"/>
                <a:ext cx="7238996" cy="2176613"/>
              </a:xfrm>
              <a:prstGeom prst="rect">
                <a:avLst/>
              </a:prstGeom>
              <a:blipFill>
                <a:blip r:embed="rId2"/>
                <a:stretch>
                  <a:fillRect l="-134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/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𝝋</m:t>
                      </m:r>
                      <m:d>
                        <m:d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𝑫</m:t>
                          </m:r>
                        </m:e>
                      </m:d>
                      <m:r>
                        <a:rPr lang="es-419" sz="2400" b="1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𝒚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𝟏𝟐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𝟒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4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−</m:t>
                      </m:r>
                      <m:sSup>
                        <m:sSupPr>
                          <m:ctrlP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4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4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4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</m:t>
                      </m:r>
                    </m:oMath>
                  </m:oMathPara>
                </a14:m>
                <a:endParaRPr lang="x-none" sz="24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Rectángulo: esquinas diagonales redondeadas 8">
                <a:extLst>
                  <a:ext uri="{FF2B5EF4-FFF2-40B4-BE49-F238E27FC236}">
                    <a16:creationId xmlns:a16="http://schemas.microsoft.com/office/drawing/2014/main" id="{9203E85B-BD3D-4BF8-84B9-691D9776E50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662285"/>
                <a:ext cx="7025816" cy="766860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3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Elipse 10">
            <a:extLst>
              <a:ext uri="{FF2B5EF4-FFF2-40B4-BE49-F238E27FC236}">
                <a16:creationId xmlns:a16="http://schemas.microsoft.com/office/drawing/2014/main" id="{A8497C18-299C-47C2-913B-D72736040010}"/>
              </a:ext>
            </a:extLst>
          </p:cNvPr>
          <p:cNvSpPr/>
          <p:nvPr/>
        </p:nvSpPr>
        <p:spPr>
          <a:xfrm>
            <a:off x="6869542" y="182995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/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𝑯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=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</m:sub>
                      </m:sSub>
                      <m:sSup>
                        <m:sSupPr>
                          <m:ctrlP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sSub>
                        <m:sSubPr>
                          <m:ctrlPr>
                            <a:rPr lang="es-419" sz="2000" b="1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𝑪</m:t>
                          </m:r>
                        </m:e>
                        <m:sub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sSup>
                        <m:sSupPr>
                          <m:ctrlP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f>
                            <m:fPr>
                              <m:ctrlP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𝒙</m:t>
                              </m:r>
                            </m:num>
                            <m:den>
                              <m:r>
                                <a:rPr lang="es-419" sz="2000" b="1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𝟐</m:t>
                              </m:r>
                            </m:den>
                          </m:f>
                        </m:sup>
                      </m:sSup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−</m:t>
                      </m:r>
                      <m:sSup>
                        <m:sSup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𝒆</m:t>
                          </m:r>
                        </m:e>
                        <m:sup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−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sup>
                      </m:sSup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[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𝟒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𝟓</m:t>
                              </m:r>
                            </m:sub>
                          </m:sSub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𝐜𝐨𝐬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𝟐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</m:e>
                      </m:d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+</m:t>
                      </m:r>
                      <m:d>
                        <m:dPr>
                          <m:ctrlP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𝟔</m:t>
                              </m:r>
                            </m:sub>
                          </m:sSub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𝒙</m:t>
                          </m:r>
                          <m:r>
                            <a:rPr lang="es-419" sz="2000" b="1" i="1">
                              <a:latin typeface="Cambria Math" panose="02040503050406030204" pitchFamily="18" charset="0"/>
                              <a:ea typeface="Arial" charset="0"/>
                              <a:cs typeface="Arial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𝑪</m:t>
                              </m:r>
                            </m:e>
                            <m:sub>
                              <m:r>
                                <a:rPr lang="es-419" sz="2000" b="1" i="1">
                                  <a:latin typeface="Cambria Math" panose="02040503050406030204" pitchFamily="18" charset="0"/>
                                  <a:ea typeface="Arial" charset="0"/>
                                  <a:cs typeface="Arial" charset="0"/>
                                </a:rPr>
                                <m:t>𝟕</m:t>
                              </m:r>
                            </m:sub>
                          </m:sSub>
                        </m:e>
                      </m:d>
                      <m:r>
                        <a:rPr lang="es-419" sz="2000" b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𝐬𝐞𝐧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 (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𝟐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𝒙</m:t>
                      </m:r>
                      <m:r>
                        <a:rPr lang="es-419" sz="2000" b="1" i="1">
                          <a:latin typeface="Cambria Math" panose="02040503050406030204" pitchFamily="18" charset="0"/>
                          <a:ea typeface="Arial" charset="0"/>
                          <a:cs typeface="Arial" charset="0"/>
                        </a:rPr>
                        <m:t>)]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Rectángulo: esquinas diagonales redondeadas 8">
                <a:extLst>
                  <a:ext uri="{FF2B5EF4-FFF2-40B4-BE49-F238E27FC236}">
                    <a16:creationId xmlns:a16="http://schemas.microsoft.com/office/drawing/2014/main" id="{58EC819E-7C38-4E84-AFE2-17515043AE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2064058"/>
                <a:ext cx="8695689" cy="828508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4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Elipse 12">
            <a:extLst>
              <a:ext uri="{FF2B5EF4-FFF2-40B4-BE49-F238E27FC236}">
                <a16:creationId xmlns:a16="http://schemas.microsoft.com/office/drawing/2014/main" id="{A9C9F5BB-9DAB-47C6-B6FB-F751CA1BA9C7}"/>
              </a:ext>
            </a:extLst>
          </p:cNvPr>
          <p:cNvSpPr/>
          <p:nvPr/>
        </p:nvSpPr>
        <p:spPr>
          <a:xfrm>
            <a:off x="8535063" y="1662876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2</a:t>
            </a:r>
          </a:p>
        </p:txBody>
      </p:sp>
      <p:sp>
        <p:nvSpPr>
          <p:cNvPr id="16" name="Abrir llave 15">
            <a:extLst>
              <a:ext uri="{FF2B5EF4-FFF2-40B4-BE49-F238E27FC236}">
                <a16:creationId xmlns:a16="http://schemas.microsoft.com/office/drawing/2014/main" id="{B7F3D13D-AC91-4C8F-989C-F90728F1484D}"/>
              </a:ext>
            </a:extLst>
          </p:cNvPr>
          <p:cNvSpPr/>
          <p:nvPr/>
        </p:nvSpPr>
        <p:spPr>
          <a:xfrm rot="16200000">
            <a:off x="2836482" y="981985"/>
            <a:ext cx="223448" cy="736660"/>
          </a:xfrm>
          <a:prstGeom prst="leftBrace">
            <a:avLst>
              <a:gd name="adj1" fmla="val 30623"/>
              <a:gd name="adj2" fmla="val 44603"/>
            </a:avLst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Abrir llave 16">
            <a:extLst>
              <a:ext uri="{FF2B5EF4-FFF2-40B4-BE49-F238E27FC236}">
                <a16:creationId xmlns:a16="http://schemas.microsoft.com/office/drawing/2014/main" id="{1ED84B15-87F9-4D0F-A962-19D29A8F73D9}"/>
              </a:ext>
            </a:extLst>
          </p:cNvPr>
          <p:cNvSpPr/>
          <p:nvPr/>
        </p:nvSpPr>
        <p:spPr>
          <a:xfrm rot="5400000">
            <a:off x="4185970" y="-950676"/>
            <a:ext cx="492370" cy="3425120"/>
          </a:xfrm>
          <a:prstGeom prst="leftBrace">
            <a:avLst>
              <a:gd name="adj1" fmla="val 65027"/>
              <a:gd name="adj2" fmla="val 47192"/>
            </a:avLst>
          </a:prstGeom>
          <a:noFill/>
          <a:ln w="28575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/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𝑭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3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A141FAF9-2996-419F-8438-5AA28C8151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1628" y="44117"/>
                <a:ext cx="1378957" cy="400110"/>
              </a:xfrm>
              <a:prstGeom prst="rect">
                <a:avLst/>
              </a:prstGeom>
              <a:blipFill>
                <a:blip r:embed="rId5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/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4270DE75-4F22-4340-A256-2F0BE0F1F1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81037" y="1660071"/>
                <a:ext cx="1378957" cy="400110"/>
              </a:xfrm>
              <a:prstGeom prst="rect">
                <a:avLst/>
              </a:prstGeom>
              <a:blipFill>
                <a:blip r:embed="rId6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rir llave 18">
            <a:extLst>
              <a:ext uri="{FF2B5EF4-FFF2-40B4-BE49-F238E27FC236}">
                <a16:creationId xmlns:a16="http://schemas.microsoft.com/office/drawing/2014/main" id="{4B477657-E43D-450B-A1FE-55DC626F51B1}"/>
              </a:ext>
            </a:extLst>
          </p:cNvPr>
          <p:cNvSpPr/>
          <p:nvPr/>
        </p:nvSpPr>
        <p:spPr>
          <a:xfrm rot="16200000">
            <a:off x="3753485" y="989812"/>
            <a:ext cx="297968" cy="736660"/>
          </a:xfrm>
          <a:prstGeom prst="leftBrace">
            <a:avLst>
              <a:gd name="adj1" fmla="val 24539"/>
              <a:gd name="adj2" fmla="val 43890"/>
            </a:avLst>
          </a:prstGeom>
          <a:ln w="38100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/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chemeClr val="accent4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chemeClr val="accent4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0" name="CuadroTexto 19">
                <a:extLst>
                  <a:ext uri="{FF2B5EF4-FFF2-40B4-BE49-F238E27FC236}">
                    <a16:creationId xmlns:a16="http://schemas.microsoft.com/office/drawing/2014/main" id="{3F9F1EBE-6284-40F2-8ABF-64B04677CA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12990" y="1660071"/>
                <a:ext cx="1378957" cy="400110"/>
              </a:xfrm>
              <a:prstGeom prst="rect">
                <a:avLst/>
              </a:prstGeom>
              <a:blipFill>
                <a:blip r:embed="rId7"/>
                <a:stretch>
                  <a:fillRect b="-18182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/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" name="CuadroTexto 3">
                <a:extLst>
                  <a:ext uri="{FF2B5EF4-FFF2-40B4-BE49-F238E27FC236}">
                    <a16:creationId xmlns:a16="http://schemas.microsoft.com/office/drawing/2014/main" id="{34253248-139D-4E95-9702-36017106CB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6167" y="3839765"/>
                <a:ext cx="4576689" cy="65800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rir llave 13">
            <a:extLst>
              <a:ext uri="{FF2B5EF4-FFF2-40B4-BE49-F238E27FC236}">
                <a16:creationId xmlns:a16="http://schemas.microsoft.com/office/drawing/2014/main" id="{AA660A99-D087-47C9-83ED-167B67446F48}"/>
              </a:ext>
            </a:extLst>
          </p:cNvPr>
          <p:cNvSpPr/>
          <p:nvPr/>
        </p:nvSpPr>
        <p:spPr>
          <a:xfrm rot="16200000">
            <a:off x="5242728" y="489730"/>
            <a:ext cx="268536" cy="1766256"/>
          </a:xfrm>
          <a:prstGeom prst="leftBrace">
            <a:avLst>
              <a:gd name="adj1" fmla="val 22257"/>
              <a:gd name="adj2" fmla="val 45800"/>
            </a:avLst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/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</m:e>
                        <m:sub>
                          <m:r>
                            <a:rPr lang="es-419" sz="2000" b="1" i="1" dirty="0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sub>
                      </m:sSub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s-419" sz="2000" b="1" i="1" dirty="0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000" b="1" i="1" dirty="0">
                  <a:solidFill>
                    <a:schemeClr val="accent4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4A9558D-CA0C-4D41-8148-E39879B074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1947" y="1657535"/>
                <a:ext cx="1378957" cy="400110"/>
              </a:xfrm>
              <a:prstGeom prst="rect">
                <a:avLst/>
              </a:prstGeom>
              <a:blipFill>
                <a:blip r:embed="rId9"/>
                <a:stretch>
                  <a:fillRect b="-16667"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/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solidFill>
                <a:srgbClr val="CDDAFF"/>
              </a:solidFill>
              <a:ln w="38100">
                <a:noFill/>
              </a:ln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000" b="1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𝒚</m:t>
                          </m:r>
                        </m:e>
                        <m:sub>
                          <m:sSub>
                            <m:sSubPr>
                              <m:ctrlP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𝒑</m:t>
                              </m:r>
                            </m:e>
                            <m:sub>
                              <m:r>
                                <a:rPr lang="es-419" sz="2000" b="1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𝟏</m:t>
                              </m:r>
                            </m:sub>
                          </m:sSub>
                        </m:sub>
                      </m:sSub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𝑨</m:t>
                      </m:r>
                      <m:sSup>
                        <m:sSupPr>
                          <m:ctrlP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𝒙</m:t>
                          </m:r>
                        </m:e>
                        <m:sup>
                          <m:r>
                            <a:rPr lang="es-419" sz="2000" b="1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𝟐</m:t>
                          </m:r>
                        </m:sup>
                      </m:sSup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  <m:r>
                        <a:rPr lang="es-419" sz="2000" b="1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𝑩𝒙</m:t>
                      </m:r>
                    </m:oMath>
                  </m:oMathPara>
                </a14:m>
                <a:endParaRPr lang="x-none" sz="2000" b="1" dirty="0">
                  <a:solidFill>
                    <a:srgbClr val="3268FF"/>
                  </a:solidFill>
                  <a:latin typeface="Arial" charset="0"/>
                  <a:ea typeface="Arial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Rectángulo: esquinas diagonales redondeadas 8">
                <a:extLst>
                  <a:ext uri="{FF2B5EF4-FFF2-40B4-BE49-F238E27FC236}">
                    <a16:creationId xmlns:a16="http://schemas.microsoft.com/office/drawing/2014/main" id="{2B020C83-CC50-44B1-A0E2-574068DA018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769" y="3429000"/>
                <a:ext cx="3386145" cy="710639"/>
              </a:xfrm>
              <a:prstGeom prst="round2DiagRect">
                <a:avLst>
                  <a:gd name="adj1" fmla="val 0"/>
                  <a:gd name="adj2" fmla="val 0"/>
                </a:avLst>
              </a:prstGeom>
              <a:blipFill>
                <a:blip r:embed="rId10"/>
                <a:stretch>
                  <a:fillRect/>
                </a:stretch>
              </a:blipFill>
              <a:ln w="38100">
                <a:noFill/>
              </a:ln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Elipse 29">
            <a:extLst>
              <a:ext uri="{FF2B5EF4-FFF2-40B4-BE49-F238E27FC236}">
                <a16:creationId xmlns:a16="http://schemas.microsoft.com/office/drawing/2014/main" id="{412E6338-3A1E-4344-8418-DF7E72673B01}"/>
              </a:ext>
            </a:extLst>
          </p:cNvPr>
          <p:cNvSpPr/>
          <p:nvPr/>
        </p:nvSpPr>
        <p:spPr>
          <a:xfrm>
            <a:off x="3295186" y="3099971"/>
            <a:ext cx="674914" cy="674914"/>
          </a:xfrm>
          <a:prstGeom prst="ellipse">
            <a:avLst/>
          </a:prstGeom>
          <a:solidFill>
            <a:srgbClr val="3268FF"/>
          </a:solidFill>
          <a:ln w="28575">
            <a:solidFill>
              <a:schemeClr val="bg1"/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3</a:t>
            </a:r>
          </a:p>
        </p:txBody>
      </p:sp>
      <p:sp>
        <p:nvSpPr>
          <p:cNvPr id="21" name="Abrir llave 20">
            <a:extLst>
              <a:ext uri="{FF2B5EF4-FFF2-40B4-BE49-F238E27FC236}">
                <a16:creationId xmlns:a16="http://schemas.microsoft.com/office/drawing/2014/main" id="{8CE40122-74E1-41C4-B5C9-A3FCE3A1526F}"/>
              </a:ext>
            </a:extLst>
          </p:cNvPr>
          <p:cNvSpPr/>
          <p:nvPr/>
        </p:nvSpPr>
        <p:spPr>
          <a:xfrm rot="10800000">
            <a:off x="7779144" y="3925529"/>
            <a:ext cx="169102" cy="48647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/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07DABF6F-9AFC-44BC-AE09-406820DBD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8413" y="3961720"/>
                <a:ext cx="1378957" cy="47705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E13B288-AC6D-4C61-9D99-5AD81E66DED0}"/>
                  </a:ext>
                </a:extLst>
              </p:cNvPr>
              <p:cNvSpPr txBox="1"/>
              <p:nvPr/>
            </p:nvSpPr>
            <p:spPr>
              <a:xfrm>
                <a:off x="6260124" y="4569752"/>
                <a:ext cx="4576689" cy="6764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419" sz="250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bPr>
                        <m:e>
                          <m:r>
                            <a:rPr lang="es-419" sz="2500" i="1" kern="12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𝑦</m:t>
                          </m:r>
                        </m:e>
                        <m:sub>
                          <m:sSub>
                            <m:sSubPr>
                              <m:ctrlP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sSubPr>
                            <m:e>
                              <m:r>
                                <a:rPr lang="es-419" sz="2500" i="1" kern="12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𝑝</m:t>
                              </m:r>
                            </m:e>
                            <m:sub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sub>
                          </m:sSub>
                        </m:sub>
                      </m:sSub>
                      <m:r>
                        <a:rPr lang="es-419" sz="2500" i="1" kern="120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=</m:t>
                      </m:r>
                      <m:r>
                        <a:rPr lang="es-419" sz="2500" b="0" i="1" kern="120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𝑥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𝐶</m:t>
                      </m:r>
                      <m:r>
                        <a:rPr lang="es-419" sz="25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 </m:t>
                      </m:r>
                      <m:sSup>
                        <m:sSupPr>
                          <m:ctrlP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</m:ctrlPr>
                        </m:sSupPr>
                        <m:e>
                          <m:r>
                            <a:rPr lang="es-419" sz="2500" b="0" i="1" kern="120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charset="0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</m:ctrlPr>
                            </m:fPr>
                            <m:num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𝑥</m:t>
                              </m:r>
                            </m:num>
                            <m:den>
                              <m:r>
                                <a:rPr lang="es-419" sz="2500" b="0" i="1" kern="120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charset="0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s-419" sz="25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2E13B288-AC6D-4C61-9D99-5AD81E66DE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60124" y="4569752"/>
                <a:ext cx="4576689" cy="67646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22AE735-C24B-4C8E-B77D-2072338A3060}"/>
                  </a:ext>
                </a:extLst>
              </p:cNvPr>
              <p:cNvSpPr txBox="1"/>
              <p:nvPr/>
            </p:nvSpPr>
            <p:spPr>
              <a:xfrm>
                <a:off x="8112191" y="4633686"/>
                <a:ext cx="1378957" cy="4770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419" sz="2500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⊂</m:t>
                      </m:r>
                      <m:sSub>
                        <m:sSubPr>
                          <m:ctrlP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𝒚</m:t>
                          </m:r>
                        </m:e>
                        <m:sub>
                          <m:r>
                            <a:rPr lang="es-419" sz="2500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𝑯</m:t>
                          </m:r>
                        </m:sub>
                      </m:sSub>
                    </m:oMath>
                  </m:oMathPara>
                </a14:m>
                <a:endParaRPr lang="es-419" sz="2500" b="1" i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22AE735-C24B-4C8E-B77D-2072338A30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12191" y="4633686"/>
                <a:ext cx="1378957" cy="47705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419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Signo de multiplicación 25">
            <a:extLst>
              <a:ext uri="{FF2B5EF4-FFF2-40B4-BE49-F238E27FC236}">
                <a16:creationId xmlns:a16="http://schemas.microsoft.com/office/drawing/2014/main" id="{1A920381-4830-4007-8B98-19A0DC31A8D2}"/>
              </a:ext>
            </a:extLst>
          </p:cNvPr>
          <p:cNvSpPr/>
          <p:nvPr/>
        </p:nvSpPr>
        <p:spPr>
          <a:xfrm>
            <a:off x="9260630" y="3901298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7" name="Signo de multiplicación 26">
            <a:extLst>
              <a:ext uri="{FF2B5EF4-FFF2-40B4-BE49-F238E27FC236}">
                <a16:creationId xmlns:a16="http://schemas.microsoft.com/office/drawing/2014/main" id="{C474091E-1590-492D-B620-2B45DEA94E99}"/>
              </a:ext>
            </a:extLst>
          </p:cNvPr>
          <p:cNvSpPr/>
          <p:nvPr/>
        </p:nvSpPr>
        <p:spPr>
          <a:xfrm>
            <a:off x="9260630" y="4682865"/>
            <a:ext cx="1726350" cy="690196"/>
          </a:xfrm>
          <a:prstGeom prst="mathMultiply">
            <a:avLst/>
          </a:prstGeom>
          <a:pattFill prst="wdUpDiag">
            <a:fgClr>
              <a:srgbClr val="0070C0"/>
            </a:fgClr>
            <a:bgClr>
              <a:schemeClr val="bg1"/>
            </a:bgClr>
          </a:patt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419" dirty="0"/>
          </a:p>
        </p:txBody>
      </p:sp>
      <p:sp>
        <p:nvSpPr>
          <p:cNvPr id="28" name="Abrir llave 27">
            <a:extLst>
              <a:ext uri="{FF2B5EF4-FFF2-40B4-BE49-F238E27FC236}">
                <a16:creationId xmlns:a16="http://schemas.microsoft.com/office/drawing/2014/main" id="{7AA9761A-5493-43E7-A5DD-D69C04B8F281}"/>
              </a:ext>
            </a:extLst>
          </p:cNvPr>
          <p:cNvSpPr/>
          <p:nvPr/>
        </p:nvSpPr>
        <p:spPr>
          <a:xfrm rot="10800000">
            <a:off x="7976382" y="4640741"/>
            <a:ext cx="169102" cy="486471"/>
          </a:xfrm>
          <a:prstGeom prst="leftBrace">
            <a:avLst>
              <a:gd name="adj1" fmla="val 33598"/>
              <a:gd name="adj2" fmla="val 47192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419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91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1829</TotalTime>
  <Words>1230</Words>
  <Application>Microsoft Office PowerPoint</Application>
  <PresentationFormat>Panorámica</PresentationFormat>
  <Paragraphs>228</Paragraphs>
  <Slides>16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Arial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Ecuación diferencial lineal mediante  coeficientes indeterminados   M.Sc. Norberto Oviedo Ugalde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160</cp:revision>
  <dcterms:created xsi:type="dcterms:W3CDTF">2017-12-17T14:58:24Z</dcterms:created>
  <dcterms:modified xsi:type="dcterms:W3CDTF">2018-11-26T17:22:10Z</dcterms:modified>
</cp:coreProperties>
</file>