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60" r:id="rId4"/>
    <p:sldId id="278" r:id="rId5"/>
    <p:sldId id="279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5ADF5-D3FC-4A9A-8AAF-A0E2CA776AFF}" v="31" dt="2019-04-25T14:29:51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AB25ADF5-D3FC-4A9A-8AAF-A0E2CA776AFF}"/>
    <pc:docChg chg="custSel modSld">
      <pc:chgData name="Norberto Oviedo Ugalde" userId="f6dd41cc-30ac-40c0-95f2-225f08fe1ba3" providerId="ADAL" clId="{AB25ADF5-D3FC-4A9A-8AAF-A0E2CA776AFF}" dt="2019-04-25T14:33:10.429" v="96"/>
      <pc:docMkLst>
        <pc:docMk/>
      </pc:docMkLst>
      <pc:sldChg chg="modSp">
        <pc:chgData name="Norberto Oviedo Ugalde" userId="f6dd41cc-30ac-40c0-95f2-225f08fe1ba3" providerId="ADAL" clId="{AB25ADF5-D3FC-4A9A-8AAF-A0E2CA776AFF}" dt="2019-04-12T16:56:38.314" v="0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AB25ADF5-D3FC-4A9A-8AAF-A0E2CA776AFF}" dt="2019-04-12T16:56:38.314" v="0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AB25ADF5-D3FC-4A9A-8AAF-A0E2CA776AFF}" dt="2019-04-25T14:30:00.352" v="72" actId="1076"/>
        <pc:sldMkLst>
          <pc:docMk/>
          <pc:sldMk cId="8202816" sldId="278"/>
        </pc:sldMkLst>
        <pc:spChg chg="add del mod">
          <ac:chgData name="Norberto Oviedo Ugalde" userId="f6dd41cc-30ac-40c0-95f2-225f08fe1ba3" providerId="ADAL" clId="{AB25ADF5-D3FC-4A9A-8AAF-A0E2CA776AFF}" dt="2019-04-25T14:28:08.953" v="66" actId="478"/>
          <ac:spMkLst>
            <pc:docMk/>
            <pc:sldMk cId="8202816" sldId="278"/>
            <ac:spMk id="2" creationId="{FB1CF968-E402-41C4-A206-48EB7C35DBCA}"/>
          </ac:spMkLst>
        </pc:spChg>
        <pc:spChg chg="mod">
          <ac:chgData name="Norberto Oviedo Ugalde" userId="f6dd41cc-30ac-40c0-95f2-225f08fe1ba3" providerId="ADAL" clId="{AB25ADF5-D3FC-4A9A-8AAF-A0E2CA776AFF}" dt="2019-04-25T14:25:37.169" v="38" actId="1076"/>
          <ac:spMkLst>
            <pc:docMk/>
            <pc:sldMk cId="8202816" sldId="278"/>
            <ac:spMk id="8" creationId="{95D1706D-2ECA-48C3-95B9-E87CCC897EBD}"/>
          </ac:spMkLst>
        </pc:spChg>
        <pc:spChg chg="mod">
          <ac:chgData name="Norberto Oviedo Ugalde" userId="f6dd41cc-30ac-40c0-95f2-225f08fe1ba3" providerId="ADAL" clId="{AB25ADF5-D3FC-4A9A-8AAF-A0E2CA776AFF}" dt="2019-04-25T14:28:00.698" v="64" actId="20577"/>
          <ac:spMkLst>
            <pc:docMk/>
            <pc:sldMk cId="8202816" sldId="278"/>
            <ac:spMk id="13" creationId="{61EBB727-CC41-46C2-858A-8C7086C48163}"/>
          </ac:spMkLst>
        </pc:spChg>
        <pc:spChg chg="add mod">
          <ac:chgData name="Norberto Oviedo Ugalde" userId="f6dd41cc-30ac-40c0-95f2-225f08fe1ba3" providerId="ADAL" clId="{AB25ADF5-D3FC-4A9A-8AAF-A0E2CA776AFF}" dt="2019-04-25T14:27:53.022" v="60" actId="164"/>
          <ac:spMkLst>
            <pc:docMk/>
            <pc:sldMk cId="8202816" sldId="278"/>
            <ac:spMk id="17" creationId="{4679D84B-46A8-401C-89F7-5909A4C798B2}"/>
          </ac:spMkLst>
        </pc:spChg>
        <pc:spChg chg="mod">
          <ac:chgData name="Norberto Oviedo Ugalde" userId="f6dd41cc-30ac-40c0-95f2-225f08fe1ba3" providerId="ADAL" clId="{AB25ADF5-D3FC-4A9A-8AAF-A0E2CA776AFF}" dt="2019-04-25T14:30:00.352" v="72" actId="1076"/>
          <ac:spMkLst>
            <pc:docMk/>
            <pc:sldMk cId="8202816" sldId="278"/>
            <ac:spMk id="20" creationId="{84EAA94D-64AE-4507-A7D4-9BBC808F9284}"/>
          </ac:spMkLst>
        </pc:spChg>
        <pc:spChg chg="add mod">
          <ac:chgData name="Norberto Oviedo Ugalde" userId="f6dd41cc-30ac-40c0-95f2-225f08fe1ba3" providerId="ADAL" clId="{AB25ADF5-D3FC-4A9A-8AAF-A0E2CA776AFF}" dt="2019-04-25T14:24:14.594" v="26" actId="1076"/>
          <ac:spMkLst>
            <pc:docMk/>
            <pc:sldMk cId="8202816" sldId="278"/>
            <ac:spMk id="27" creationId="{FDFA56A0-A462-4306-B74F-F6D5B6C8D087}"/>
          </ac:spMkLst>
        </pc:spChg>
        <pc:spChg chg="add mod">
          <ac:chgData name="Norberto Oviedo Ugalde" userId="f6dd41cc-30ac-40c0-95f2-225f08fe1ba3" providerId="ADAL" clId="{AB25ADF5-D3FC-4A9A-8AAF-A0E2CA776AFF}" dt="2019-04-25T14:24:30.313" v="30" actId="14100"/>
          <ac:spMkLst>
            <pc:docMk/>
            <pc:sldMk cId="8202816" sldId="278"/>
            <ac:spMk id="29" creationId="{1C01FCC1-EDC0-44EC-B7D5-00E922A31B9E}"/>
          </ac:spMkLst>
        </pc:spChg>
        <pc:spChg chg="add mod">
          <ac:chgData name="Norberto Oviedo Ugalde" userId="f6dd41cc-30ac-40c0-95f2-225f08fe1ba3" providerId="ADAL" clId="{AB25ADF5-D3FC-4A9A-8AAF-A0E2CA776AFF}" dt="2019-04-25T14:25:06.697" v="36" actId="1076"/>
          <ac:spMkLst>
            <pc:docMk/>
            <pc:sldMk cId="8202816" sldId="278"/>
            <ac:spMk id="30" creationId="{1553C1C5-E50C-4F80-A588-BC0F692C2073}"/>
          </ac:spMkLst>
        </pc:spChg>
        <pc:spChg chg="add mod">
          <ac:chgData name="Norberto Oviedo Ugalde" userId="f6dd41cc-30ac-40c0-95f2-225f08fe1ba3" providerId="ADAL" clId="{AB25ADF5-D3FC-4A9A-8AAF-A0E2CA776AFF}" dt="2019-04-25T14:27:53.022" v="60" actId="164"/>
          <ac:spMkLst>
            <pc:docMk/>
            <pc:sldMk cId="8202816" sldId="278"/>
            <ac:spMk id="32" creationId="{C7D8B7C4-3368-4488-A51D-EE0EC7AFD2ED}"/>
          </ac:spMkLst>
        </pc:spChg>
        <pc:grpChg chg="add mod">
          <ac:chgData name="Norberto Oviedo Ugalde" userId="f6dd41cc-30ac-40c0-95f2-225f08fe1ba3" providerId="ADAL" clId="{AB25ADF5-D3FC-4A9A-8AAF-A0E2CA776AFF}" dt="2019-04-25T14:28:05.898" v="65" actId="1076"/>
          <ac:grpSpMkLst>
            <pc:docMk/>
            <pc:sldMk cId="8202816" sldId="278"/>
            <ac:grpSpMk id="18" creationId="{2FEC8C2F-052C-4F06-A528-AD362FF39748}"/>
          </ac:grpSpMkLst>
        </pc:grpChg>
        <pc:cxnChg chg="del mod">
          <ac:chgData name="Norberto Oviedo Ugalde" userId="f6dd41cc-30ac-40c0-95f2-225f08fe1ba3" providerId="ADAL" clId="{AB25ADF5-D3FC-4A9A-8AAF-A0E2CA776AFF}" dt="2019-04-25T14:29:54.693" v="71" actId="478"/>
          <ac:cxnSpMkLst>
            <pc:docMk/>
            <pc:sldMk cId="8202816" sldId="278"/>
            <ac:cxnSpMk id="15" creationId="{A81ED1B8-D00B-4BA5-B530-B5A2367FA1D6}"/>
          </ac:cxnSpMkLst>
        </pc:cxnChg>
        <pc:cxnChg chg="add mod">
          <ac:chgData name="Norberto Oviedo Ugalde" userId="f6dd41cc-30ac-40c0-95f2-225f08fe1ba3" providerId="ADAL" clId="{AB25ADF5-D3FC-4A9A-8AAF-A0E2CA776AFF}" dt="2019-04-25T14:27:53.022" v="60" actId="164"/>
          <ac:cxnSpMkLst>
            <pc:docMk/>
            <pc:sldMk cId="8202816" sldId="278"/>
            <ac:cxnSpMk id="31" creationId="{3C1BBEBF-5A31-4F47-A726-ED5910D92ECE}"/>
          </ac:cxnSpMkLst>
        </pc:cxnChg>
      </pc:sldChg>
      <pc:sldChg chg="addSp delSp modSp delAnim modAnim">
        <pc:chgData name="Norberto Oviedo Ugalde" userId="f6dd41cc-30ac-40c0-95f2-225f08fe1ba3" providerId="ADAL" clId="{AB25ADF5-D3FC-4A9A-8AAF-A0E2CA776AFF}" dt="2019-04-25T14:33:10.429" v="96"/>
        <pc:sldMkLst>
          <pc:docMk/>
          <pc:sldMk cId="819223268" sldId="279"/>
        </pc:sldMkLst>
        <pc:spChg chg="mod">
          <ac:chgData name="Norberto Oviedo Ugalde" userId="f6dd41cc-30ac-40c0-95f2-225f08fe1ba3" providerId="ADAL" clId="{AB25ADF5-D3FC-4A9A-8AAF-A0E2CA776AFF}" dt="2019-04-25T14:32:20.343" v="87" actId="6549"/>
          <ac:spMkLst>
            <pc:docMk/>
            <pc:sldMk cId="819223268" sldId="279"/>
            <ac:spMk id="13" creationId="{61EBB727-CC41-46C2-858A-8C7086C48163}"/>
          </ac:spMkLst>
        </pc:spChg>
        <pc:spChg chg="add mod">
          <ac:chgData name="Norberto Oviedo Ugalde" userId="f6dd41cc-30ac-40c0-95f2-225f08fe1ba3" providerId="ADAL" clId="{AB25ADF5-D3FC-4A9A-8AAF-A0E2CA776AFF}" dt="2019-04-25T14:30:58.703" v="76" actId="14100"/>
          <ac:spMkLst>
            <pc:docMk/>
            <pc:sldMk cId="819223268" sldId="279"/>
            <ac:spMk id="18" creationId="{47759E6C-973E-4460-B031-C37AB024BE32}"/>
          </ac:spMkLst>
        </pc:spChg>
        <pc:spChg chg="add mod">
          <ac:chgData name="Norberto Oviedo Ugalde" userId="f6dd41cc-30ac-40c0-95f2-225f08fe1ba3" providerId="ADAL" clId="{AB25ADF5-D3FC-4A9A-8AAF-A0E2CA776AFF}" dt="2019-04-25T14:31:14.863" v="80" actId="1076"/>
          <ac:spMkLst>
            <pc:docMk/>
            <pc:sldMk cId="819223268" sldId="279"/>
            <ac:spMk id="19" creationId="{721C44F0-B829-48CB-80B9-46F71BE4630B}"/>
          </ac:spMkLst>
        </pc:spChg>
        <pc:spChg chg="add mod">
          <ac:chgData name="Norberto Oviedo Ugalde" userId="f6dd41cc-30ac-40c0-95f2-225f08fe1ba3" providerId="ADAL" clId="{AB25ADF5-D3FC-4A9A-8AAF-A0E2CA776AFF}" dt="2019-04-25T14:31:27.079" v="82" actId="1076"/>
          <ac:spMkLst>
            <pc:docMk/>
            <pc:sldMk cId="819223268" sldId="279"/>
            <ac:spMk id="22" creationId="{4D253C33-7D5A-4455-901F-0E39C9151D8C}"/>
          </ac:spMkLst>
        </pc:spChg>
        <pc:grpChg chg="add mod">
          <ac:chgData name="Norberto Oviedo Ugalde" userId="f6dd41cc-30ac-40c0-95f2-225f08fe1ba3" providerId="ADAL" clId="{AB25ADF5-D3FC-4A9A-8AAF-A0E2CA776AFF}" dt="2019-04-25T14:33:00.710" v="94" actId="1076"/>
          <ac:grpSpMkLst>
            <pc:docMk/>
            <pc:sldMk cId="819223268" sldId="279"/>
            <ac:grpSpMk id="28" creationId="{CF485425-FB84-4A40-BF72-B4240B98017D}"/>
          </ac:grpSpMkLst>
        </pc:grpChg>
        <pc:cxnChg chg="del">
          <ac:chgData name="Norberto Oviedo Ugalde" userId="f6dd41cc-30ac-40c0-95f2-225f08fe1ba3" providerId="ADAL" clId="{AB25ADF5-D3FC-4A9A-8AAF-A0E2CA776AFF}" dt="2019-04-25T14:32:27.284" v="88" actId="478"/>
          <ac:cxnSpMkLst>
            <pc:docMk/>
            <pc:sldMk cId="819223268" sldId="279"/>
            <ac:cxnSpMk id="15" creationId="{A81ED1B8-D00B-4BA5-B530-B5A2367FA1D6}"/>
          </ac:cxnSpMkLst>
        </pc:cxnChg>
        <pc:cxnChg chg="mod">
          <ac:chgData name="Norberto Oviedo Ugalde" userId="f6dd41cc-30ac-40c0-95f2-225f08fe1ba3" providerId="ADAL" clId="{AB25ADF5-D3FC-4A9A-8AAF-A0E2CA776AFF}" dt="2019-04-25T14:32:51.294" v="92" actId="14100"/>
          <ac:cxnSpMkLst>
            <pc:docMk/>
            <pc:sldMk cId="819223268" sldId="279"/>
            <ac:cxnSpMk id="29" creationId="{28BF085C-4C2E-41D7-8111-7893B5F33C8C}"/>
          </ac:cxnSpMkLst>
        </pc:cxnChg>
      </pc:sldChg>
    </pc:docChg>
  </pc:docChgLst>
  <pc:docChgLst>
    <pc:chgData name="Norberto Oviedo Ugalde" userId="f6dd41cc-30ac-40c0-95f2-225f08fe1ba3" providerId="ADAL" clId="{5D061390-6417-415D-ABAF-95EB3B42052C}"/>
    <pc:docChg chg="delSld">
      <pc:chgData name="Norberto Oviedo Ugalde" userId="f6dd41cc-30ac-40c0-95f2-225f08fe1ba3" providerId="ADAL" clId="{5D061390-6417-415D-ABAF-95EB3B42052C}" dt="2019-04-08T22:42:59.184" v="2" actId="2696"/>
      <pc:docMkLst>
        <pc:docMk/>
      </pc:docMkLst>
    </pc:docChg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8T15:09:22.544" v="1409" actId="1076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25/04/2019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80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Transformada de Laplace mediante definición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6143033-FDF5-4416-8594-CC6857F697A4}"/>
                  </a:ext>
                </a:extLst>
              </p:cNvPr>
              <p:cNvSpPr txBox="1"/>
              <p:nvPr/>
            </p:nvSpPr>
            <p:spPr>
              <a:xfrm>
                <a:off x="908556" y="1839351"/>
                <a:ext cx="10609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6143033-FDF5-4416-8594-CC6857F69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56" y="1839351"/>
                <a:ext cx="1060922" cy="523220"/>
              </a:xfrm>
              <a:prstGeom prst="rect">
                <a:avLst/>
              </a:prstGeom>
              <a:blipFill>
                <a:blip r:embed="rId2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5190F5F-3B09-4D7D-BCE4-FA210B1FA411}"/>
                  </a:ext>
                </a:extLst>
              </p:cNvPr>
              <p:cNvSpPr txBox="1"/>
              <p:nvPr/>
            </p:nvSpPr>
            <p:spPr>
              <a:xfrm>
                <a:off x="3924533" y="731686"/>
                <a:ext cx="4576689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1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5190F5F-3B09-4D7D-BCE4-FA210B1FA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533" y="731686"/>
                <a:ext cx="4576689" cy="6410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EB9C4F5-A13F-4DC9-886D-6E40E64C4C53}"/>
                  </a:ext>
                </a:extLst>
              </p:cNvPr>
              <p:cNvSpPr txBox="1"/>
              <p:nvPr/>
            </p:nvSpPr>
            <p:spPr>
              <a:xfrm>
                <a:off x="1797968" y="1780456"/>
                <a:ext cx="2563018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EB9C4F5-A13F-4DC9-886D-6E40E64C4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968" y="1780456"/>
                <a:ext cx="2563018" cy="6410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6346705-B2CA-4EA7-945F-D1D33D8E91E8}"/>
                  </a:ext>
                </a:extLst>
              </p:cNvPr>
              <p:cNvSpPr txBox="1"/>
              <p:nvPr/>
            </p:nvSpPr>
            <p:spPr>
              <a:xfrm>
                <a:off x="908556" y="1822148"/>
                <a:ext cx="10609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6346705-B2CA-4EA7-945F-D1D33D8E9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56" y="1822148"/>
                <a:ext cx="1060922" cy="523220"/>
              </a:xfrm>
              <a:prstGeom prst="rect">
                <a:avLst/>
              </a:prstGeom>
              <a:blipFill>
                <a:blip r:embed="rId5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95D1706D-2ECA-48C3-95B9-E87CCC897EBD}"/>
                  </a:ext>
                </a:extLst>
              </p:cNvPr>
              <p:cNvSpPr txBox="1"/>
              <p:nvPr/>
            </p:nvSpPr>
            <p:spPr>
              <a:xfrm>
                <a:off x="1794551" y="1791757"/>
                <a:ext cx="2563018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95D1706D-2ECA-48C3-95B9-E87CCC897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51" y="1791757"/>
                <a:ext cx="2563018" cy="6410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957FBA7-87A0-437A-895C-E909CE6BFCCE}"/>
                  </a:ext>
                </a:extLst>
              </p:cNvPr>
              <p:cNvSpPr txBox="1"/>
              <p:nvPr/>
            </p:nvSpPr>
            <p:spPr>
              <a:xfrm>
                <a:off x="4360986" y="1839351"/>
                <a:ext cx="2563018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957FBA7-87A0-437A-895C-E909CE6BF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986" y="1839351"/>
                <a:ext cx="2563018" cy="6410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1545F88-207E-45DA-88DC-E6AE9B688CAF}"/>
                  </a:ext>
                </a:extLst>
              </p:cNvPr>
              <p:cNvSpPr/>
              <p:nvPr/>
            </p:nvSpPr>
            <p:spPr>
              <a:xfrm>
                <a:off x="6419836" y="1483145"/>
                <a:ext cx="3067186" cy="1201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s-CR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C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𝒃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𝒔𝒕</m:t>
                                      </m:r>
                                    </m:sup>
                                  </m:s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e>
                              </m:nary>
                            </m:e>
                            <m:sup/>
                          </m:sSup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1545F88-207E-45DA-88DC-E6AE9B688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36" y="1483145"/>
                <a:ext cx="3067186" cy="12012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61EBB727-CC41-46C2-858A-8C7086C48163}"/>
                  </a:ext>
                </a:extLst>
              </p:cNvPr>
              <p:cNvSpPr/>
              <p:nvPr/>
            </p:nvSpPr>
            <p:spPr>
              <a:xfrm>
                <a:off x="1797968" y="2684371"/>
                <a:ext cx="2291845" cy="1073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s-CR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C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den>
                              </m:f>
                            </m:e>
                            <m:sup/>
                          </m:sSup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61EBB727-CC41-46C2-858A-8C7086C481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968" y="2684371"/>
                <a:ext cx="2291845" cy="10733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84EAA94D-64AE-4507-A7D4-9BBC808F9284}"/>
                  </a:ext>
                </a:extLst>
              </p:cNvPr>
              <p:cNvSpPr/>
              <p:nvPr/>
            </p:nvSpPr>
            <p:spPr>
              <a:xfrm>
                <a:off x="4499689" y="2778946"/>
                <a:ext cx="3426376" cy="944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R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s-CR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R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</m:fName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800" b="1" i="1" dirty="0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den>
                            </m:f>
                          </m:e>
                          <m:sup/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</m:e>
                    </m:func>
                  </m:oMath>
                </a14:m>
                <a:r>
                  <a:rPr lang="es-CR" sz="2800" dirty="0"/>
                  <a:t>]</a:t>
                </a:r>
              </a:p>
            </p:txBody>
          </p:sp>
        </mc:Choice>
        <mc:Fallback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84EAA94D-64AE-4507-A7D4-9BBC808F9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689" y="2778946"/>
                <a:ext cx="3426376" cy="944682"/>
              </a:xfrm>
              <a:prstGeom prst="rect">
                <a:avLst/>
              </a:prstGeom>
              <a:blipFill>
                <a:blip r:embed="rId10"/>
                <a:stretch>
                  <a:fillRect r="-178" b="-25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3D83333-75F9-4EFD-92CC-6AEEAB541447}"/>
                  </a:ext>
                </a:extLst>
              </p:cNvPr>
              <p:cNvSpPr/>
              <p:nvPr/>
            </p:nvSpPr>
            <p:spPr>
              <a:xfrm>
                <a:off x="1866622" y="4166332"/>
                <a:ext cx="192373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      0</m:t>
                          </m:r>
                        </m:fName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3D83333-75F9-4EFD-92CC-6AEEAB541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22" y="4166332"/>
                <a:ext cx="1923732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FB44B3A-7D57-474B-82EE-3FCA269AC7F7}"/>
                  </a:ext>
                </a:extLst>
              </p:cNvPr>
              <p:cNvSpPr/>
              <p:nvPr/>
            </p:nvSpPr>
            <p:spPr>
              <a:xfrm>
                <a:off x="1547203" y="4107439"/>
                <a:ext cx="10837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0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FB44B3A-7D57-474B-82EE-3FCA269AC7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203" y="4107439"/>
                <a:ext cx="1083758" cy="400110"/>
              </a:xfrm>
              <a:prstGeom prst="rect">
                <a:avLst/>
              </a:prstGeom>
              <a:blipFill>
                <a:blip r:embed="rId12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8B824D6-02BF-4233-AD3D-ABFC44C1532C}"/>
                  </a:ext>
                </a:extLst>
              </p:cNvPr>
              <p:cNvSpPr txBox="1"/>
              <p:nvPr/>
            </p:nvSpPr>
            <p:spPr>
              <a:xfrm>
                <a:off x="5565539" y="5068117"/>
                <a:ext cx="10609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8B824D6-02BF-4233-AD3D-ABFC44C15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539" y="5068117"/>
                <a:ext cx="1060922" cy="523220"/>
              </a:xfrm>
              <a:prstGeom prst="rect">
                <a:avLst/>
              </a:prstGeom>
              <a:blipFill>
                <a:blip r:embed="rId13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DF864569-7805-474C-AF02-360927E0F926}"/>
                  </a:ext>
                </a:extLst>
              </p:cNvPr>
              <p:cNvSpPr/>
              <p:nvPr/>
            </p:nvSpPr>
            <p:spPr>
              <a:xfrm>
                <a:off x="6419836" y="4878834"/>
                <a:ext cx="98347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  </m:t>
                          </m:r>
                        </m:fName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DF864569-7805-474C-AF02-360927E0F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36" y="4878834"/>
                <a:ext cx="983474" cy="9017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adroTexto 25">
            <a:extLst>
              <a:ext uri="{FF2B5EF4-FFF2-40B4-BE49-F238E27FC236}">
                <a16:creationId xmlns:a16="http://schemas.microsoft.com/office/drawing/2014/main" id="{7E4410C9-56B9-44CC-ABBC-0E6DC184683B}"/>
              </a:ext>
            </a:extLst>
          </p:cNvPr>
          <p:cNvSpPr txBox="1"/>
          <p:nvPr/>
        </p:nvSpPr>
        <p:spPr>
          <a:xfrm>
            <a:off x="5468712" y="4773821"/>
            <a:ext cx="2315497" cy="1202068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F0FED5CF-DBC8-416E-B2A6-70A3196085A3}"/>
                  </a:ext>
                </a:extLst>
              </p:cNvPr>
              <p:cNvSpPr/>
              <p:nvPr/>
            </p:nvSpPr>
            <p:spPr>
              <a:xfrm>
                <a:off x="9099209" y="5068117"/>
                <a:ext cx="1266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4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F0FED5CF-DBC8-416E-B2A6-70A319608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209" y="5068117"/>
                <a:ext cx="1266116" cy="461665"/>
              </a:xfrm>
              <a:prstGeom prst="rect">
                <a:avLst/>
              </a:prstGeom>
              <a:blipFill>
                <a:blip r:embed="rId15"/>
                <a:stretch>
                  <a:fillRect l="-483" r="-483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FDFA56A0-A462-4306-B74F-F6D5B6C8D087}"/>
              </a:ext>
            </a:extLst>
          </p:cNvPr>
          <p:cNvSpPr txBox="1"/>
          <p:nvPr/>
        </p:nvSpPr>
        <p:spPr>
          <a:xfrm>
            <a:off x="6871437" y="846778"/>
            <a:ext cx="588144" cy="52591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C01FCC1-EDC0-44EC-B7D5-00E922A31B9E}"/>
              </a:ext>
            </a:extLst>
          </p:cNvPr>
          <p:cNvSpPr txBox="1"/>
          <p:nvPr/>
        </p:nvSpPr>
        <p:spPr>
          <a:xfrm>
            <a:off x="3545058" y="1872990"/>
            <a:ext cx="245296" cy="46168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553C1C5-E50C-4F80-A588-BC0F692C2073}"/>
              </a:ext>
            </a:extLst>
          </p:cNvPr>
          <p:cNvSpPr txBox="1"/>
          <p:nvPr/>
        </p:nvSpPr>
        <p:spPr>
          <a:xfrm>
            <a:off x="1424706" y="1924507"/>
            <a:ext cx="309489" cy="3893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2FEC8C2F-052C-4F06-A528-AD362FF39748}"/>
              </a:ext>
            </a:extLst>
          </p:cNvPr>
          <p:cNvGrpSpPr/>
          <p:nvPr/>
        </p:nvGrpSpPr>
        <p:grpSpPr>
          <a:xfrm>
            <a:off x="3738497" y="2895917"/>
            <a:ext cx="372071" cy="920718"/>
            <a:chOff x="10365325" y="2662170"/>
            <a:chExt cx="372071" cy="920718"/>
          </a:xfrm>
        </p:grpSpPr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3C1BBEBF-5A31-4F47-A726-ED5910D92ECE}"/>
                </a:ext>
              </a:extLst>
            </p:cNvPr>
            <p:cNvCxnSpPr>
              <a:cxnSpLocks/>
            </p:cNvCxnSpPr>
            <p:nvPr/>
          </p:nvCxnSpPr>
          <p:spPr>
            <a:xfrm>
              <a:off x="10466945" y="2816059"/>
              <a:ext cx="0" cy="599931"/>
            </a:xfrm>
            <a:prstGeom prst="line">
              <a:avLst/>
            </a:prstGeom>
            <a:ln w="28575">
              <a:solidFill>
                <a:srgbClr val="326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ángulo 31">
                  <a:extLst>
                    <a:ext uri="{FF2B5EF4-FFF2-40B4-BE49-F238E27FC236}">
                      <a16:creationId xmlns:a16="http://schemas.microsoft.com/office/drawing/2014/main" id="{C7D8B7C4-3368-4488-A51D-EE0EC7AFD2ED}"/>
                    </a:ext>
                  </a:extLst>
                </p:cNvPr>
                <p:cNvSpPr/>
                <p:nvPr/>
              </p:nvSpPr>
              <p:spPr>
                <a:xfrm>
                  <a:off x="10365325" y="3275111"/>
                  <a:ext cx="341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R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s-CR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32" name="Rectángulo 31">
                  <a:extLst>
                    <a:ext uri="{FF2B5EF4-FFF2-40B4-BE49-F238E27FC236}">
                      <a16:creationId xmlns:a16="http://schemas.microsoft.com/office/drawing/2014/main" id="{C7D8B7C4-3368-4488-A51D-EE0EC7AFD2E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5325" y="3275111"/>
                  <a:ext cx="341760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4679D84B-46A8-401C-89F7-5909A4C798B2}"/>
                    </a:ext>
                  </a:extLst>
                </p:cNvPr>
                <p:cNvSpPr/>
                <p:nvPr/>
              </p:nvSpPr>
              <p:spPr>
                <a:xfrm>
                  <a:off x="10394032" y="2662170"/>
                  <a:ext cx="34336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R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es-CR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4679D84B-46A8-401C-89F7-5909A4C798B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4032" y="2662170"/>
                  <a:ext cx="343364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2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20" grpId="0"/>
      <p:bldP spid="21" grpId="0"/>
      <p:bldP spid="23" grpId="0"/>
      <p:bldP spid="24" grpId="0"/>
      <p:bldP spid="25" grpId="0"/>
      <p:bldP spid="26" grpId="0" animBg="1"/>
      <p:bldP spid="28" grpId="0"/>
      <p:bldP spid="27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6143033-FDF5-4416-8594-CC6857F697A4}"/>
                  </a:ext>
                </a:extLst>
              </p:cNvPr>
              <p:cNvSpPr txBox="1"/>
              <p:nvPr/>
            </p:nvSpPr>
            <p:spPr>
              <a:xfrm>
                <a:off x="808001" y="1063750"/>
                <a:ext cx="106092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CR" sz="2800" b="1" i="1" dirty="0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s-CR" sz="2800" b="1" i="1" dirty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6143033-FDF5-4416-8594-CC6857F69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001" y="1063750"/>
                <a:ext cx="1060922" cy="954107"/>
              </a:xfrm>
              <a:prstGeom prst="rect">
                <a:avLst/>
              </a:prstGeom>
              <a:blipFill>
                <a:blip r:embed="rId2"/>
                <a:stretch>
                  <a:fillRect l="-5172" r="-7471" b="-31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5190F5F-3B09-4D7D-BCE4-FA210B1FA411}"/>
                  </a:ext>
                </a:extLst>
              </p:cNvPr>
              <p:cNvSpPr txBox="1"/>
              <p:nvPr/>
            </p:nvSpPr>
            <p:spPr>
              <a:xfrm>
                <a:off x="3924533" y="731686"/>
                <a:ext cx="4576689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1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5190F5F-3B09-4D7D-BCE4-FA210B1FA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533" y="731686"/>
                <a:ext cx="4576689" cy="6410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EB9C4F5-A13F-4DC9-886D-6E40E64C4C53}"/>
                  </a:ext>
                </a:extLst>
              </p:cNvPr>
              <p:cNvSpPr txBox="1"/>
              <p:nvPr/>
            </p:nvSpPr>
            <p:spPr>
              <a:xfrm>
                <a:off x="1866622" y="1456176"/>
                <a:ext cx="2952355" cy="640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CR" sz="2800" b="1" i="1" dirty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s-CR" sz="2800" b="1" i="1" dirty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EB9C4F5-A13F-4DC9-886D-6E40E64C4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22" y="1456176"/>
                <a:ext cx="2952355" cy="640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6346705-B2CA-4EA7-945F-D1D33D8E91E8}"/>
                  </a:ext>
                </a:extLst>
              </p:cNvPr>
              <p:cNvSpPr txBox="1"/>
              <p:nvPr/>
            </p:nvSpPr>
            <p:spPr>
              <a:xfrm>
                <a:off x="808001" y="1072360"/>
                <a:ext cx="106092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6346705-B2CA-4EA7-945F-D1D33D8E9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001" y="1072360"/>
                <a:ext cx="1060922" cy="954107"/>
              </a:xfrm>
              <a:prstGeom prst="rect">
                <a:avLst/>
              </a:prstGeom>
              <a:blipFill>
                <a:blip r:embed="rId5"/>
                <a:stretch>
                  <a:fillRect l="-5172" r="-7471" b="-384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957FBA7-87A0-437A-895C-E909CE6BFCCE}"/>
                  </a:ext>
                </a:extLst>
              </p:cNvPr>
              <p:cNvSpPr txBox="1"/>
              <p:nvPr/>
            </p:nvSpPr>
            <p:spPr>
              <a:xfrm>
                <a:off x="4580607" y="1459340"/>
                <a:ext cx="2563018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R" sz="2800" b="1" i="1" dirty="0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1957FBA7-87A0-437A-895C-E909CE6BF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607" y="1459340"/>
                <a:ext cx="2563018" cy="6410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1545F88-207E-45DA-88DC-E6AE9B688CAF}"/>
                  </a:ext>
                </a:extLst>
              </p:cNvPr>
              <p:cNvSpPr/>
              <p:nvPr/>
            </p:nvSpPr>
            <p:spPr>
              <a:xfrm>
                <a:off x="7062851" y="1073593"/>
                <a:ext cx="3448701" cy="1201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s-CR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C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𝒃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e>
                              </m:nary>
                            </m:e>
                            <m:sup/>
                          </m:sSup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1545F88-207E-45DA-88DC-E6AE9B688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851" y="1073593"/>
                <a:ext cx="3448701" cy="12012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61EBB727-CC41-46C2-858A-8C7086C48163}"/>
                  </a:ext>
                </a:extLst>
              </p:cNvPr>
              <p:cNvSpPr/>
              <p:nvPr/>
            </p:nvSpPr>
            <p:spPr>
              <a:xfrm>
                <a:off x="1868508" y="2488358"/>
                <a:ext cx="2816540" cy="976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s-CR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C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).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</m:fName>
                        <m:e/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61EBB727-CC41-46C2-858A-8C7086C481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508" y="2488358"/>
                <a:ext cx="2816540" cy="9761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84EAA94D-64AE-4507-A7D4-9BBC808F9284}"/>
                  </a:ext>
                </a:extLst>
              </p:cNvPr>
              <p:cNvSpPr/>
              <p:nvPr/>
            </p:nvSpPr>
            <p:spPr>
              <a:xfrm>
                <a:off x="4927651" y="2537416"/>
                <a:ext cx="4270400" cy="987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s-CR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CR" sz="2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</m:fName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).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</m:d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84EAA94D-64AE-4507-A7D4-9BBC808F9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651" y="2537416"/>
                <a:ext cx="4270400" cy="9872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3D83333-75F9-4EFD-92CC-6AEEAB541447}"/>
                  </a:ext>
                </a:extLst>
              </p:cNvPr>
              <p:cNvSpPr/>
              <p:nvPr/>
            </p:nvSpPr>
            <p:spPr>
              <a:xfrm>
                <a:off x="1866622" y="4166332"/>
                <a:ext cx="253851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      0</m:t>
                          </m:r>
                        </m:fName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3D83333-75F9-4EFD-92CC-6AEEAB541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22" y="4166332"/>
                <a:ext cx="2538515" cy="9017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FB44B3A-7D57-474B-82EE-3FCA269AC7F7}"/>
                  </a:ext>
                </a:extLst>
              </p:cNvPr>
              <p:cNvSpPr/>
              <p:nvPr/>
            </p:nvSpPr>
            <p:spPr>
              <a:xfrm>
                <a:off x="1338462" y="4089716"/>
                <a:ext cx="15488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0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FB44B3A-7D57-474B-82EE-3FCA269AC7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462" y="4089716"/>
                <a:ext cx="1548822" cy="400110"/>
              </a:xfrm>
              <a:prstGeom prst="rect">
                <a:avLst/>
              </a:prstGeom>
              <a:blipFill>
                <a:blip r:embed="rId1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8B824D6-02BF-4233-AD3D-ABFC44C1532C}"/>
                  </a:ext>
                </a:extLst>
              </p:cNvPr>
              <p:cNvSpPr txBox="1"/>
              <p:nvPr/>
            </p:nvSpPr>
            <p:spPr>
              <a:xfrm>
                <a:off x="5331655" y="4666616"/>
                <a:ext cx="106092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d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8B824D6-02BF-4233-AD3D-ABFC44C15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655" y="4666616"/>
                <a:ext cx="1060922" cy="954107"/>
              </a:xfrm>
              <a:prstGeom prst="rect">
                <a:avLst/>
              </a:prstGeom>
              <a:blipFill>
                <a:blip r:embed="rId12"/>
                <a:stretch>
                  <a:fillRect l="-5172" r="-7471" b="-384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DF864569-7805-474C-AF02-360927E0F926}"/>
                  </a:ext>
                </a:extLst>
              </p:cNvPr>
              <p:cNvSpPr/>
              <p:nvPr/>
            </p:nvSpPr>
            <p:spPr>
              <a:xfrm>
                <a:off x="6419836" y="4878834"/>
                <a:ext cx="159825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  </m:t>
                          </m:r>
                        </m:fName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DF864569-7805-474C-AF02-360927E0F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36" y="4878834"/>
                <a:ext cx="1598258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adroTexto 25">
            <a:extLst>
              <a:ext uri="{FF2B5EF4-FFF2-40B4-BE49-F238E27FC236}">
                <a16:creationId xmlns:a16="http://schemas.microsoft.com/office/drawing/2014/main" id="{7E4410C9-56B9-44CC-ABBC-0E6DC184683B}"/>
              </a:ext>
            </a:extLst>
          </p:cNvPr>
          <p:cNvSpPr txBox="1"/>
          <p:nvPr/>
        </p:nvSpPr>
        <p:spPr>
          <a:xfrm>
            <a:off x="5385526" y="4792421"/>
            <a:ext cx="2632568" cy="1212477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6C5AA6B-EA2A-4931-8E76-927F242F8A61}"/>
                  </a:ext>
                </a:extLst>
              </p:cNvPr>
              <p:cNvSpPr txBox="1"/>
              <p:nvPr/>
            </p:nvSpPr>
            <p:spPr>
              <a:xfrm>
                <a:off x="1866622" y="1469580"/>
                <a:ext cx="2952355" cy="640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6C5AA6B-EA2A-4931-8E76-927F242F8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622" y="1469580"/>
                <a:ext cx="2952355" cy="6403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411EAD31-C6DC-4B52-8698-00039D1267A0}"/>
                  </a:ext>
                </a:extLst>
              </p:cNvPr>
              <p:cNvSpPr/>
              <p:nvPr/>
            </p:nvSpPr>
            <p:spPr>
              <a:xfrm>
                <a:off x="8787201" y="4938853"/>
                <a:ext cx="14534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411EAD31-C6DC-4B52-8698-00039D126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201" y="4938853"/>
                <a:ext cx="145341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47759E6C-973E-4460-B031-C37AB024BE32}"/>
              </a:ext>
            </a:extLst>
          </p:cNvPr>
          <p:cNvSpPr txBox="1"/>
          <p:nvPr/>
        </p:nvSpPr>
        <p:spPr>
          <a:xfrm>
            <a:off x="6865035" y="846777"/>
            <a:ext cx="633046" cy="43809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21C44F0-B829-48CB-80B9-46F71BE4630B}"/>
              </a:ext>
            </a:extLst>
          </p:cNvPr>
          <p:cNvSpPr txBox="1"/>
          <p:nvPr/>
        </p:nvSpPr>
        <p:spPr>
          <a:xfrm>
            <a:off x="3645950" y="1557313"/>
            <a:ext cx="557166" cy="43809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253C33-7D5A-4455-901F-0E39C9151D8C}"/>
              </a:ext>
            </a:extLst>
          </p:cNvPr>
          <p:cNvSpPr txBox="1"/>
          <p:nvPr/>
        </p:nvSpPr>
        <p:spPr>
          <a:xfrm>
            <a:off x="1264129" y="1557312"/>
            <a:ext cx="557166" cy="43809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CF485425-FB84-4A40-BF72-B4240B98017D}"/>
              </a:ext>
            </a:extLst>
          </p:cNvPr>
          <p:cNvGrpSpPr/>
          <p:nvPr/>
        </p:nvGrpSpPr>
        <p:grpSpPr>
          <a:xfrm>
            <a:off x="4120659" y="2530560"/>
            <a:ext cx="481932" cy="1099657"/>
            <a:chOff x="10365325" y="2662170"/>
            <a:chExt cx="372071" cy="920718"/>
          </a:xfrm>
        </p:grpSpPr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28BF085C-4C2E-41D7-8111-7893B5F33C8C}"/>
                </a:ext>
              </a:extLst>
            </p:cNvPr>
            <p:cNvCxnSpPr>
              <a:cxnSpLocks/>
            </p:cNvCxnSpPr>
            <p:nvPr/>
          </p:nvCxnSpPr>
          <p:spPr>
            <a:xfrm>
              <a:off x="10466945" y="2816058"/>
              <a:ext cx="0" cy="612941"/>
            </a:xfrm>
            <a:prstGeom prst="line">
              <a:avLst/>
            </a:prstGeom>
            <a:ln w="28575">
              <a:solidFill>
                <a:srgbClr val="326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ángulo 29">
                  <a:extLst>
                    <a:ext uri="{FF2B5EF4-FFF2-40B4-BE49-F238E27FC236}">
                      <a16:creationId xmlns:a16="http://schemas.microsoft.com/office/drawing/2014/main" id="{1780E439-1F4E-4DE2-B500-8C142319E66B}"/>
                    </a:ext>
                  </a:extLst>
                </p:cNvPr>
                <p:cNvSpPr/>
                <p:nvPr/>
              </p:nvSpPr>
              <p:spPr>
                <a:xfrm>
                  <a:off x="10365325" y="3275111"/>
                  <a:ext cx="341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R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s-CR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30" name="Rectángulo 29">
                  <a:extLst>
                    <a:ext uri="{FF2B5EF4-FFF2-40B4-BE49-F238E27FC236}">
                      <a16:creationId xmlns:a16="http://schemas.microsoft.com/office/drawing/2014/main" id="{1780E439-1F4E-4DE2-B500-8C142319E6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5325" y="3275111"/>
                  <a:ext cx="341760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ángulo 30">
                  <a:extLst>
                    <a:ext uri="{FF2B5EF4-FFF2-40B4-BE49-F238E27FC236}">
                      <a16:creationId xmlns:a16="http://schemas.microsoft.com/office/drawing/2014/main" id="{12E254FB-7FE0-45D0-A0B7-6B271417058C}"/>
                    </a:ext>
                  </a:extLst>
                </p:cNvPr>
                <p:cNvSpPr/>
                <p:nvPr/>
              </p:nvSpPr>
              <p:spPr>
                <a:xfrm>
                  <a:off x="10394032" y="2662170"/>
                  <a:ext cx="34336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R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es-CR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31" name="Rectángulo 30">
                  <a:extLst>
                    <a:ext uri="{FF2B5EF4-FFF2-40B4-BE49-F238E27FC236}">
                      <a16:creationId xmlns:a16="http://schemas.microsoft.com/office/drawing/2014/main" id="{12E254FB-7FE0-45D0-A0B7-6B271417058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4032" y="2662170"/>
                  <a:ext cx="343364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1922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2" grpId="0"/>
      <p:bldP spid="13" grpId="0"/>
      <p:bldP spid="20" grpId="0"/>
      <p:bldP spid="21" grpId="0"/>
      <p:bldP spid="23" grpId="0"/>
      <p:bldP spid="24" grpId="0"/>
      <p:bldP spid="25" grpId="0"/>
      <p:bldP spid="26" grpId="0" animBg="1"/>
      <p:bldP spid="17" grpId="0"/>
      <p:bldP spid="27" grpId="0"/>
      <p:bldP spid="18" grpId="0" animBg="1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981</TotalTime>
  <Words>118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Transformada de Laplace mediante definición    M.Sc. Norberto Oviedo Ugalde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137</cp:revision>
  <dcterms:created xsi:type="dcterms:W3CDTF">2017-12-17T14:58:24Z</dcterms:created>
  <dcterms:modified xsi:type="dcterms:W3CDTF">2019-04-25T14:33:31Z</dcterms:modified>
</cp:coreProperties>
</file>