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74" r:id="rId6"/>
    <p:sldId id="270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0367DF-C442-48C5-8092-617DCDFD5FB2}" v="240" dt="2019-04-01T16:30:45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12T16:56:15.195" v="1410" actId="255"/>
      <pc:docMkLst>
        <pc:docMk/>
      </pc:docMkLst>
      <pc:sldChg chg="modSp">
        <pc:chgData name="Norberto Oviedo Ugalde" userId="f6dd41cc-30ac-40c0-95f2-225f08fe1ba3" providerId="ADAL" clId="{B20367DF-C442-48C5-8092-617DCDFD5FB2}" dt="2019-04-12T16:56:15.195" v="1410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12T16:56:15.195" v="1410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  <pc:sldChg chg="addSp delSp modSp delAnim modAnim">
        <pc:chgData name="Norberto Oviedo Ugalde" userId="f6dd41cc-30ac-40c0-95f2-225f08fe1ba3" providerId="ADAL" clId="{B20367DF-C442-48C5-8092-617DCDFD5FB2}" dt="2019-04-08T15:09:22.544" v="1409" actId="1076"/>
        <pc:sldMkLst>
          <pc:docMk/>
          <pc:sldMk cId="3860956282" sldId="270"/>
        </pc:sldMkLst>
        <pc:spChg chg="add mod">
          <ac:chgData name="Norberto Oviedo Ugalde" userId="f6dd41cc-30ac-40c0-95f2-225f08fe1ba3" providerId="ADAL" clId="{B20367DF-C442-48C5-8092-617DCDFD5FB2}" dt="2019-04-01T16:02:07.226" v="905" actId="20577"/>
          <ac:spMkLst>
            <pc:docMk/>
            <pc:sldMk cId="3860956282" sldId="270"/>
            <ac:spMk id="2" creationId="{B2A65A91-3AA8-44DD-B51F-662381F44548}"/>
          </ac:spMkLst>
        </pc:spChg>
        <pc:spChg chg="add mod">
          <ac:chgData name="Norberto Oviedo Ugalde" userId="f6dd41cc-30ac-40c0-95f2-225f08fe1ba3" providerId="ADAL" clId="{B20367DF-C442-48C5-8092-617DCDFD5FB2}" dt="2019-04-08T14:24:44.082" v="1222" actId="207"/>
          <ac:spMkLst>
            <pc:docMk/>
            <pc:sldMk cId="3860956282" sldId="270"/>
            <ac:spMk id="3" creationId="{92E1E077-B2AF-41DD-8A1D-74BD752150C9}"/>
          </ac:spMkLst>
        </pc:spChg>
        <pc:spChg chg="del">
          <ac:chgData name="Norberto Oviedo Ugalde" userId="f6dd41cc-30ac-40c0-95f2-225f08fe1ba3" providerId="ADAL" clId="{B20367DF-C442-48C5-8092-617DCDFD5FB2}" dt="2019-04-01T15:50:55.261" v="791" actId="478"/>
          <ac:spMkLst>
            <pc:docMk/>
            <pc:sldMk cId="3860956282" sldId="270"/>
            <ac:spMk id="3" creationId="{A141FAF9-2996-419F-8438-5AA28C81519A}"/>
          </ac:spMkLst>
        </pc:spChg>
        <pc:spChg chg="del">
          <ac:chgData name="Norberto Oviedo Ugalde" userId="f6dd41cc-30ac-40c0-95f2-225f08fe1ba3" providerId="ADAL" clId="{B20367DF-C442-48C5-8092-617DCDFD5FB2}" dt="2019-04-01T15:50:49.085" v="788" actId="478"/>
          <ac:spMkLst>
            <pc:docMk/>
            <pc:sldMk cId="3860956282" sldId="270"/>
            <ac:spMk id="4" creationId="{34253248-139D-4E95-9702-36017106CBBB}"/>
          </ac:spMkLst>
        </pc:spChg>
        <pc:spChg chg="add mod">
          <ac:chgData name="Norberto Oviedo Ugalde" userId="f6dd41cc-30ac-40c0-95f2-225f08fe1ba3" providerId="ADAL" clId="{B20367DF-C442-48C5-8092-617DCDFD5FB2}" dt="2019-04-01T16:12:53.537" v="1013" actId="1076"/>
          <ac:spMkLst>
            <pc:docMk/>
            <pc:sldMk cId="3860956282" sldId="270"/>
            <ac:spMk id="5" creationId="{597895B4-3AB6-4354-BA19-F8C450E4A3BF}"/>
          </ac:spMkLst>
        </pc:spChg>
        <pc:spChg chg="del">
          <ac:chgData name="Norberto Oviedo Ugalde" userId="f6dd41cc-30ac-40c0-95f2-225f08fe1ba3" providerId="ADAL" clId="{B20367DF-C442-48C5-8092-617DCDFD5FB2}" dt="2019-04-01T15:50:44.743" v="786" actId="478"/>
          <ac:spMkLst>
            <pc:docMk/>
            <pc:sldMk cId="3860956282" sldId="270"/>
            <ac:spMk id="7" creationId="{080EA391-085B-45CB-83B6-1936295A9C22}"/>
          </ac:spMkLst>
        </pc:spChg>
        <pc:spChg chg="del">
          <ac:chgData name="Norberto Oviedo Ugalde" userId="f6dd41cc-30ac-40c0-95f2-225f08fe1ba3" providerId="ADAL" clId="{B20367DF-C442-48C5-8092-617DCDFD5FB2}" dt="2019-04-01T15:50:34.700" v="777" actId="478"/>
          <ac:spMkLst>
            <pc:docMk/>
            <pc:sldMk cId="3860956282" sldId="270"/>
            <ac:spMk id="8" creationId="{9203E85B-BD3D-4BF8-84B9-691D9776E50D}"/>
          </ac:spMkLst>
        </pc:spChg>
        <pc:spChg chg="add del mod">
          <ac:chgData name="Norberto Oviedo Ugalde" userId="f6dd41cc-30ac-40c0-95f2-225f08fe1ba3" providerId="ADAL" clId="{B20367DF-C442-48C5-8092-617DCDFD5FB2}" dt="2019-04-08T14:30:30.455" v="1263" actId="478"/>
          <ac:spMkLst>
            <pc:docMk/>
            <pc:sldMk cId="3860956282" sldId="270"/>
            <ac:spMk id="11" creationId="{6501B004-3CF0-4E8A-B9FB-B84F49418C65}"/>
          </ac:spMkLst>
        </pc:spChg>
        <pc:spChg chg="del">
          <ac:chgData name="Norberto Oviedo Ugalde" userId="f6dd41cc-30ac-40c0-95f2-225f08fe1ba3" providerId="ADAL" clId="{B20367DF-C442-48C5-8092-617DCDFD5FB2}" dt="2019-04-01T15:50:40.785" v="784" actId="478"/>
          <ac:spMkLst>
            <pc:docMk/>
            <pc:sldMk cId="3860956282" sldId="270"/>
            <ac:spMk id="11" creationId="{A8497C18-299C-47C2-913B-D72736040010}"/>
          </ac:spMkLst>
        </pc:spChg>
        <pc:spChg chg="del">
          <ac:chgData name="Norberto Oviedo Ugalde" userId="f6dd41cc-30ac-40c0-95f2-225f08fe1ba3" providerId="ADAL" clId="{B20367DF-C442-48C5-8092-617DCDFD5FB2}" dt="2019-04-01T15:50:39.994" v="783" actId="478"/>
          <ac:spMkLst>
            <pc:docMk/>
            <pc:sldMk cId="3860956282" sldId="270"/>
            <ac:spMk id="12" creationId="{58EC819E-7C38-4E84-AFE2-17515043AE4E}"/>
          </ac:spMkLst>
        </pc:spChg>
        <pc:spChg chg="add mod">
          <ac:chgData name="Norberto Oviedo Ugalde" userId="f6dd41cc-30ac-40c0-95f2-225f08fe1ba3" providerId="ADAL" clId="{B20367DF-C442-48C5-8092-617DCDFD5FB2}" dt="2019-04-08T15:00:33.421" v="1372" actId="1076"/>
          <ac:spMkLst>
            <pc:docMk/>
            <pc:sldMk cId="3860956282" sldId="270"/>
            <ac:spMk id="12" creationId="{86CC7B48-F308-4C1D-98F4-8CB2517DC23D}"/>
          </ac:spMkLst>
        </pc:spChg>
        <pc:spChg chg="del">
          <ac:chgData name="Norberto Oviedo Ugalde" userId="f6dd41cc-30ac-40c0-95f2-225f08fe1ba3" providerId="ADAL" clId="{B20367DF-C442-48C5-8092-617DCDFD5FB2}" dt="2019-04-01T15:50:41.701" v="785" actId="478"/>
          <ac:spMkLst>
            <pc:docMk/>
            <pc:sldMk cId="3860956282" sldId="270"/>
            <ac:spMk id="13" creationId="{A9C9F5BB-9DAB-47C6-B6FB-F751CA1BA9C7}"/>
          </ac:spMkLst>
        </pc:spChg>
        <pc:spChg chg="del">
          <ac:chgData name="Norberto Oviedo Ugalde" userId="f6dd41cc-30ac-40c0-95f2-225f08fe1ba3" providerId="ADAL" clId="{B20367DF-C442-48C5-8092-617DCDFD5FB2}" dt="2019-04-01T15:50:39.259" v="782" actId="478"/>
          <ac:spMkLst>
            <pc:docMk/>
            <pc:sldMk cId="3860956282" sldId="270"/>
            <ac:spMk id="17" creationId="{1ED84B15-87F9-4D0F-A962-19D29A8F73D9}"/>
          </ac:spMkLst>
        </pc:spChg>
        <pc:spChg chg="del">
          <ac:chgData name="Norberto Oviedo Ugalde" userId="f6dd41cc-30ac-40c0-95f2-225f08fe1ba3" providerId="ADAL" clId="{B20367DF-C442-48C5-8092-617DCDFD5FB2}" dt="2019-04-01T15:50:37.070" v="779" actId="478"/>
          <ac:spMkLst>
            <pc:docMk/>
            <pc:sldMk cId="3860956282" sldId="270"/>
            <ac:spMk id="18" creationId="{4270DE75-4F22-4340-A256-2F0BE0F1F1FA}"/>
          </ac:spMkLst>
        </pc:spChg>
        <pc:spChg chg="add mod">
          <ac:chgData name="Norberto Oviedo Ugalde" userId="f6dd41cc-30ac-40c0-95f2-225f08fe1ba3" providerId="ADAL" clId="{B20367DF-C442-48C5-8092-617DCDFD5FB2}" dt="2019-04-08T14:38:09.702" v="1296" actId="208"/>
          <ac:spMkLst>
            <pc:docMk/>
            <pc:sldMk cId="3860956282" sldId="270"/>
            <ac:spMk id="18" creationId="{64204CF6-9573-4C4A-A52C-3897027A8371}"/>
          </ac:spMkLst>
        </pc:spChg>
        <pc:spChg chg="add del mod">
          <ac:chgData name="Norberto Oviedo Ugalde" userId="f6dd41cc-30ac-40c0-95f2-225f08fe1ba3" providerId="ADAL" clId="{B20367DF-C442-48C5-8092-617DCDFD5FB2}" dt="2019-04-01T15:51:47.326" v="808" actId="478"/>
          <ac:spMkLst>
            <pc:docMk/>
            <pc:sldMk cId="3860956282" sldId="270"/>
            <ac:spMk id="19" creationId="{5AFB12A1-9450-4925-BE5A-5F6A0C3E6D65}"/>
          </ac:spMkLst>
        </pc:spChg>
        <pc:spChg chg="del">
          <ac:chgData name="Norberto Oviedo Ugalde" userId="f6dd41cc-30ac-40c0-95f2-225f08fe1ba3" providerId="ADAL" clId="{B20367DF-C442-48C5-8092-617DCDFD5FB2}" dt="2019-04-01T15:50:36.306" v="778" actId="478"/>
          <ac:spMkLst>
            <pc:docMk/>
            <pc:sldMk cId="3860956282" sldId="270"/>
            <ac:spMk id="20" creationId="{3F9F1EBE-6284-40F2-8ABF-64B04677CA31}"/>
          </ac:spMkLst>
        </pc:spChg>
        <pc:spChg chg="add mod">
          <ac:chgData name="Norberto Oviedo Ugalde" userId="f6dd41cc-30ac-40c0-95f2-225f08fe1ba3" providerId="ADAL" clId="{B20367DF-C442-48C5-8092-617DCDFD5FB2}" dt="2019-04-08T14:53:49.793" v="1339" actId="207"/>
          <ac:spMkLst>
            <pc:docMk/>
            <pc:sldMk cId="3860956282" sldId="270"/>
            <ac:spMk id="21" creationId="{0DF348C7-C77F-4DE3-870C-5C3B42369A9D}"/>
          </ac:spMkLst>
        </pc:spChg>
        <pc:spChg chg="del">
          <ac:chgData name="Norberto Oviedo Ugalde" userId="f6dd41cc-30ac-40c0-95f2-225f08fe1ba3" providerId="ADAL" clId="{B20367DF-C442-48C5-8092-617DCDFD5FB2}" dt="2019-04-01T15:50:37.810" v="780" actId="478"/>
          <ac:spMkLst>
            <pc:docMk/>
            <pc:sldMk cId="3860956282" sldId="270"/>
            <ac:spMk id="21" creationId="{852E13A4-A495-4AD9-830B-09C8B16CE722}"/>
          </ac:spMkLst>
        </pc:spChg>
        <pc:spChg chg="del">
          <ac:chgData name="Norberto Oviedo Ugalde" userId="f6dd41cc-30ac-40c0-95f2-225f08fe1ba3" providerId="ADAL" clId="{B20367DF-C442-48C5-8092-617DCDFD5FB2}" dt="2019-04-01T15:50:38.511" v="781" actId="478"/>
          <ac:spMkLst>
            <pc:docMk/>
            <pc:sldMk cId="3860956282" sldId="270"/>
            <ac:spMk id="22" creationId="{437C005D-3BC9-456F-8A1A-D23B6D5C9CB3}"/>
          </ac:spMkLst>
        </pc:spChg>
        <pc:spChg chg="add del">
          <ac:chgData name="Norberto Oviedo Ugalde" userId="f6dd41cc-30ac-40c0-95f2-225f08fe1ba3" providerId="ADAL" clId="{B20367DF-C442-48C5-8092-617DCDFD5FB2}" dt="2019-04-08T14:12:54.900" v="1142"/>
          <ac:spMkLst>
            <pc:docMk/>
            <pc:sldMk cId="3860956282" sldId="270"/>
            <ac:spMk id="22" creationId="{D0CA08CD-C717-462A-9AF6-4D8BCB64A66C}"/>
          </ac:spMkLst>
        </pc:spChg>
        <pc:spChg chg="add mod">
          <ac:chgData name="Norberto Oviedo Ugalde" userId="f6dd41cc-30ac-40c0-95f2-225f08fe1ba3" providerId="ADAL" clId="{B20367DF-C442-48C5-8092-617DCDFD5FB2}" dt="2019-04-08T14:39:29.634" v="1298" actId="1076"/>
          <ac:spMkLst>
            <pc:docMk/>
            <pc:sldMk cId="3860956282" sldId="270"/>
            <ac:spMk id="23" creationId="{57A1F32A-5F30-458F-B940-CCDF51B0D723}"/>
          </ac:spMkLst>
        </pc:spChg>
        <pc:spChg chg="del">
          <ac:chgData name="Norberto Oviedo Ugalde" userId="f6dd41cc-30ac-40c0-95f2-225f08fe1ba3" providerId="ADAL" clId="{B20367DF-C442-48C5-8092-617DCDFD5FB2}" dt="2019-04-01T15:50:52.939" v="790" actId="478"/>
          <ac:spMkLst>
            <pc:docMk/>
            <pc:sldMk cId="3860956282" sldId="270"/>
            <ac:spMk id="23" creationId="{5EEACB8B-587F-4B5A-AADE-FAF4B631C7EF}"/>
          </ac:spMkLst>
        </pc:spChg>
        <pc:spChg chg="add mod">
          <ac:chgData name="Norberto Oviedo Ugalde" userId="f6dd41cc-30ac-40c0-95f2-225f08fe1ba3" providerId="ADAL" clId="{B20367DF-C442-48C5-8092-617DCDFD5FB2}" dt="2019-04-01T15:59:39.857" v="873" actId="1076"/>
          <ac:spMkLst>
            <pc:docMk/>
            <pc:sldMk cId="3860956282" sldId="270"/>
            <ac:spMk id="24" creationId="{7A3850F3-99AA-405F-B2DC-A9109FA353C5}"/>
          </ac:spMkLst>
        </pc:spChg>
        <pc:spChg chg="add mod">
          <ac:chgData name="Norberto Oviedo Ugalde" userId="f6dd41cc-30ac-40c0-95f2-225f08fe1ba3" providerId="ADAL" clId="{B20367DF-C442-48C5-8092-617DCDFD5FB2}" dt="2019-04-01T15:59:37.953" v="872" actId="1076"/>
          <ac:spMkLst>
            <pc:docMk/>
            <pc:sldMk cId="3860956282" sldId="270"/>
            <ac:spMk id="25" creationId="{CBB8EFB3-6B4C-40C9-A4EF-990F002CEEEB}"/>
          </ac:spMkLst>
        </pc:spChg>
        <pc:spChg chg="add mod">
          <ac:chgData name="Norberto Oviedo Ugalde" userId="f6dd41cc-30ac-40c0-95f2-225f08fe1ba3" providerId="ADAL" clId="{B20367DF-C442-48C5-8092-617DCDFD5FB2}" dt="2019-04-01T16:08:14.846" v="966" actId="20577"/>
          <ac:spMkLst>
            <pc:docMk/>
            <pc:sldMk cId="3860956282" sldId="270"/>
            <ac:spMk id="26" creationId="{380D2678-C58A-41A0-AF37-238CAF4D43EC}"/>
          </ac:spMkLst>
        </pc:spChg>
        <pc:spChg chg="del">
          <ac:chgData name="Norberto Oviedo Ugalde" userId="f6dd41cc-30ac-40c0-95f2-225f08fe1ba3" providerId="ADAL" clId="{B20367DF-C442-48C5-8092-617DCDFD5FB2}" dt="2019-04-01T15:50:50.563" v="789" actId="478"/>
          <ac:spMkLst>
            <pc:docMk/>
            <pc:sldMk cId="3860956282" sldId="270"/>
            <ac:spMk id="27" creationId="{13EA1965-E33A-4DFF-B0F0-A2170DE37FE1}"/>
          </ac:spMkLst>
        </pc:spChg>
        <pc:spChg chg="add mod">
          <ac:chgData name="Norberto Oviedo Ugalde" userId="f6dd41cc-30ac-40c0-95f2-225f08fe1ba3" providerId="ADAL" clId="{B20367DF-C442-48C5-8092-617DCDFD5FB2}" dt="2019-04-08T14:13:51.666" v="1152" actId="1076"/>
          <ac:spMkLst>
            <pc:docMk/>
            <pc:sldMk cId="3860956282" sldId="270"/>
            <ac:spMk id="27" creationId="{243B6159-D681-4F75-845B-67CB0618778E}"/>
          </ac:spMkLst>
        </pc:spChg>
        <pc:spChg chg="del">
          <ac:chgData name="Norberto Oviedo Ugalde" userId="f6dd41cc-30ac-40c0-95f2-225f08fe1ba3" providerId="ADAL" clId="{B20367DF-C442-48C5-8092-617DCDFD5FB2}" dt="2019-04-01T15:50:46.862" v="787" actId="478"/>
          <ac:spMkLst>
            <pc:docMk/>
            <pc:sldMk cId="3860956282" sldId="270"/>
            <ac:spMk id="28" creationId="{9C24A6BC-BBB5-42D4-BDBA-456CFFC2FF86}"/>
          </ac:spMkLst>
        </pc:spChg>
        <pc:spChg chg="add mod">
          <ac:chgData name="Norberto Oviedo Ugalde" userId="f6dd41cc-30ac-40c0-95f2-225f08fe1ba3" providerId="ADAL" clId="{B20367DF-C442-48C5-8092-617DCDFD5FB2}" dt="2019-04-08T14:53:42.416" v="1336" actId="207"/>
          <ac:spMkLst>
            <pc:docMk/>
            <pc:sldMk cId="3860956282" sldId="270"/>
            <ac:spMk id="28" creationId="{B35456A6-8869-4DFF-ACF0-E4EECCCB2921}"/>
          </ac:spMkLst>
        </pc:spChg>
        <pc:spChg chg="add mod">
          <ac:chgData name="Norberto Oviedo Ugalde" userId="f6dd41cc-30ac-40c0-95f2-225f08fe1ba3" providerId="ADAL" clId="{B20367DF-C442-48C5-8092-617DCDFD5FB2}" dt="2019-04-08T14:15:42.458" v="1176" actId="207"/>
          <ac:spMkLst>
            <pc:docMk/>
            <pc:sldMk cId="3860956282" sldId="270"/>
            <ac:spMk id="29" creationId="{220F9586-BD72-4BB8-BAC3-6CA7DAC2084A}"/>
          </ac:spMkLst>
        </pc:spChg>
        <pc:spChg chg="add del mod">
          <ac:chgData name="Norberto Oviedo Ugalde" userId="f6dd41cc-30ac-40c0-95f2-225f08fe1ba3" providerId="ADAL" clId="{B20367DF-C442-48C5-8092-617DCDFD5FB2}" dt="2019-04-01T15:57:23.487" v="849" actId="478"/>
          <ac:spMkLst>
            <pc:docMk/>
            <pc:sldMk cId="3860956282" sldId="270"/>
            <ac:spMk id="29" creationId="{A877B774-F835-45EC-93EB-5509AB23846A}"/>
          </ac:spMkLst>
        </pc:spChg>
        <pc:spChg chg="add mod">
          <ac:chgData name="Norberto Oviedo Ugalde" userId="f6dd41cc-30ac-40c0-95f2-225f08fe1ba3" providerId="ADAL" clId="{B20367DF-C442-48C5-8092-617DCDFD5FB2}" dt="2019-04-01T16:08:41.740" v="972" actId="1076"/>
          <ac:spMkLst>
            <pc:docMk/>
            <pc:sldMk cId="3860956282" sldId="270"/>
            <ac:spMk id="30" creationId="{73864227-21DF-42A0-B1DE-809C667519CD}"/>
          </ac:spMkLst>
        </pc:spChg>
        <pc:spChg chg="add mod">
          <ac:chgData name="Norberto Oviedo Ugalde" userId="f6dd41cc-30ac-40c0-95f2-225f08fe1ba3" providerId="ADAL" clId="{B20367DF-C442-48C5-8092-617DCDFD5FB2}" dt="2019-04-08T14:14:04.418" v="1158" actId="1076"/>
          <ac:spMkLst>
            <pc:docMk/>
            <pc:sldMk cId="3860956282" sldId="270"/>
            <ac:spMk id="31" creationId="{3065667D-5688-459E-A0A8-ACFA912D0AEF}"/>
          </ac:spMkLst>
        </pc:spChg>
        <pc:spChg chg="add mod">
          <ac:chgData name="Norberto Oviedo Ugalde" userId="f6dd41cc-30ac-40c0-95f2-225f08fe1ba3" providerId="ADAL" clId="{B20367DF-C442-48C5-8092-617DCDFD5FB2}" dt="2019-04-08T14:15:39.229" v="1175" actId="207"/>
          <ac:spMkLst>
            <pc:docMk/>
            <pc:sldMk cId="3860956282" sldId="270"/>
            <ac:spMk id="32" creationId="{B331D066-1A38-4688-9047-C94425DFA860}"/>
          </ac:spMkLst>
        </pc:spChg>
        <pc:spChg chg="add del mod">
          <ac:chgData name="Norberto Oviedo Ugalde" userId="f6dd41cc-30ac-40c0-95f2-225f08fe1ba3" providerId="ADAL" clId="{B20367DF-C442-48C5-8092-617DCDFD5FB2}" dt="2019-04-01T15:58:15.806" v="858" actId="478"/>
          <ac:spMkLst>
            <pc:docMk/>
            <pc:sldMk cId="3860956282" sldId="270"/>
            <ac:spMk id="32" creationId="{F11F572C-78E2-416D-8BD8-2D905336DD45}"/>
          </ac:spMkLst>
        </pc:spChg>
        <pc:spChg chg="add mod">
          <ac:chgData name="Norberto Oviedo Ugalde" userId="f6dd41cc-30ac-40c0-95f2-225f08fe1ba3" providerId="ADAL" clId="{B20367DF-C442-48C5-8092-617DCDFD5FB2}" dt="2019-04-01T16:20:25.652" v="1078" actId="1076"/>
          <ac:spMkLst>
            <pc:docMk/>
            <pc:sldMk cId="3860956282" sldId="270"/>
            <ac:spMk id="33" creationId="{75E8D456-A89C-4562-8DAC-462163A22639}"/>
          </ac:spMkLst>
        </pc:spChg>
        <pc:spChg chg="add mod">
          <ac:chgData name="Norberto Oviedo Ugalde" userId="f6dd41cc-30ac-40c0-95f2-225f08fe1ba3" providerId="ADAL" clId="{B20367DF-C442-48C5-8092-617DCDFD5FB2}" dt="2019-04-01T16:20:28.908" v="1079" actId="1076"/>
          <ac:spMkLst>
            <pc:docMk/>
            <pc:sldMk cId="3860956282" sldId="270"/>
            <ac:spMk id="34" creationId="{37313C85-961A-4014-AE82-AF7B110653B3}"/>
          </ac:spMkLst>
        </pc:spChg>
        <pc:spChg chg="add mod">
          <ac:chgData name="Norberto Oviedo Ugalde" userId="f6dd41cc-30ac-40c0-95f2-225f08fe1ba3" providerId="ADAL" clId="{B20367DF-C442-48C5-8092-617DCDFD5FB2}" dt="2019-04-08T14:17:14.701" v="1186" actId="20577"/>
          <ac:spMkLst>
            <pc:docMk/>
            <pc:sldMk cId="3860956282" sldId="270"/>
            <ac:spMk id="35" creationId="{8B8EF270-1105-4385-9AB0-9F47EC26F340}"/>
          </ac:spMkLst>
        </pc:spChg>
        <pc:spChg chg="add mod">
          <ac:chgData name="Norberto Oviedo Ugalde" userId="f6dd41cc-30ac-40c0-95f2-225f08fe1ba3" providerId="ADAL" clId="{B20367DF-C442-48C5-8092-617DCDFD5FB2}" dt="2019-04-01T16:05:20.782" v="932" actId="1076"/>
          <ac:spMkLst>
            <pc:docMk/>
            <pc:sldMk cId="3860956282" sldId="270"/>
            <ac:spMk id="36" creationId="{0234E399-1A66-40DE-A1F4-426F96B633C2}"/>
          </ac:spMkLst>
        </pc:spChg>
        <pc:spChg chg="add mod">
          <ac:chgData name="Norberto Oviedo Ugalde" userId="f6dd41cc-30ac-40c0-95f2-225f08fe1ba3" providerId="ADAL" clId="{B20367DF-C442-48C5-8092-617DCDFD5FB2}" dt="2019-04-01T16:07:24.693" v="954" actId="1076"/>
          <ac:spMkLst>
            <pc:docMk/>
            <pc:sldMk cId="3860956282" sldId="270"/>
            <ac:spMk id="37" creationId="{31ADFA72-3A59-4496-98F5-EDF921EF9646}"/>
          </ac:spMkLst>
        </pc:spChg>
        <pc:spChg chg="add mod">
          <ac:chgData name="Norberto Oviedo Ugalde" userId="f6dd41cc-30ac-40c0-95f2-225f08fe1ba3" providerId="ADAL" clId="{B20367DF-C442-48C5-8092-617DCDFD5FB2}" dt="2019-04-08T14:24:39.377" v="1221" actId="207"/>
          <ac:spMkLst>
            <pc:docMk/>
            <pc:sldMk cId="3860956282" sldId="270"/>
            <ac:spMk id="38" creationId="{3FF0A9B2-80E5-4ECB-B6B6-A984E575BE94}"/>
          </ac:spMkLst>
        </pc:spChg>
        <pc:spChg chg="add del mod">
          <ac:chgData name="Norberto Oviedo Ugalde" userId="f6dd41cc-30ac-40c0-95f2-225f08fe1ba3" providerId="ADAL" clId="{B20367DF-C442-48C5-8092-617DCDFD5FB2}" dt="2019-04-08T14:28:36.090" v="1252" actId="478"/>
          <ac:spMkLst>
            <pc:docMk/>
            <pc:sldMk cId="3860956282" sldId="270"/>
            <ac:spMk id="39" creationId="{E5CBE29F-EF7B-4FFF-BE09-DCFC530C44D3}"/>
          </ac:spMkLst>
        </pc:spChg>
        <pc:spChg chg="add mod">
          <ac:chgData name="Norberto Oviedo Ugalde" userId="f6dd41cc-30ac-40c0-95f2-225f08fe1ba3" providerId="ADAL" clId="{B20367DF-C442-48C5-8092-617DCDFD5FB2}" dt="2019-04-08T15:03:56.611" v="1392" actId="1076"/>
          <ac:spMkLst>
            <pc:docMk/>
            <pc:sldMk cId="3860956282" sldId="270"/>
            <ac:spMk id="40" creationId="{E420ACB8-2710-4FB1-BA8D-3E4A0A6B1296}"/>
          </ac:spMkLst>
        </pc:spChg>
        <pc:spChg chg="add mod">
          <ac:chgData name="Norberto Oviedo Ugalde" userId="f6dd41cc-30ac-40c0-95f2-225f08fe1ba3" providerId="ADAL" clId="{B20367DF-C442-48C5-8092-617DCDFD5FB2}" dt="2019-04-08T15:03:54.315" v="1391" actId="1076"/>
          <ac:spMkLst>
            <pc:docMk/>
            <pc:sldMk cId="3860956282" sldId="270"/>
            <ac:spMk id="41" creationId="{A6F76E78-4CA5-4FF7-8267-2E3D4354E957}"/>
          </ac:spMkLst>
        </pc:spChg>
        <pc:spChg chg="add del">
          <ac:chgData name="Norberto Oviedo Ugalde" userId="f6dd41cc-30ac-40c0-95f2-225f08fe1ba3" providerId="ADAL" clId="{B20367DF-C442-48C5-8092-617DCDFD5FB2}" dt="2019-04-01T16:16:33.371" v="1040"/>
          <ac:spMkLst>
            <pc:docMk/>
            <pc:sldMk cId="3860956282" sldId="270"/>
            <ac:spMk id="42" creationId="{A40FAC1E-CE49-49C9-8EC4-BE26C7FDAE6B}"/>
          </ac:spMkLst>
        </pc:spChg>
        <pc:spChg chg="add del mod">
          <ac:chgData name="Norberto Oviedo Ugalde" userId="f6dd41cc-30ac-40c0-95f2-225f08fe1ba3" providerId="ADAL" clId="{B20367DF-C442-48C5-8092-617DCDFD5FB2}" dt="2019-04-08T14:24:18.810" v="1220" actId="478"/>
          <ac:spMkLst>
            <pc:docMk/>
            <pc:sldMk cId="3860956282" sldId="270"/>
            <ac:spMk id="42" creationId="{AD29D427-7842-451A-9449-7E4B4A741F3F}"/>
          </ac:spMkLst>
        </pc:spChg>
        <pc:spChg chg="add del">
          <ac:chgData name="Norberto Oviedo Ugalde" userId="f6dd41cc-30ac-40c0-95f2-225f08fe1ba3" providerId="ADAL" clId="{B20367DF-C442-48C5-8092-617DCDFD5FB2}" dt="2019-04-01T16:16:39.040" v="1042"/>
          <ac:spMkLst>
            <pc:docMk/>
            <pc:sldMk cId="3860956282" sldId="270"/>
            <ac:spMk id="43" creationId="{78BD6774-7FC9-46EE-86A8-E490BD27EB3A}"/>
          </ac:spMkLst>
        </pc:spChg>
        <pc:spChg chg="add mod">
          <ac:chgData name="Norberto Oviedo Ugalde" userId="f6dd41cc-30ac-40c0-95f2-225f08fe1ba3" providerId="ADAL" clId="{B20367DF-C442-48C5-8092-617DCDFD5FB2}" dt="2019-04-08T15:00:01.437" v="1368" actId="1076"/>
          <ac:spMkLst>
            <pc:docMk/>
            <pc:sldMk cId="3860956282" sldId="270"/>
            <ac:spMk id="43" creationId="{9821119D-C38D-4E41-AB66-CFCD90D914D0}"/>
          </ac:spMkLst>
        </pc:spChg>
        <pc:spChg chg="add mod">
          <ac:chgData name="Norberto Oviedo Ugalde" userId="f6dd41cc-30ac-40c0-95f2-225f08fe1ba3" providerId="ADAL" clId="{B20367DF-C442-48C5-8092-617DCDFD5FB2}" dt="2019-04-08T15:04:09.603" v="1394" actId="1076"/>
          <ac:spMkLst>
            <pc:docMk/>
            <pc:sldMk cId="3860956282" sldId="270"/>
            <ac:spMk id="44" creationId="{D4D10D9A-8B82-4BE9-A33D-43B9CC304F45}"/>
          </ac:spMkLst>
        </pc:spChg>
        <pc:spChg chg="add mod">
          <ac:chgData name="Norberto Oviedo Ugalde" userId="f6dd41cc-30ac-40c0-95f2-225f08fe1ba3" providerId="ADAL" clId="{B20367DF-C442-48C5-8092-617DCDFD5FB2}" dt="2019-04-08T15:01:53.508" v="1385" actId="1076"/>
          <ac:spMkLst>
            <pc:docMk/>
            <pc:sldMk cId="3860956282" sldId="270"/>
            <ac:spMk id="45" creationId="{F7FFD478-ADFC-4BFD-9AF6-4481D71DBE78}"/>
          </ac:spMkLst>
        </pc:spChg>
        <pc:spChg chg="add del mod">
          <ac:chgData name="Norberto Oviedo Ugalde" userId="f6dd41cc-30ac-40c0-95f2-225f08fe1ba3" providerId="ADAL" clId="{B20367DF-C442-48C5-8092-617DCDFD5FB2}" dt="2019-04-08T15:09:22.544" v="1409" actId="1076"/>
          <ac:spMkLst>
            <pc:docMk/>
            <pc:sldMk cId="3860956282" sldId="270"/>
            <ac:spMk id="46" creationId="{D1C8E1F7-7B73-4805-99E6-F889D1095785}"/>
          </ac:spMkLst>
        </pc:spChg>
        <pc:spChg chg="add mod">
          <ac:chgData name="Norberto Oviedo Ugalde" userId="f6dd41cc-30ac-40c0-95f2-225f08fe1ba3" providerId="ADAL" clId="{B20367DF-C442-48C5-8092-617DCDFD5FB2}" dt="2019-04-08T15:00:50.157" v="1375" actId="1076"/>
          <ac:spMkLst>
            <pc:docMk/>
            <pc:sldMk cId="3860956282" sldId="270"/>
            <ac:spMk id="47" creationId="{972F14DF-B827-45E8-8B58-D570C30B56C0}"/>
          </ac:spMkLst>
        </pc:spChg>
        <pc:spChg chg="add mod">
          <ac:chgData name="Norberto Oviedo Ugalde" userId="f6dd41cc-30ac-40c0-95f2-225f08fe1ba3" providerId="ADAL" clId="{B20367DF-C442-48C5-8092-617DCDFD5FB2}" dt="2019-04-08T15:00:28.397" v="1371" actId="1076"/>
          <ac:spMkLst>
            <pc:docMk/>
            <pc:sldMk cId="3860956282" sldId="270"/>
            <ac:spMk id="48" creationId="{D348868A-50F4-453A-9BF8-CB381C362B8B}"/>
          </ac:spMkLst>
        </pc:spChg>
        <pc:spChg chg="add mod">
          <ac:chgData name="Norberto Oviedo Ugalde" userId="f6dd41cc-30ac-40c0-95f2-225f08fe1ba3" providerId="ADAL" clId="{B20367DF-C442-48C5-8092-617DCDFD5FB2}" dt="2019-04-08T15:00:38.061" v="1373" actId="1076"/>
          <ac:spMkLst>
            <pc:docMk/>
            <pc:sldMk cId="3860956282" sldId="270"/>
            <ac:spMk id="49" creationId="{D7D1B7A7-64AC-4348-AB0F-2B1F94E5F439}"/>
          </ac:spMkLst>
        </pc:spChg>
        <pc:spChg chg="add mod">
          <ac:chgData name="Norberto Oviedo Ugalde" userId="f6dd41cc-30ac-40c0-95f2-225f08fe1ba3" providerId="ADAL" clId="{B20367DF-C442-48C5-8092-617DCDFD5FB2}" dt="2019-04-08T14:57:49.462" v="1358" actId="1076"/>
          <ac:spMkLst>
            <pc:docMk/>
            <pc:sldMk cId="3860956282" sldId="270"/>
            <ac:spMk id="51" creationId="{A908757F-295F-4705-97EC-64AAFC36BEF1}"/>
          </ac:spMkLst>
        </pc:spChg>
        <pc:spChg chg="add mod">
          <ac:chgData name="Norberto Oviedo Ugalde" userId="f6dd41cc-30ac-40c0-95f2-225f08fe1ba3" providerId="ADAL" clId="{B20367DF-C442-48C5-8092-617DCDFD5FB2}" dt="2019-04-08T14:57:44.718" v="1357" actId="1076"/>
          <ac:spMkLst>
            <pc:docMk/>
            <pc:sldMk cId="3860956282" sldId="270"/>
            <ac:spMk id="52" creationId="{B2125BEA-B05B-4E14-AE3A-08D6DC34CC18}"/>
          </ac:spMkLst>
        </pc:spChg>
        <pc:cxnChg chg="add mod">
          <ac:chgData name="Norberto Oviedo Ugalde" userId="f6dd41cc-30ac-40c0-95f2-225f08fe1ba3" providerId="ADAL" clId="{B20367DF-C442-48C5-8092-617DCDFD5FB2}" dt="2019-04-08T14:38:17.039" v="1297" actId="208"/>
          <ac:cxnSpMkLst>
            <pc:docMk/>
            <pc:sldMk cId="3860956282" sldId="270"/>
            <ac:cxnSpMk id="6" creationId="{1E24D096-3DA9-45C9-9115-EE3D6F8EC25F}"/>
          </ac:cxnSpMkLst>
        </pc:cxnChg>
        <pc:cxnChg chg="add del mod">
          <ac:chgData name="Norberto Oviedo Ugalde" userId="f6dd41cc-30ac-40c0-95f2-225f08fe1ba3" providerId="ADAL" clId="{B20367DF-C442-48C5-8092-617DCDFD5FB2}" dt="2019-04-08T15:00:43.996" v="1374" actId="1076"/>
          <ac:cxnSpMkLst>
            <pc:docMk/>
            <pc:sldMk cId="3860956282" sldId="270"/>
            <ac:cxnSpMk id="8" creationId="{3506B3EE-05AF-4550-9C18-601AAAF5AD01}"/>
          </ac:cxnSpMkLst>
        </pc:cxnChg>
        <pc:cxnChg chg="add del mod">
          <ac:chgData name="Norberto Oviedo Ugalde" userId="f6dd41cc-30ac-40c0-95f2-225f08fe1ba3" providerId="ADAL" clId="{B20367DF-C442-48C5-8092-617DCDFD5FB2}" dt="2019-04-08T14:31:35.477" v="1272" actId="478"/>
          <ac:cxnSpMkLst>
            <pc:docMk/>
            <pc:sldMk cId="3860956282" sldId="270"/>
            <ac:cxnSpMk id="10" creationId="{58869254-108F-43E3-922D-DB4A0D75638C}"/>
          </ac:cxnSpMkLst>
        </pc:cxnChg>
        <pc:cxnChg chg="add mod">
          <ac:chgData name="Norberto Oviedo Ugalde" userId="f6dd41cc-30ac-40c0-95f2-225f08fe1ba3" providerId="ADAL" clId="{B20367DF-C442-48C5-8092-617DCDFD5FB2}" dt="2019-04-08T15:01:00.084" v="1377" actId="1076"/>
          <ac:cxnSpMkLst>
            <pc:docMk/>
            <pc:sldMk cId="3860956282" sldId="270"/>
            <ac:cxnSpMk id="50" creationId="{9F63BAC3-635F-4EB3-8111-634CC34B561E}"/>
          </ac:cxnSpMkLst>
        </pc:cxnChg>
      </pc:sldChg>
      <pc:sldChg chg="addSp delSp modSp add modAnim">
        <pc:chgData name="Norberto Oviedo Ugalde" userId="f6dd41cc-30ac-40c0-95f2-225f08fe1ba3" providerId="ADAL" clId="{B20367DF-C442-48C5-8092-617DCDFD5FB2}" dt="2019-04-01T15:49:59.706" v="776"/>
        <pc:sldMkLst>
          <pc:docMk/>
          <pc:sldMk cId="2634803193" sldId="274"/>
        </pc:sldMkLst>
        <pc:spChg chg="del">
          <ac:chgData name="Norberto Oviedo Ugalde" userId="f6dd41cc-30ac-40c0-95f2-225f08fe1ba3" providerId="ADAL" clId="{B20367DF-C442-48C5-8092-617DCDFD5FB2}" dt="2019-04-01T14:49:07.566" v="420"/>
          <ac:spMkLst>
            <pc:docMk/>
            <pc:sldMk cId="2634803193" sldId="274"/>
            <ac:spMk id="2" creationId="{E1F751E4-F38E-4D18-A8EF-5F5C8062FED8}"/>
          </ac:spMkLst>
        </pc:spChg>
        <pc:spChg chg="del mod">
          <ac:chgData name="Norberto Oviedo Ugalde" userId="f6dd41cc-30ac-40c0-95f2-225f08fe1ba3" providerId="ADAL" clId="{B20367DF-C442-48C5-8092-617DCDFD5FB2}" dt="2019-04-01T15:45:25.589" v="730" actId="478"/>
          <ac:spMkLst>
            <pc:docMk/>
            <pc:sldMk cId="2634803193" sldId="274"/>
            <ac:spMk id="3" creationId="{FB6CB433-0515-47BE-860E-0E292D3F5EED}"/>
          </ac:spMkLst>
        </pc:spChg>
        <pc:spChg chg="add del mod">
          <ac:chgData name="Norberto Oviedo Ugalde" userId="f6dd41cc-30ac-40c0-95f2-225f08fe1ba3" providerId="ADAL" clId="{B20367DF-C442-48C5-8092-617DCDFD5FB2}" dt="2019-04-01T15:30:06.646" v="631" actId="478"/>
          <ac:spMkLst>
            <pc:docMk/>
            <pc:sldMk cId="2634803193" sldId="274"/>
            <ac:spMk id="4" creationId="{7C90627C-1014-4D4E-8364-F4CEE9A73E48}"/>
          </ac:spMkLst>
        </pc:spChg>
        <pc:spChg chg="add del mod">
          <ac:chgData name="Norberto Oviedo Ugalde" userId="f6dd41cc-30ac-40c0-95f2-225f08fe1ba3" providerId="ADAL" clId="{B20367DF-C442-48C5-8092-617DCDFD5FB2}" dt="2019-04-01T15:31:44.907" v="651" actId="478"/>
          <ac:spMkLst>
            <pc:docMk/>
            <pc:sldMk cId="2634803193" sldId="274"/>
            <ac:spMk id="5" creationId="{5D78B2A7-CA0A-4890-A2E9-0C3B2046F801}"/>
          </ac:spMkLst>
        </pc:spChg>
        <pc:spChg chg="add mod">
          <ac:chgData name="Norberto Oviedo Ugalde" userId="f6dd41cc-30ac-40c0-95f2-225f08fe1ba3" providerId="ADAL" clId="{B20367DF-C442-48C5-8092-617DCDFD5FB2}" dt="2019-04-01T15:26:31.008" v="597" actId="255"/>
          <ac:spMkLst>
            <pc:docMk/>
            <pc:sldMk cId="2634803193" sldId="274"/>
            <ac:spMk id="6" creationId="{6E546611-2322-455A-9207-C5D5EEE4A43B}"/>
          </ac:spMkLst>
        </pc:spChg>
        <pc:spChg chg="add mod">
          <ac:chgData name="Norberto Oviedo Ugalde" userId="f6dd41cc-30ac-40c0-95f2-225f08fe1ba3" providerId="ADAL" clId="{B20367DF-C442-48C5-8092-617DCDFD5FB2}" dt="2019-04-01T15:46:11.569" v="736" actId="255"/>
          <ac:spMkLst>
            <pc:docMk/>
            <pc:sldMk cId="2634803193" sldId="274"/>
            <ac:spMk id="7" creationId="{E3048990-848F-49D7-A3AD-3C8ED009FB24}"/>
          </ac:spMkLst>
        </pc:spChg>
        <pc:spChg chg="add mod">
          <ac:chgData name="Norberto Oviedo Ugalde" userId="f6dd41cc-30ac-40c0-95f2-225f08fe1ba3" providerId="ADAL" clId="{B20367DF-C442-48C5-8092-617DCDFD5FB2}" dt="2019-04-01T15:39:14.179" v="700" actId="20577"/>
          <ac:spMkLst>
            <pc:docMk/>
            <pc:sldMk cId="2634803193" sldId="274"/>
            <ac:spMk id="8" creationId="{AF772B9D-E16C-4BF5-9A94-2773079F33C8}"/>
          </ac:spMkLst>
        </pc:spChg>
        <pc:spChg chg="add mod">
          <ac:chgData name="Norberto Oviedo Ugalde" userId="f6dd41cc-30ac-40c0-95f2-225f08fe1ba3" providerId="ADAL" clId="{B20367DF-C442-48C5-8092-617DCDFD5FB2}" dt="2019-04-01T15:31:41.652" v="649" actId="1076"/>
          <ac:spMkLst>
            <pc:docMk/>
            <pc:sldMk cId="2634803193" sldId="274"/>
            <ac:spMk id="9" creationId="{E61144F9-A236-4A74-8926-E4B4C4BB2102}"/>
          </ac:spMkLst>
        </pc:spChg>
        <pc:spChg chg="add mod">
          <ac:chgData name="Norberto Oviedo Ugalde" userId="f6dd41cc-30ac-40c0-95f2-225f08fe1ba3" providerId="ADAL" clId="{B20367DF-C442-48C5-8092-617DCDFD5FB2}" dt="2019-04-01T15:31:53.916" v="653" actId="1076"/>
          <ac:spMkLst>
            <pc:docMk/>
            <pc:sldMk cId="2634803193" sldId="274"/>
            <ac:spMk id="10" creationId="{9AD5A272-00A9-4CA8-9374-5A0A7EF379C0}"/>
          </ac:spMkLst>
        </pc:spChg>
        <pc:spChg chg="add del mod">
          <ac:chgData name="Norberto Oviedo Ugalde" userId="f6dd41cc-30ac-40c0-95f2-225f08fe1ba3" providerId="ADAL" clId="{B20367DF-C442-48C5-8092-617DCDFD5FB2}" dt="2019-04-01T15:45:27.795" v="731" actId="478"/>
          <ac:spMkLst>
            <pc:docMk/>
            <pc:sldMk cId="2634803193" sldId="274"/>
            <ac:spMk id="12" creationId="{041F6111-60F4-43F8-98B9-78FD5963BB19}"/>
          </ac:spMkLst>
        </pc:spChg>
        <pc:spChg chg="add mod">
          <ac:chgData name="Norberto Oviedo Ugalde" userId="f6dd41cc-30ac-40c0-95f2-225f08fe1ba3" providerId="ADAL" clId="{B20367DF-C442-48C5-8092-617DCDFD5FB2}" dt="2019-04-01T15:36:43.616" v="684" actId="207"/>
          <ac:spMkLst>
            <pc:docMk/>
            <pc:sldMk cId="2634803193" sldId="274"/>
            <ac:spMk id="13" creationId="{C09B2CD1-F37D-4808-B1DF-92046A712C38}"/>
          </ac:spMkLst>
        </pc:spChg>
        <pc:spChg chg="add mod">
          <ac:chgData name="Norberto Oviedo Ugalde" userId="f6dd41cc-30ac-40c0-95f2-225f08fe1ba3" providerId="ADAL" clId="{B20367DF-C442-48C5-8092-617DCDFD5FB2}" dt="2019-04-01T15:32:31.443" v="658" actId="1076"/>
          <ac:spMkLst>
            <pc:docMk/>
            <pc:sldMk cId="2634803193" sldId="274"/>
            <ac:spMk id="14" creationId="{1A3D484D-CE7A-4CBF-BEC5-28AAB4527FEF}"/>
          </ac:spMkLst>
        </pc:spChg>
        <pc:spChg chg="add mod">
          <ac:chgData name="Norberto Oviedo Ugalde" userId="f6dd41cc-30ac-40c0-95f2-225f08fe1ba3" providerId="ADAL" clId="{B20367DF-C442-48C5-8092-617DCDFD5FB2}" dt="2019-04-01T15:36:26.553" v="679" actId="1076"/>
          <ac:spMkLst>
            <pc:docMk/>
            <pc:sldMk cId="2634803193" sldId="274"/>
            <ac:spMk id="15" creationId="{2CD82BD3-46F5-4575-90A6-1BF87783B265}"/>
          </ac:spMkLst>
        </pc:spChg>
        <pc:spChg chg="add mod">
          <ac:chgData name="Norberto Oviedo Ugalde" userId="f6dd41cc-30ac-40c0-95f2-225f08fe1ba3" providerId="ADAL" clId="{B20367DF-C442-48C5-8092-617DCDFD5FB2}" dt="2019-04-01T15:36:15.881" v="677" actId="1076"/>
          <ac:spMkLst>
            <pc:docMk/>
            <pc:sldMk cId="2634803193" sldId="274"/>
            <ac:spMk id="16" creationId="{18D39F9B-C978-4A92-AA3A-7959D88F6139}"/>
          </ac:spMkLst>
        </pc:spChg>
        <pc:spChg chg="add mod">
          <ac:chgData name="Norberto Oviedo Ugalde" userId="f6dd41cc-30ac-40c0-95f2-225f08fe1ba3" providerId="ADAL" clId="{B20367DF-C442-48C5-8092-617DCDFD5FB2}" dt="2019-04-01T15:41:59.749" v="716" actId="1076"/>
          <ac:spMkLst>
            <pc:docMk/>
            <pc:sldMk cId="2634803193" sldId="274"/>
            <ac:spMk id="17" creationId="{168F1A2F-EA1F-4C8E-B6AC-ABD47A468D57}"/>
          </ac:spMkLst>
        </pc:spChg>
        <pc:spChg chg="add mod">
          <ac:chgData name="Norberto Oviedo Ugalde" userId="f6dd41cc-30ac-40c0-95f2-225f08fe1ba3" providerId="ADAL" clId="{B20367DF-C442-48C5-8092-617DCDFD5FB2}" dt="2019-04-01T15:42:42.005" v="723" actId="1076"/>
          <ac:spMkLst>
            <pc:docMk/>
            <pc:sldMk cId="2634803193" sldId="274"/>
            <ac:spMk id="18" creationId="{8CF058B0-DC72-4C3D-A096-9F0AE6E721F0}"/>
          </ac:spMkLst>
        </pc:spChg>
        <pc:spChg chg="add mod">
          <ac:chgData name="Norberto Oviedo Ugalde" userId="f6dd41cc-30ac-40c0-95f2-225f08fe1ba3" providerId="ADAL" clId="{B20367DF-C442-48C5-8092-617DCDFD5FB2}" dt="2019-04-01T15:42:52.132" v="725" actId="14100"/>
          <ac:spMkLst>
            <pc:docMk/>
            <pc:sldMk cId="2634803193" sldId="274"/>
            <ac:spMk id="19" creationId="{DC38CF4F-51FF-452B-91C2-8608B149E20E}"/>
          </ac:spMkLst>
        </pc:spChg>
        <pc:spChg chg="add mod">
          <ac:chgData name="Norberto Oviedo Ugalde" userId="f6dd41cc-30ac-40c0-95f2-225f08fe1ba3" providerId="ADAL" clId="{B20367DF-C442-48C5-8092-617DCDFD5FB2}" dt="2019-04-01T15:42:25.077" v="720" actId="14100"/>
          <ac:spMkLst>
            <pc:docMk/>
            <pc:sldMk cId="2634803193" sldId="274"/>
            <ac:spMk id="20" creationId="{9E24D77C-FBAD-4C45-9933-5D4CA5438489}"/>
          </ac:spMkLst>
        </pc:spChg>
        <pc:spChg chg="add mod">
          <ac:chgData name="Norberto Oviedo Ugalde" userId="f6dd41cc-30ac-40c0-95f2-225f08fe1ba3" providerId="ADAL" clId="{B20367DF-C442-48C5-8092-617DCDFD5FB2}" dt="2019-04-01T15:49:25.736" v="770" actId="1076"/>
          <ac:spMkLst>
            <pc:docMk/>
            <pc:sldMk cId="2634803193" sldId="274"/>
            <ac:spMk id="21" creationId="{FD1474DB-6977-4EDF-A64E-A7039280E0A7}"/>
          </ac:spMkLst>
        </pc:spChg>
        <pc:spChg chg="add del mod">
          <ac:chgData name="Norberto Oviedo Ugalde" userId="f6dd41cc-30ac-40c0-95f2-225f08fe1ba3" providerId="ADAL" clId="{B20367DF-C442-48C5-8092-617DCDFD5FB2}" dt="2019-04-01T15:48:16.213" v="756" actId="478"/>
          <ac:spMkLst>
            <pc:docMk/>
            <pc:sldMk cId="2634803193" sldId="274"/>
            <ac:spMk id="22" creationId="{827EED4C-9E35-4C5B-A27E-FD0DC8C8CDE4}"/>
          </ac:spMkLst>
        </pc:spChg>
        <pc:spChg chg="add del">
          <ac:chgData name="Norberto Oviedo Ugalde" userId="f6dd41cc-30ac-40c0-95f2-225f08fe1ba3" providerId="ADAL" clId="{B20367DF-C442-48C5-8092-617DCDFD5FB2}" dt="2019-04-01T15:47:12.163" v="749"/>
          <ac:spMkLst>
            <pc:docMk/>
            <pc:sldMk cId="2634803193" sldId="274"/>
            <ac:spMk id="23" creationId="{301B546D-33DF-43C0-9A5E-4A57AED64D49}"/>
          </ac:spMkLst>
        </pc:spChg>
        <pc:spChg chg="add mod">
          <ac:chgData name="Norberto Oviedo Ugalde" userId="f6dd41cc-30ac-40c0-95f2-225f08fe1ba3" providerId="ADAL" clId="{B20367DF-C442-48C5-8092-617DCDFD5FB2}" dt="2019-04-01T15:49:45.153" v="772" actId="1076"/>
          <ac:spMkLst>
            <pc:docMk/>
            <pc:sldMk cId="2634803193" sldId="274"/>
            <ac:spMk id="24" creationId="{2502F7F6-24A9-435D-9968-4DACF8EB51CC}"/>
          </ac:spMkLst>
        </pc:spChg>
        <pc:spChg chg="add mod">
          <ac:chgData name="Norberto Oviedo Ugalde" userId="f6dd41cc-30ac-40c0-95f2-225f08fe1ba3" providerId="ADAL" clId="{B20367DF-C442-48C5-8092-617DCDFD5FB2}" dt="2019-04-01T15:49:51.174" v="775" actId="20577"/>
          <ac:spMkLst>
            <pc:docMk/>
            <pc:sldMk cId="2634803193" sldId="274"/>
            <ac:spMk id="25" creationId="{5FF48650-A78E-47A9-BAB1-46C102775FE7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12/04/2019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sz="4800" dirty="0"/>
              <a:t>Transformada de Laplace mediante definición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2816718" y="1873407"/>
                <a:ext cx="6558564" cy="1909916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800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g(t)=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eqArr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𝒂𝒕</m:t>
                                </m:r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e>
                            </m:d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&gt; </m:t>
                            </m:r>
                            <m:f>
                              <m:f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                 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f>
                              <m:f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sz="28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sz="2800" b="1" i="0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sz="2800" b="1" dirty="0">
                  <a:latin typeface="Arial" charset="0"/>
                  <a:cs typeface="Arial" charset="0"/>
                </a:endParaRPr>
              </a:p>
              <a:p>
                <a:pPr algn="ctr"/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718" y="1873407"/>
                <a:ext cx="6558564" cy="1909916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09748" y="390841"/>
            <a:ext cx="10961257" cy="5788733"/>
          </a:xfrm>
        </p:spPr>
        <p:txBody>
          <a:bodyPr numCol="1">
            <a:normAutofit/>
          </a:bodyPr>
          <a:lstStyle/>
          <a:p>
            <a:pPr algn="l"/>
            <a:r>
              <a:rPr lang="es-CR" dirty="0"/>
              <a:t>C</a:t>
            </a:r>
            <a:r>
              <a:rPr lang="es-ES" dirty="0" err="1"/>
              <a:t>onsidere</a:t>
            </a:r>
            <a:r>
              <a:rPr lang="es-ES" dirty="0"/>
              <a:t> que la transformada de Laplace de </a:t>
            </a:r>
            <a:r>
              <a:rPr lang="es-ES" b="1" dirty="0"/>
              <a:t>f(t)</a:t>
            </a:r>
            <a:r>
              <a:rPr lang="es-ES" dirty="0"/>
              <a:t> es </a:t>
            </a:r>
            <a:r>
              <a:rPr lang="es-ES" b="1" dirty="0"/>
              <a:t>F(s)</a:t>
            </a:r>
            <a:r>
              <a:rPr lang="es-ES" dirty="0"/>
              <a:t>. Aplique</a:t>
            </a:r>
          </a:p>
          <a:p>
            <a:pPr algn="l"/>
            <a:r>
              <a:rPr lang="es-ES" dirty="0"/>
              <a:t>la </a:t>
            </a:r>
            <a:r>
              <a:rPr lang="es-ES" b="1" dirty="0"/>
              <a:t>definición de la transformada de Laplace </a:t>
            </a:r>
            <a:r>
              <a:rPr lang="es-ES" dirty="0"/>
              <a:t>a la función:</a:t>
            </a:r>
            <a:r>
              <a:rPr lang="es-CR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l"/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es-ES" dirty="0"/>
              <a:t>donde </a:t>
            </a:r>
            <a:r>
              <a:rPr lang="es-ES" b="1" dirty="0"/>
              <a:t>a, b </a:t>
            </a:r>
            <a:r>
              <a:rPr lang="es-ES" dirty="0"/>
              <a:t>son </a:t>
            </a:r>
            <a:r>
              <a:rPr lang="es-ES" b="1" dirty="0"/>
              <a:t>constantes positivas</a:t>
            </a:r>
            <a:r>
              <a:rPr lang="es-ES" dirty="0"/>
              <a:t>, para concluir que su transformada es igual a:</a:t>
            </a: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2572902" y="2490908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3754001" y="5089341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𝑮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𝒔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𝒂</m:t>
                          </m:r>
                        </m:den>
                      </m:f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𝒔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sup>
                      </m:sSup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𝒔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001" y="5089341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3416544" y="5377719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E546611-2322-455A-9207-C5D5EEE4A43B}"/>
                  </a:ext>
                </a:extLst>
              </p:cNvPr>
              <p:cNvSpPr txBox="1"/>
              <p:nvPr/>
            </p:nvSpPr>
            <p:spPr>
              <a:xfrm>
                <a:off x="646761" y="3024720"/>
                <a:ext cx="4576689" cy="641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8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8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800" i="1" dirty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6E546611-2322-455A-9207-C5D5EEE4A4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61" y="3024720"/>
                <a:ext cx="4576689" cy="6410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048990-848F-49D7-A3AD-3C8ED009FB24}"/>
                  </a:ext>
                </a:extLst>
              </p:cNvPr>
              <p:cNvSpPr txBox="1"/>
              <p:nvPr/>
            </p:nvSpPr>
            <p:spPr>
              <a:xfrm>
                <a:off x="4905188" y="2937387"/>
                <a:ext cx="2381878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sup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sz="2800" b="1" i="1" dirty="0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8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E3048990-848F-49D7-A3AD-3C8ED009F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188" y="2937387"/>
                <a:ext cx="2381878" cy="815673"/>
              </a:xfrm>
              <a:prstGeom prst="rect">
                <a:avLst/>
              </a:prstGeom>
              <a:blipFill>
                <a:blip r:embed="rId3"/>
                <a:stretch>
                  <a:fillRect l="-5385" b="-11194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F772B9D-E16C-4BF5-9A94-2773079F33C8}"/>
                  </a:ext>
                </a:extLst>
              </p:cNvPr>
              <p:cNvSpPr txBox="1"/>
              <p:nvPr/>
            </p:nvSpPr>
            <p:spPr>
              <a:xfrm>
                <a:off x="6968552" y="3067195"/>
                <a:ext cx="4576689" cy="794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 </a:t>
                </a:r>
                <a:r>
                  <a:rPr lang="en-US" sz="2800" b="1" dirty="0">
                    <a:latin typeface="Cambria Math" panose="02040503050406030204" pitchFamily="18" charset="0"/>
                    <a:cs typeface="Arial" charset="0"/>
                  </a:rPr>
                  <a:t>+  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sub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Arial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𝒂𝒕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AF772B9D-E16C-4BF5-9A94-2773079F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552" y="3067195"/>
                <a:ext cx="4576689" cy="794385"/>
              </a:xfrm>
              <a:prstGeom prst="rect">
                <a:avLst/>
              </a:prstGeom>
              <a:blipFill>
                <a:blip r:embed="rId4"/>
                <a:stretch>
                  <a:fillRect t="-153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E61144F9-A236-4A74-8926-E4B4C4BB210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6246" y="328294"/>
                <a:ext cx="5570806" cy="194134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 anchorCtr="1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i="1" dirty="0">
                    <a:latin typeface="Cambria Math" panose="02040503050406030204" pitchFamily="18" charset="0"/>
                    <a:cs typeface="Arial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eqArr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𝒂𝒕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e>
                            </m:d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&gt; </m:t>
                            </m:r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                 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sz="24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b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b="1" dirty="0">
                  <a:latin typeface="Arial" charset="0"/>
                  <a:cs typeface="Arial" charset="0"/>
                </a:endParaRPr>
              </a:p>
              <a:p>
                <a:r>
                  <a:rPr lang="en-US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:endParaRPr lang="x-none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" name="Rectángulo: esquinas diagonales redondeadas 8">
                <a:extLst>
                  <a:ext uri="{FF2B5EF4-FFF2-40B4-BE49-F238E27FC236}">
                    <a16:creationId xmlns:a16="http://schemas.microsoft.com/office/drawing/2014/main" id="{E61144F9-A236-4A74-8926-E4B4C4BB2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46" y="328294"/>
                <a:ext cx="5570806" cy="194134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5"/>
                <a:stretch>
                  <a:fillRect/>
                </a:stretch>
              </a:blipFill>
              <a:ln w="38100" cap="flat" cmpd="sng" algn="ctr">
                <a:noFill/>
                <a:prstDash val="solid"/>
                <a:miter lim="800000"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9AD5A272-00A9-4CA8-9374-5A0A7EF379C0}"/>
              </a:ext>
            </a:extLst>
          </p:cNvPr>
          <p:cNvSpPr/>
          <p:nvPr/>
        </p:nvSpPr>
        <p:spPr>
          <a:xfrm>
            <a:off x="3038789" y="89738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C09B2CD1-F37D-4808-B1DF-92046A712C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76246" y="319167"/>
                <a:ext cx="5570806" cy="194134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 cap="flat" cmpd="sng" algn="ctr">
                <a:noFill/>
                <a:prstDash val="solid"/>
                <a:miter lim="800000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 anchorCtr="1"/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  <a:defRPr sz="2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b="1" i="1" dirty="0">
                  <a:latin typeface="Cambria Math" panose="02040503050406030204" pitchFamily="18" charset="0"/>
                  <a:ea typeface="Arial" charset="0"/>
                  <a:cs typeface="Arial" charset="0"/>
                </a:endParaRPr>
              </a:p>
              <a:p>
                <a:pPr algn="ctr"/>
                <a:endParaRPr lang="en-US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:endParaRPr lang="en-US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i="1" dirty="0">
                    <a:latin typeface="Cambria Math" panose="02040503050406030204" pitchFamily="18" charset="0"/>
                    <a:cs typeface="Arial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eqArr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𝒂𝒕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e>
                            </m:d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&gt; </m:t>
                            </m:r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  <m:e>
                            <m:r>
                              <a:rPr lang="en-US" sz="2400" b="1" i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 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                     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𝒔𝒊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 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𝟎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𝒕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&lt;</m:t>
                            </m:r>
                            <m:f>
                              <m:fPr>
                                <m:ctrlP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𝒂</m:t>
                                </m:r>
                              </m:den>
                            </m:f>
                          </m:e>
                        </m:eqArr>
                      </m:e>
                    </m:d>
                  </m:oMath>
                </a14:m>
                <a:endParaRPr lang="en-US" sz="2400" b="1" i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 panose="02040503050406030204" pitchFamily="18" charset="0"/>
                          <a:cs typeface="Arial" charset="0"/>
                        </a:rPr>
                        <m:t> </m:t>
                      </m:r>
                    </m:oMath>
                  </m:oMathPara>
                </a14:m>
                <a:endParaRPr lang="en-US" b="1" dirty="0">
                  <a:latin typeface="Cambria Math" panose="02040503050406030204" pitchFamily="18" charset="0"/>
                  <a:cs typeface="Arial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latin typeface="Cambria Math" panose="02040503050406030204" pitchFamily="18" charset="0"/>
                          <a:cs typeface="Arial" charset="0"/>
                        </a:rPr>
                        <m:t>   </m:t>
                      </m:r>
                    </m:oMath>
                  </m:oMathPara>
                </a14:m>
                <a:endParaRPr lang="en-US" b="1" dirty="0">
                  <a:latin typeface="Arial" charset="0"/>
                  <a:cs typeface="Arial" charset="0"/>
                </a:endParaRPr>
              </a:p>
              <a:p>
                <a:pPr algn="ctr"/>
                <a:r>
                  <a:rPr lang="en-US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:endParaRPr lang="x-none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Rectángulo: esquinas diagonales redondeadas 8">
                <a:extLst>
                  <a:ext uri="{FF2B5EF4-FFF2-40B4-BE49-F238E27FC236}">
                    <a16:creationId xmlns:a16="http://schemas.microsoft.com/office/drawing/2014/main" id="{C09B2CD1-F37D-4808-B1DF-92046A712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246" y="319167"/>
                <a:ext cx="5570806" cy="194134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6"/>
                <a:stretch>
                  <a:fillRect/>
                </a:stretch>
              </a:blipFill>
              <a:ln w="38100" cap="flat" cmpd="sng" algn="ctr">
                <a:noFill/>
                <a:prstDash val="solid"/>
                <a:miter lim="800000"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Elipse 13">
            <a:extLst>
              <a:ext uri="{FF2B5EF4-FFF2-40B4-BE49-F238E27FC236}">
                <a16:creationId xmlns:a16="http://schemas.microsoft.com/office/drawing/2014/main" id="{1A3D484D-CE7A-4CBF-BEC5-28AAB4527FEF}"/>
              </a:ext>
            </a:extLst>
          </p:cNvPr>
          <p:cNvSpPr/>
          <p:nvPr/>
        </p:nvSpPr>
        <p:spPr>
          <a:xfrm>
            <a:off x="3038789" y="90469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5" name="Flecha: hacia abajo 14">
            <a:extLst>
              <a:ext uri="{FF2B5EF4-FFF2-40B4-BE49-F238E27FC236}">
                <a16:creationId xmlns:a16="http://schemas.microsoft.com/office/drawing/2014/main" id="{2CD82BD3-46F5-4575-90A6-1BF87783B265}"/>
              </a:ext>
            </a:extLst>
          </p:cNvPr>
          <p:cNvSpPr/>
          <p:nvPr/>
        </p:nvSpPr>
        <p:spPr>
          <a:xfrm rot="10800000">
            <a:off x="4998366" y="1927070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18D39F9B-C978-4A92-AA3A-7959D88F6139}"/>
              </a:ext>
            </a:extLst>
          </p:cNvPr>
          <p:cNvSpPr/>
          <p:nvPr/>
        </p:nvSpPr>
        <p:spPr>
          <a:xfrm>
            <a:off x="6369664" y="2861426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168F1A2F-EA1F-4C8E-B6AC-ABD47A468D57}"/>
              </a:ext>
            </a:extLst>
          </p:cNvPr>
          <p:cNvSpPr/>
          <p:nvPr/>
        </p:nvSpPr>
        <p:spPr>
          <a:xfrm>
            <a:off x="9552317" y="2610799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8CF058B0-DC72-4C3D-A096-9F0AE6E721F0}"/>
              </a:ext>
            </a:extLst>
          </p:cNvPr>
          <p:cNvSpPr/>
          <p:nvPr/>
        </p:nvSpPr>
        <p:spPr>
          <a:xfrm>
            <a:off x="5788725" y="315150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9" name="Abrir llave 18">
            <a:extLst>
              <a:ext uri="{FF2B5EF4-FFF2-40B4-BE49-F238E27FC236}">
                <a16:creationId xmlns:a16="http://schemas.microsoft.com/office/drawing/2014/main" id="{DC38CF4F-51FF-452B-91C2-8608B149E20E}"/>
              </a:ext>
            </a:extLst>
          </p:cNvPr>
          <p:cNvSpPr/>
          <p:nvPr/>
        </p:nvSpPr>
        <p:spPr>
          <a:xfrm rot="5400000">
            <a:off x="5673965" y="206602"/>
            <a:ext cx="326588" cy="1458705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0" name="Abrir llave 19">
            <a:extLst>
              <a:ext uri="{FF2B5EF4-FFF2-40B4-BE49-F238E27FC236}">
                <a16:creationId xmlns:a16="http://schemas.microsoft.com/office/drawing/2014/main" id="{9E24D77C-FBAD-4C45-9933-5D4CA5438489}"/>
              </a:ext>
            </a:extLst>
          </p:cNvPr>
          <p:cNvSpPr/>
          <p:nvPr/>
        </p:nvSpPr>
        <p:spPr>
          <a:xfrm rot="5400000">
            <a:off x="9482986" y="2499952"/>
            <a:ext cx="269940" cy="1341808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D1474DB-6977-4EDF-A64E-A7039280E0A7}"/>
                  </a:ext>
                </a:extLst>
              </p:cNvPr>
              <p:cNvSpPr txBox="1"/>
              <p:nvPr/>
            </p:nvSpPr>
            <p:spPr>
              <a:xfrm>
                <a:off x="4811758" y="4490096"/>
                <a:ext cx="4576689" cy="794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/>
                      <m:t>=</m:t>
                    </m:r>
                    <m:nary>
                      <m:nary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sub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28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 dirty="0">
                                <a:latin typeface="Cambria Math" panose="02040503050406030204" pitchFamily="18" charset="0"/>
                              </a:rPr>
                              <m:t>𝑠𝑡</m:t>
                            </m:r>
                          </m:sup>
                        </m:sSup>
                        <m:r>
                          <a:rPr lang="en-US" sz="2800" b="1" i="1">
                            <a:latin typeface="Cambria Math" panose="02040503050406030204" pitchFamily="18" charset="0"/>
                            <a:cs typeface="Arial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𝒂𝒕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2400" b="1" dirty="0">
                    <a:solidFill>
                      <a:srgbClr val="3268FF"/>
                    </a:solidFill>
                    <a:latin typeface="Arial" charset="0"/>
                    <a:ea typeface="Arial" charset="0"/>
                    <a:cs typeface="Arial" charset="0"/>
                  </a:rPr>
                  <a:t> </a:t>
                </a:r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FD1474DB-6977-4EDF-A64E-A7039280E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758" y="4490096"/>
                <a:ext cx="4576689" cy="7943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2502F7F6-24A9-435D-9968-4DACF8EB51CC}"/>
                  </a:ext>
                </a:extLst>
              </p:cNvPr>
              <p:cNvSpPr/>
              <p:nvPr/>
            </p:nvSpPr>
            <p:spPr>
              <a:xfrm>
                <a:off x="4223925" y="4261452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sub>
                        <m:sup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𝒂𝒕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2502F7F6-24A9-435D-9968-4DACF8EB51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925" y="4261452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ipse 24">
            <a:extLst>
              <a:ext uri="{FF2B5EF4-FFF2-40B4-BE49-F238E27FC236}">
                <a16:creationId xmlns:a16="http://schemas.microsoft.com/office/drawing/2014/main" id="{5FF48650-A78E-47A9-BAB1-46C102775FE7}"/>
              </a:ext>
            </a:extLst>
          </p:cNvPr>
          <p:cNvSpPr/>
          <p:nvPr/>
        </p:nvSpPr>
        <p:spPr>
          <a:xfrm>
            <a:off x="3842928" y="460956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480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7A3850F3-99AA-405F-B2DC-A9109FA353C5}"/>
                  </a:ext>
                </a:extLst>
              </p:cNvPr>
              <p:cNvSpPr/>
              <p:nvPr/>
            </p:nvSpPr>
            <p:spPr>
              <a:xfrm>
                <a:off x="616012" y="756987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sub>
                        <m:sup>
                          <m:r>
                            <a:rPr 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 dirty="0">
                                  <a:latin typeface="Cambria Math" panose="02040503050406030204" pitchFamily="18" charset="0"/>
                                </a:rPr>
                                <m:t>𝑠𝑡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𝒂𝒕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800" i="1" dirty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Rectángulo: esquinas diagonales redondeadas 8">
                <a:extLst>
                  <a:ext uri="{FF2B5EF4-FFF2-40B4-BE49-F238E27FC236}">
                    <a16:creationId xmlns:a16="http://schemas.microsoft.com/office/drawing/2014/main" id="{7A3850F3-99AA-405F-B2DC-A9109FA35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012" y="756987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ipse 24">
            <a:extLst>
              <a:ext uri="{FF2B5EF4-FFF2-40B4-BE49-F238E27FC236}">
                <a16:creationId xmlns:a16="http://schemas.microsoft.com/office/drawing/2014/main" id="{CBB8EFB3-6B4C-40C9-A4EF-990F002CEEEB}"/>
              </a:ext>
            </a:extLst>
          </p:cNvPr>
          <p:cNvSpPr/>
          <p:nvPr/>
        </p:nvSpPr>
        <p:spPr>
          <a:xfrm>
            <a:off x="325447" y="100856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2A65A91-3AA8-44DD-B51F-662381F44548}"/>
              </a:ext>
            </a:extLst>
          </p:cNvPr>
          <p:cNvSpPr/>
          <p:nvPr/>
        </p:nvSpPr>
        <p:spPr>
          <a:xfrm>
            <a:off x="571403" y="2693907"/>
            <a:ext cx="62929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Luego, al sustituir en </a:t>
            </a:r>
            <a:r>
              <a:rPr lang="es-ES" sz="2800" b="1" dirty="0">
                <a:latin typeface="Calibri" panose="020F0502020204030204" pitchFamily="34" charset="0"/>
                <a:cs typeface="Calibri" panose="020F0502020204030204" pitchFamily="34" charset="0"/>
              </a:rPr>
              <a:t>2,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 se llega a que:</a:t>
            </a:r>
            <a:endParaRPr lang="es-C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0D2678-C58A-41A0-AF37-238CAF4D43EC}"/>
                  </a:ext>
                </a:extLst>
              </p:cNvPr>
              <p:cNvSpPr txBox="1"/>
              <p:nvPr/>
            </p:nvSpPr>
            <p:spPr>
              <a:xfrm>
                <a:off x="4982601" y="1144699"/>
                <a:ext cx="259747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𝒖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=</m:t>
                    </m:r>
                    <m:r>
                      <a:rPr lang="en-US" sz="2800" b="1" i="1">
                        <a:latin typeface="Cambria Math" panose="02040503050406030204" pitchFamily="18" charset="0"/>
                        <a:cs typeface="Arial" charset="0"/>
                      </a:rPr>
                      <m:t>𝒂𝒕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−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𝒃</m:t>
                    </m:r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0D2678-C58A-41A0-AF37-238CAF4D4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601" y="1144699"/>
                <a:ext cx="259747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rir llave 29">
            <a:extLst>
              <a:ext uri="{FF2B5EF4-FFF2-40B4-BE49-F238E27FC236}">
                <a16:creationId xmlns:a16="http://schemas.microsoft.com/office/drawing/2014/main" id="{73864227-21DF-42A0-B1DE-809C667519CD}"/>
              </a:ext>
            </a:extLst>
          </p:cNvPr>
          <p:cNvSpPr/>
          <p:nvPr/>
        </p:nvSpPr>
        <p:spPr>
          <a:xfrm rot="5400000">
            <a:off x="3041112" y="624194"/>
            <a:ext cx="326588" cy="1026941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31" name="Flecha: hacia abajo 30">
            <a:extLst>
              <a:ext uri="{FF2B5EF4-FFF2-40B4-BE49-F238E27FC236}">
                <a16:creationId xmlns:a16="http://schemas.microsoft.com/office/drawing/2014/main" id="{3065667D-5688-459E-A0A8-ACFA912D0AEF}"/>
              </a:ext>
            </a:extLst>
          </p:cNvPr>
          <p:cNvSpPr/>
          <p:nvPr/>
        </p:nvSpPr>
        <p:spPr>
          <a:xfrm rot="14037095">
            <a:off x="530293" y="4645521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75E8D456-A89C-4562-8DAC-462163A22639}"/>
                  </a:ext>
                </a:extLst>
              </p:cNvPr>
              <p:cNvSpPr txBox="1"/>
              <p:nvPr/>
            </p:nvSpPr>
            <p:spPr>
              <a:xfrm>
                <a:off x="7143263" y="1002425"/>
                <a:ext cx="2217651" cy="709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groupChrPr>
                        <m:e/>
                      </m:groupCh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𝒅𝒖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𝒂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.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𝒅𝒕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75E8D456-A89C-4562-8DAC-462163A22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263" y="1002425"/>
                <a:ext cx="2217651" cy="7091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37313C85-961A-4014-AE82-AF7B110653B3}"/>
                  </a:ext>
                </a:extLst>
              </p:cNvPr>
              <p:cNvSpPr txBox="1"/>
              <p:nvPr/>
            </p:nvSpPr>
            <p:spPr>
              <a:xfrm>
                <a:off x="9303925" y="1003148"/>
                <a:ext cx="2217651" cy="9107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vertJc m:val="bot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groupChrPr>
                        <m:e/>
                      </m:groupCh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𝒅𝒖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𝒂</m:t>
                          </m:r>
                        </m:den>
                      </m:f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Arial" charset="0"/>
                        </a:rPr>
                        <m:t>𝒅𝒕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37313C85-961A-4014-AE82-AF7B11065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3925" y="1003148"/>
                <a:ext cx="2217651" cy="9107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97895B4-3AB6-4354-BA19-F8C450E4A3BF}"/>
                  </a:ext>
                </a:extLst>
              </p:cNvPr>
              <p:cNvSpPr/>
              <p:nvPr/>
            </p:nvSpPr>
            <p:spPr>
              <a:xfrm>
                <a:off x="382574" y="3674334"/>
                <a:ext cx="3799347" cy="1155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num>
                            <m:den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sub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𝒔𝒕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𝒂𝒕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𝒅𝒕</m:t>
                          </m:r>
                        </m:e>
                      </m:nary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97895B4-3AB6-4354-BA19-F8C450E4A3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4" y="3674334"/>
                <a:ext cx="3799347" cy="11555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B8EF270-1105-4385-9AB0-9F47EC26F340}"/>
                  </a:ext>
                </a:extLst>
              </p:cNvPr>
              <p:cNvSpPr/>
              <p:nvPr/>
            </p:nvSpPr>
            <p:spPr>
              <a:xfrm>
                <a:off x="4056047" y="3717281"/>
                <a:ext cx="3424928" cy="102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𝒖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+</m:t>
                                  </m:r>
                                  <m: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𝒂</m:t>
                                  </m:r>
                                </m:den>
                              </m:f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)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𝒖</m:t>
                              </m:r>
                            </m:e>
                          </m:d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𝒅𝒖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𝒂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8B8EF270-1105-4385-9AB0-9F47EC26F3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047" y="3717281"/>
                <a:ext cx="3424928" cy="102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ángulo 35">
            <a:extLst>
              <a:ext uri="{FF2B5EF4-FFF2-40B4-BE49-F238E27FC236}">
                <a16:creationId xmlns:a16="http://schemas.microsoft.com/office/drawing/2014/main" id="{0234E399-1A66-40DE-A1F4-426F96B633C2}"/>
              </a:ext>
            </a:extLst>
          </p:cNvPr>
          <p:cNvSpPr/>
          <p:nvPr/>
        </p:nvSpPr>
        <p:spPr>
          <a:xfrm>
            <a:off x="3898456" y="3990511"/>
            <a:ext cx="433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</a:t>
            </a:r>
            <a:endParaRPr lang="es-CR" sz="2800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31ADFA72-3A59-4496-98F5-EDF921EF9646}"/>
              </a:ext>
            </a:extLst>
          </p:cNvPr>
          <p:cNvSpPr/>
          <p:nvPr/>
        </p:nvSpPr>
        <p:spPr>
          <a:xfrm>
            <a:off x="7419224" y="3990511"/>
            <a:ext cx="433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</a:t>
            </a:r>
            <a:endParaRPr lang="es-C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3FF0A9B2-80E5-4ECB-B6B6-A984E575BE94}"/>
                  </a:ext>
                </a:extLst>
              </p:cNvPr>
              <p:cNvSpPr/>
              <p:nvPr/>
            </p:nvSpPr>
            <p:spPr>
              <a:xfrm>
                <a:off x="7697803" y="3594073"/>
                <a:ext cx="1108572" cy="117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solidFill>
                                    <a:schemeClr val="tx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solidFill>
                                        <a:schemeClr val="tx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𝒂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3FF0A9B2-80E5-4ECB-B6B6-A984E575BE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803" y="3594073"/>
                <a:ext cx="1108572" cy="1171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E420ACB8-2710-4FB1-BA8D-3E4A0A6B1296}"/>
                  </a:ext>
                </a:extLst>
              </p:cNvPr>
              <p:cNvSpPr/>
              <p:nvPr/>
            </p:nvSpPr>
            <p:spPr>
              <a:xfrm>
                <a:off x="4316100" y="4934292"/>
                <a:ext cx="1108572" cy="11717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  <m:f>
                                <m:fPr>
                                  <m:ctrlP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𝒃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𝒂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E420ACB8-2710-4FB1-BA8D-3E4A0A6B12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100" y="4934292"/>
                <a:ext cx="1108572" cy="11717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ángulo 40">
            <a:extLst>
              <a:ext uri="{FF2B5EF4-FFF2-40B4-BE49-F238E27FC236}">
                <a16:creationId xmlns:a16="http://schemas.microsoft.com/office/drawing/2014/main" id="{A6F76E78-4CA5-4FF7-8267-2E3D4354E957}"/>
              </a:ext>
            </a:extLst>
          </p:cNvPr>
          <p:cNvSpPr/>
          <p:nvPr/>
        </p:nvSpPr>
        <p:spPr>
          <a:xfrm>
            <a:off x="3898456" y="5330061"/>
            <a:ext cx="433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=</a:t>
            </a:r>
            <a:endParaRPr lang="es-C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D4D10D9A-8B82-4BE9-A33D-43B9CC304F45}"/>
                  </a:ext>
                </a:extLst>
              </p:cNvPr>
              <p:cNvSpPr/>
              <p:nvPr/>
            </p:nvSpPr>
            <p:spPr>
              <a:xfrm>
                <a:off x="5288030" y="5214196"/>
                <a:ext cx="1108572" cy="836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44" name="Rectángulo 43">
                <a:extLst>
                  <a:ext uri="{FF2B5EF4-FFF2-40B4-BE49-F238E27FC236}">
                    <a16:creationId xmlns:a16="http://schemas.microsoft.com/office/drawing/2014/main" id="{D4D10D9A-8B82-4BE9-A33D-43B9CC304F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8030" y="5214196"/>
                <a:ext cx="1108572" cy="8363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F7FFD478-ADFC-4BFD-9AF6-4481D71DBE78}"/>
                  </a:ext>
                </a:extLst>
              </p:cNvPr>
              <p:cNvSpPr/>
              <p:nvPr/>
            </p:nvSpPr>
            <p:spPr>
              <a:xfrm>
                <a:off x="8252088" y="3619156"/>
                <a:ext cx="3424928" cy="102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800" b="1" i="1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𝒔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𝒂</m:t>
                                  </m:r>
                                </m:den>
                              </m:f>
                              <m:r>
                                <a:rPr lang="en-US" sz="2800" b="1" i="1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.</m:t>
                              </m:r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𝒖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45" name="Rectángulo 44">
                <a:extLst>
                  <a:ext uri="{FF2B5EF4-FFF2-40B4-BE49-F238E27FC236}">
                    <a16:creationId xmlns:a16="http://schemas.microsoft.com/office/drawing/2014/main" id="{F7FFD478-ADFC-4BFD-9AF6-4481D71DBE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088" y="3619156"/>
                <a:ext cx="3424928" cy="102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D1C8E1F7-7B73-4805-99E6-F889D1095785}"/>
                  </a:ext>
                </a:extLst>
              </p:cNvPr>
              <p:cNvSpPr/>
              <p:nvPr/>
            </p:nvSpPr>
            <p:spPr>
              <a:xfrm>
                <a:off x="3970981" y="4948789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  <a:cs typeface="Arial" charset="0"/>
                          </a:rPr>
                          <m:t>𝒂</m:t>
                        </m:r>
                      </m:den>
                    </m:f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𝒃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𝒔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 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𝑭</m:t>
                    </m:r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𝒔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800" b="1" dirty="0"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=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Arial" charset="0"/>
                        <a:cs typeface="Arial" charset="0"/>
                      </a:rPr>
                      <m:t>𝑮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Arial" charset="0"/>
                            <a:cs typeface="Arial" charset="0"/>
                          </a:rPr>
                          <m:t>𝒔</m:t>
                        </m:r>
                      </m:e>
                    </m:d>
                  </m:oMath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D1C8E1F7-7B73-4805-99E6-F889D10957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981" y="4948789"/>
                <a:ext cx="4254374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1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DF348C7-C77F-4DE3-870C-5C3B42369A9D}"/>
                  </a:ext>
                </a:extLst>
              </p:cNvPr>
              <p:cNvSpPr txBox="1"/>
              <p:nvPr/>
            </p:nvSpPr>
            <p:spPr>
              <a:xfrm>
                <a:off x="4982600" y="1844330"/>
                <a:ext cx="2597479" cy="754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:r>
                  <a:rPr lang="en-US" sz="2800" b="1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charset="0"/>
                  </a:rPr>
                  <a:t>t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f>
                      <m:f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𝒃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𝒂</m:t>
                        </m:r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𝒖</m:t>
                    </m:r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𝟎</m:t>
                    </m:r>
                  </m:oMath>
                </a14:m>
                <a:endParaRPr lang="es-419" sz="25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0DF348C7-C77F-4DE3-870C-5C3B42369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600" y="1844330"/>
                <a:ext cx="2597479" cy="754758"/>
              </a:xfrm>
              <a:prstGeom prst="rect">
                <a:avLst/>
              </a:prstGeom>
              <a:blipFill>
                <a:blip r:embed="rId13"/>
                <a:stretch>
                  <a:fillRect l="-1878" b="-406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Flecha: hacia abajo 22">
            <a:extLst>
              <a:ext uri="{FF2B5EF4-FFF2-40B4-BE49-F238E27FC236}">
                <a16:creationId xmlns:a16="http://schemas.microsoft.com/office/drawing/2014/main" id="{57A1F32A-5F30-458F-B940-CCDF51B0D723}"/>
              </a:ext>
            </a:extLst>
          </p:cNvPr>
          <p:cNvSpPr/>
          <p:nvPr/>
        </p:nvSpPr>
        <p:spPr>
          <a:xfrm>
            <a:off x="3112282" y="551063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243B6159-D681-4F75-845B-67CB0618778E}"/>
              </a:ext>
            </a:extLst>
          </p:cNvPr>
          <p:cNvSpPr/>
          <p:nvPr/>
        </p:nvSpPr>
        <p:spPr>
          <a:xfrm rot="14284367">
            <a:off x="4063176" y="4593398"/>
            <a:ext cx="196948" cy="326588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35456A6-8869-4DFF-ACF0-E4EECCCB2921}"/>
                  </a:ext>
                </a:extLst>
              </p:cNvPr>
              <p:cNvSpPr txBox="1"/>
              <p:nvPr/>
            </p:nvSpPr>
            <p:spPr>
              <a:xfrm>
                <a:off x="8062174" y="1973705"/>
                <a:ext cx="2597479" cy="64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:r>
                  <a:rPr lang="en-US" sz="2800" b="1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charset="0"/>
                  </a:rPr>
                  <a:t>t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∞</m:t>
                    </m:r>
                    <m:groupChr>
                      <m:groupChrPr>
                        <m:chr m:val="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𝒖</m:t>
                    </m:r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∞</m:t>
                    </m:r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B35456A6-8869-4DFF-ACF0-E4EECCCB29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174" y="1973705"/>
                <a:ext cx="2597479" cy="649730"/>
              </a:xfrm>
              <a:prstGeom prst="rect">
                <a:avLst/>
              </a:prstGeom>
              <a:blipFill>
                <a:blip r:embed="rId14"/>
                <a:stretch>
                  <a:fillRect l="-2113" t="-11321" b="-5660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id="{220F9586-BD72-4BB8-BAC3-6CA7DAC2084A}"/>
              </a:ext>
            </a:extLst>
          </p:cNvPr>
          <p:cNvSpPr/>
          <p:nvPr/>
        </p:nvSpPr>
        <p:spPr>
          <a:xfrm rot="19918902">
            <a:off x="883910" y="3456120"/>
            <a:ext cx="196948" cy="3265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2" name="Flecha: hacia abajo 31">
            <a:extLst>
              <a:ext uri="{FF2B5EF4-FFF2-40B4-BE49-F238E27FC236}">
                <a16:creationId xmlns:a16="http://schemas.microsoft.com/office/drawing/2014/main" id="{B331D066-1A38-4688-9047-C94425DFA860}"/>
              </a:ext>
            </a:extLst>
          </p:cNvPr>
          <p:cNvSpPr/>
          <p:nvPr/>
        </p:nvSpPr>
        <p:spPr>
          <a:xfrm rot="19918902">
            <a:off x="4317318" y="3454138"/>
            <a:ext cx="196948" cy="3265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92E1E077-B2AF-41DD-8A1D-74BD752150C9}"/>
                  </a:ext>
                </a:extLst>
              </p:cNvPr>
              <p:cNvSpPr/>
              <p:nvPr/>
            </p:nvSpPr>
            <p:spPr>
              <a:xfrm>
                <a:off x="8066773" y="2688287"/>
                <a:ext cx="2006041" cy="7037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n-US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𝒔𝒃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800" b="1" dirty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f>
                          <m:fPr>
                            <m:ctrlP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solidFill>
                                  <a:schemeClr val="tx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−</m:t>
                            </m:r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𝒔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charset="0"/>
                              </a:rPr>
                              <m:t>𝒂</m:t>
                            </m:r>
                          </m:den>
                        </m:f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.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𝒖</m:t>
                        </m:r>
                      </m:sup>
                    </m:sSup>
                  </m:oMath>
                </a14:m>
                <a:endParaRPr lang="es-CR" sz="28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92E1E077-B2AF-41DD-8A1D-74BD752150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773" y="2688287"/>
                <a:ext cx="2006041" cy="703782"/>
              </a:xfrm>
              <a:prstGeom prst="rect">
                <a:avLst/>
              </a:prstGeom>
              <a:blipFill>
                <a:blip r:embed="rId15"/>
                <a:stretch>
                  <a:fillRect b="-2347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1E24D096-3DA9-45C9-9115-EE3D6F8EC25F}"/>
              </a:ext>
            </a:extLst>
          </p:cNvPr>
          <p:cNvCxnSpPr/>
          <p:nvPr/>
        </p:nvCxnSpPr>
        <p:spPr>
          <a:xfrm flipV="1">
            <a:off x="5950634" y="3117879"/>
            <a:ext cx="2111540" cy="689968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3506B3EE-05AF-4550-9C18-601AAAF5AD01}"/>
              </a:ext>
            </a:extLst>
          </p:cNvPr>
          <p:cNvCxnSpPr>
            <a:cxnSpLocks/>
          </p:cNvCxnSpPr>
          <p:nvPr/>
        </p:nvCxnSpPr>
        <p:spPr>
          <a:xfrm>
            <a:off x="8697422" y="3377830"/>
            <a:ext cx="0" cy="290098"/>
          </a:xfrm>
          <a:prstGeom prst="straightConnector1">
            <a:avLst/>
          </a:prstGeom>
          <a:ln w="285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9821119D-C38D-4E41-AB66-CFCD90D914D0}"/>
                  </a:ext>
                </a:extLst>
              </p:cNvPr>
              <p:cNvSpPr/>
              <p:nvPr/>
            </p:nvSpPr>
            <p:spPr>
              <a:xfrm>
                <a:off x="8252088" y="3626464"/>
                <a:ext cx="3424928" cy="102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1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−</m:t>
                                  </m:r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𝒔</m:t>
                                  </m:r>
                                </m:num>
                                <m:den>
                                  <m:r>
                                    <a:rPr lang="en-US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charset="0"/>
                                    </a:rPr>
                                    <m:t>𝒂</m:t>
                                  </m:r>
                                </m:den>
                              </m:f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.</m:t>
                              </m:r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𝒖</m:t>
                              </m:r>
                            </m:sup>
                          </m:sSup>
                          <m:r>
                            <a:rPr lang="en-US" sz="2800" b="1" i="1">
                              <a:latin typeface="Cambria Math" panose="02040503050406030204" pitchFamily="18" charset="0"/>
                              <a:cs typeface="Arial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CR" sz="2800" b="1" dirty="0"/>
              </a:p>
            </p:txBody>
          </p:sp>
        </mc:Choice>
        <mc:Fallback xmlns=""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9821119D-C38D-4E41-AB66-CFCD90D914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2088" y="3626464"/>
                <a:ext cx="3424928" cy="102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86CC7B48-F308-4C1D-98F4-8CB2517DC23D}"/>
              </a:ext>
            </a:extLst>
          </p:cNvPr>
          <p:cNvSpPr txBox="1"/>
          <p:nvPr/>
        </p:nvSpPr>
        <p:spPr>
          <a:xfrm>
            <a:off x="8884700" y="2655026"/>
            <a:ext cx="759791" cy="72280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72F14DF-B827-45E8-8B58-D570C30B56C0}"/>
              </a:ext>
            </a:extLst>
          </p:cNvPr>
          <p:cNvSpPr txBox="1"/>
          <p:nvPr/>
        </p:nvSpPr>
        <p:spPr>
          <a:xfrm>
            <a:off x="9289380" y="3732111"/>
            <a:ext cx="759791" cy="72280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D348868A-50F4-453A-9BF8-CB381C362B8B}"/>
              </a:ext>
            </a:extLst>
          </p:cNvPr>
          <p:cNvSpPr txBox="1"/>
          <p:nvPr/>
        </p:nvSpPr>
        <p:spPr>
          <a:xfrm>
            <a:off x="8110581" y="2674656"/>
            <a:ext cx="759791" cy="7228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D7D1B7A7-64AC-4348-AB0F-2B1F94E5F439}"/>
              </a:ext>
            </a:extLst>
          </p:cNvPr>
          <p:cNvSpPr txBox="1"/>
          <p:nvPr/>
        </p:nvSpPr>
        <p:spPr>
          <a:xfrm>
            <a:off x="7937631" y="3563099"/>
            <a:ext cx="759791" cy="72280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9F63BAC3-635F-4EB3-8111-634CC34B561E}"/>
              </a:ext>
            </a:extLst>
          </p:cNvPr>
          <p:cNvCxnSpPr>
            <a:cxnSpLocks/>
          </p:cNvCxnSpPr>
          <p:nvPr/>
        </p:nvCxnSpPr>
        <p:spPr>
          <a:xfrm>
            <a:off x="9638621" y="3391608"/>
            <a:ext cx="0" cy="342982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4204CF6-9573-4C4A-A52C-3897027A8371}"/>
              </a:ext>
            </a:extLst>
          </p:cNvPr>
          <p:cNvSpPr txBox="1"/>
          <p:nvPr/>
        </p:nvSpPr>
        <p:spPr>
          <a:xfrm>
            <a:off x="4768948" y="3807847"/>
            <a:ext cx="1327052" cy="663639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A908757F-295F-4705-97EC-64AAFC36BEF1}"/>
                  </a:ext>
                </a:extLst>
              </p:cNvPr>
              <p:cNvSpPr txBox="1"/>
              <p:nvPr/>
            </p:nvSpPr>
            <p:spPr>
              <a:xfrm>
                <a:off x="4984349" y="1824503"/>
                <a:ext cx="2597479" cy="754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t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f>
                      <m:fPr>
                        <m:ctrlPr>
                          <a:rPr lang="en-US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𝒃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𝒂</m:t>
                        </m:r>
                      </m:den>
                    </m:f>
                    <m:groupChr>
                      <m:groupChrPr>
                        <m:chr m:val="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𝒖</m:t>
                    </m:r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Arial" charset="0"/>
                      </a:rPr>
                      <m:t>𝟎</m:t>
                    </m:r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A908757F-295F-4705-97EC-64AAFC36B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349" y="1824503"/>
                <a:ext cx="2597479" cy="754758"/>
              </a:xfrm>
              <a:prstGeom prst="rect">
                <a:avLst/>
              </a:prstGeom>
              <a:blipFill>
                <a:blip r:embed="rId17"/>
                <a:stretch>
                  <a:fillRect l="-2113" b="-3226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B2125BEA-B05B-4E14-AE3A-08D6DC34CC18}"/>
                  </a:ext>
                </a:extLst>
              </p:cNvPr>
              <p:cNvSpPr txBox="1"/>
              <p:nvPr/>
            </p:nvSpPr>
            <p:spPr>
              <a:xfrm>
                <a:off x="8062174" y="1995174"/>
                <a:ext cx="2597479" cy="64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>
                    <a:latin typeface="Cambria Math" panose="02040503050406030204" pitchFamily="18" charset="0"/>
                    <a:cs typeface="Arial" charset="0"/>
                  </a:rPr>
                  <a:t> t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∞</m:t>
                    </m:r>
                    <m:groupChr>
                      <m:groupChrPr>
                        <m:chr m:val="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latin typeface="Cambria Math" panose="02040503050406030204" pitchFamily="18" charset="0"/>
                        <a:cs typeface="Arial" charset="0"/>
                      </a:rPr>
                      <m:t>𝒖</m:t>
                    </m:r>
                    <m:groupChr>
                      <m:groupChrPr>
                        <m:chr m:val="→"/>
                        <m:pos m:val="top"/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groupChrPr>
                      <m:e/>
                    </m:groupCh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∞</m:t>
                    </m:r>
                  </m:oMath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B2125BEA-B05B-4E14-AE3A-08D6DC34C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2174" y="1995174"/>
                <a:ext cx="2597479" cy="649730"/>
              </a:xfrm>
              <a:prstGeom prst="rect">
                <a:avLst/>
              </a:prstGeom>
              <a:blipFill>
                <a:blip r:embed="rId18"/>
                <a:stretch>
                  <a:fillRect l="-2113" t="-10280" b="-467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09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30" grpId="0" animBg="1"/>
      <p:bldP spid="31" grpId="0" animBg="1"/>
      <p:bldP spid="33" grpId="0"/>
      <p:bldP spid="34" grpId="0"/>
      <p:bldP spid="5" grpId="0"/>
      <p:bldP spid="35" grpId="0"/>
      <p:bldP spid="36" grpId="0"/>
      <p:bldP spid="37" grpId="0"/>
      <p:bldP spid="38" grpId="0"/>
      <p:bldP spid="40" grpId="0"/>
      <p:bldP spid="41" grpId="0"/>
      <p:bldP spid="44" grpId="0"/>
      <p:bldP spid="45" grpId="0"/>
      <p:bldP spid="46" grpId="0" animBg="1"/>
      <p:bldP spid="21" grpId="0"/>
      <p:bldP spid="23" grpId="0" animBg="1"/>
      <p:bldP spid="27" grpId="0" animBg="1"/>
      <p:bldP spid="28" grpId="0"/>
      <p:bldP spid="29" grpId="0" animBg="1"/>
      <p:bldP spid="32" grpId="0" animBg="1"/>
      <p:bldP spid="3" grpId="0"/>
      <p:bldP spid="43" grpId="0"/>
      <p:bldP spid="12" grpId="0" animBg="1"/>
      <p:bldP spid="47" grpId="0" animBg="1"/>
      <p:bldP spid="48" grpId="0" animBg="1"/>
      <p:bldP spid="49" grpId="0" animBg="1"/>
      <p:bldP spid="18" grpId="0" animBg="1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952</TotalTime>
  <Words>215</Words>
  <Application>Microsoft Office PowerPoint</Application>
  <PresentationFormat>Panorámica</PresentationFormat>
  <Paragraphs>68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Transformada de Laplace mediante definición 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137</cp:revision>
  <dcterms:created xsi:type="dcterms:W3CDTF">2017-12-17T14:58:24Z</dcterms:created>
  <dcterms:modified xsi:type="dcterms:W3CDTF">2019-04-12T16:56:18Z</dcterms:modified>
</cp:coreProperties>
</file>