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84" r:id="rId1"/>
    <p:sldMasterId id="2147483672" r:id="rId2"/>
    <p:sldMasterId id="2147483688" r:id="rId3"/>
  </p:sldMasterIdLst>
  <p:notesMasterIdLst>
    <p:notesMasterId r:id="rId9"/>
  </p:notesMasterIdLst>
  <p:handoutMasterIdLst>
    <p:handoutMasterId r:id="rId10"/>
  </p:handoutMasterIdLst>
  <p:sldIdLst>
    <p:sldId id="260" r:id="rId4"/>
    <p:sldId id="263" r:id="rId5"/>
    <p:sldId id="279" r:id="rId6"/>
    <p:sldId id="278" r:id="rId7"/>
    <p:sldId id="261" r:id="rId8"/>
  </p:sldIdLst>
  <p:sldSz cx="12192000" cy="6858000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268FF"/>
    <a:srgbClr val="150D39"/>
    <a:srgbClr val="CDDAFF"/>
    <a:srgbClr val="6666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F11F005-45FF-4076-80AE-ECBF88DDE345}" v="1" dt="2019-05-24T16:19:18.556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62" autoAdjust="0"/>
    <p:restoredTop sz="94607"/>
  </p:normalViewPr>
  <p:slideViewPr>
    <p:cSldViewPr snapToGrid="0">
      <p:cViewPr varScale="1">
        <p:scale>
          <a:sx n="67" d="100"/>
          <a:sy n="67" d="100"/>
        </p:scale>
        <p:origin x="222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99" d="100"/>
          <a:sy n="99" d="100"/>
        </p:scale>
        <p:origin x="1880" y="1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microsoft.com/office/2016/11/relationships/changesInfo" Target="changesInfos/changesInfo1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1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Norberto Oviedo Ugalde" userId="f6dd41cc-30ac-40c0-95f2-225f08fe1ba3" providerId="ADAL" clId="{D5FC1131-4A00-4C7F-B79C-9FE5121AF638}"/>
    <pc:docChg chg="undo custSel addSld delSld modSld sldOrd">
      <pc:chgData name="Norberto Oviedo Ugalde" userId="f6dd41cc-30ac-40c0-95f2-225f08fe1ba3" providerId="ADAL" clId="{D5FC1131-4A00-4C7F-B79C-9FE5121AF638}" dt="2019-05-01T15:38:19.204" v="953" actId="20577"/>
      <pc:docMkLst>
        <pc:docMk/>
      </pc:docMkLst>
      <pc:sldChg chg="modSp">
        <pc:chgData name="Norberto Oviedo Ugalde" userId="f6dd41cc-30ac-40c0-95f2-225f08fe1ba3" providerId="ADAL" clId="{D5FC1131-4A00-4C7F-B79C-9FE5121AF638}" dt="2019-04-08T22:47:48.430" v="7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D5FC1131-4A00-4C7F-B79C-9FE5121AF638}" dt="2019-04-08T22:47:48.430" v="7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delSp modSp modAnim">
        <pc:chgData name="Norberto Oviedo Ugalde" userId="f6dd41cc-30ac-40c0-95f2-225f08fe1ba3" providerId="ADAL" clId="{D5FC1131-4A00-4C7F-B79C-9FE5121AF638}" dt="2019-04-08T23:13:55.279" v="421" actId="20577"/>
        <pc:sldMkLst>
          <pc:docMk/>
          <pc:sldMk cId="1580782875" sldId="263"/>
        </pc:sldMkLst>
        <pc:spChg chg="del mod">
          <ac:chgData name="Norberto Oviedo Ugalde" userId="f6dd41cc-30ac-40c0-95f2-225f08fe1ba3" providerId="ADAL" clId="{D5FC1131-4A00-4C7F-B79C-9FE5121AF638}" dt="2019-04-08T22:50:50.320" v="22" actId="478"/>
          <ac:spMkLst>
            <pc:docMk/>
            <pc:sldMk cId="1580782875" sldId="263"/>
            <ac:spMk id="2" creationId="{00000000-0000-0000-0000-000000000000}"/>
          </ac:spMkLst>
        </pc:spChg>
        <pc:spChg chg="add del mod">
          <ac:chgData name="Norberto Oviedo Ugalde" userId="f6dd41cc-30ac-40c0-95f2-225f08fe1ba3" providerId="ADAL" clId="{D5FC1131-4A00-4C7F-B79C-9FE5121AF638}" dt="2019-04-08T22:50:50.324" v="24"/>
          <ac:spMkLst>
            <pc:docMk/>
            <pc:sldMk cId="1580782875" sldId="263"/>
            <ac:spMk id="3" creationId="{A33669FB-9BF6-4ADA-B93B-A96F7751179D}"/>
          </ac:spMkLst>
        </pc:spChg>
        <pc:spChg chg="add mod">
          <ac:chgData name="Norberto Oviedo Ugalde" userId="f6dd41cc-30ac-40c0-95f2-225f08fe1ba3" providerId="ADAL" clId="{D5FC1131-4A00-4C7F-B79C-9FE5121AF638}" dt="2019-04-08T23:04:21.815" v="280" actId="20577"/>
          <ac:spMkLst>
            <pc:docMk/>
            <pc:sldMk cId="1580782875" sldId="263"/>
            <ac:spMk id="4" creationId="{A548BF85-4EEA-478B-9D8B-3BE696C73E25}"/>
          </ac:spMkLst>
        </pc:spChg>
        <pc:spChg chg="del mod">
          <ac:chgData name="Norberto Oviedo Ugalde" userId="f6dd41cc-30ac-40c0-95f2-225f08fe1ba3" providerId="ADAL" clId="{D5FC1131-4A00-4C7F-B79C-9FE5121AF638}" dt="2019-04-08T23:04:30.904" v="283" actId="478"/>
          <ac:spMkLst>
            <pc:docMk/>
            <pc:sldMk cId="1580782875" sldId="263"/>
            <ac:spMk id="5" creationId="{094B7BB8-C08E-484B-AB7A-1BF078D5EEFD}"/>
          </ac:spMkLst>
        </pc:spChg>
        <pc:spChg chg="del mod">
          <ac:chgData name="Norberto Oviedo Ugalde" userId="f6dd41cc-30ac-40c0-95f2-225f08fe1ba3" providerId="ADAL" clId="{D5FC1131-4A00-4C7F-B79C-9FE5121AF638}" dt="2019-04-08T23:04:29.864" v="282" actId="478"/>
          <ac:spMkLst>
            <pc:docMk/>
            <pc:sldMk cId="1580782875" sldId="263"/>
            <ac:spMk id="6" creationId="{9D04A1E7-F3B1-44AA-805D-DF665DECA00C}"/>
          </ac:spMkLst>
        </pc:spChg>
        <pc:spChg chg="del">
          <ac:chgData name="Norberto Oviedo Ugalde" userId="f6dd41cc-30ac-40c0-95f2-225f08fe1ba3" providerId="ADAL" clId="{D5FC1131-4A00-4C7F-B79C-9FE5121AF638}" dt="2019-04-08T23:04:33.741" v="285" actId="478"/>
          <ac:spMkLst>
            <pc:docMk/>
            <pc:sldMk cId="1580782875" sldId="263"/>
            <ac:spMk id="7" creationId="{4BF4B638-A374-49E9-ACC4-00F66AAB8856}"/>
          </ac:spMkLst>
        </pc:spChg>
        <pc:spChg chg="del mod">
          <ac:chgData name="Norberto Oviedo Ugalde" userId="f6dd41cc-30ac-40c0-95f2-225f08fe1ba3" providerId="ADAL" clId="{D5FC1131-4A00-4C7F-B79C-9FE5121AF638}" dt="2019-04-08T23:04:34.533" v="286" actId="478"/>
          <ac:spMkLst>
            <pc:docMk/>
            <pc:sldMk cId="1580782875" sldId="263"/>
            <ac:spMk id="8" creationId="{07A27592-5C14-43FC-BB49-1C63F2C4BF32}"/>
          </ac:spMkLst>
        </pc:spChg>
        <pc:spChg chg="del mod">
          <ac:chgData name="Norberto Oviedo Ugalde" userId="f6dd41cc-30ac-40c0-95f2-225f08fe1ba3" providerId="ADAL" clId="{D5FC1131-4A00-4C7F-B79C-9FE5121AF638}" dt="2019-04-08T23:04:32.385" v="284" actId="478"/>
          <ac:spMkLst>
            <pc:docMk/>
            <pc:sldMk cId="1580782875" sldId="263"/>
            <ac:spMk id="9" creationId="{F64E9DA7-D67F-43F0-94C7-2E1BEF3379FD}"/>
          </ac:spMkLst>
        </pc:spChg>
        <pc:spChg chg="add del mod">
          <ac:chgData name="Norberto Oviedo Ugalde" userId="f6dd41cc-30ac-40c0-95f2-225f08fe1ba3" providerId="ADAL" clId="{D5FC1131-4A00-4C7F-B79C-9FE5121AF638}" dt="2019-04-08T22:50:56.977" v="25" actId="478"/>
          <ac:spMkLst>
            <pc:docMk/>
            <pc:sldMk cId="1580782875" sldId="263"/>
            <ac:spMk id="11" creationId="{8594AAF4-FB4C-41BF-9F89-1F4A5B8A82A0}"/>
          </ac:spMkLst>
        </pc:spChg>
        <pc:spChg chg="add mod">
          <ac:chgData name="Norberto Oviedo Ugalde" userId="f6dd41cc-30ac-40c0-95f2-225f08fe1ba3" providerId="ADAL" clId="{D5FC1131-4A00-4C7F-B79C-9FE5121AF638}" dt="2019-04-08T23:02:49.062" v="261" actId="20577"/>
          <ac:spMkLst>
            <pc:docMk/>
            <pc:sldMk cId="1580782875" sldId="263"/>
            <ac:spMk id="12" creationId="{80A55989-0688-497D-9D03-5C300B380510}"/>
          </ac:spMkLst>
        </pc:spChg>
        <pc:spChg chg="add mod">
          <ac:chgData name="Norberto Oviedo Ugalde" userId="f6dd41cc-30ac-40c0-95f2-225f08fe1ba3" providerId="ADAL" clId="{D5FC1131-4A00-4C7F-B79C-9FE5121AF638}" dt="2019-04-08T23:02:39.561" v="258" actId="1076"/>
          <ac:spMkLst>
            <pc:docMk/>
            <pc:sldMk cId="1580782875" sldId="263"/>
            <ac:spMk id="13" creationId="{3C59C93E-7391-426F-B77A-847077E0CF3F}"/>
          </ac:spMkLst>
        </pc:spChg>
        <pc:spChg chg="add mod">
          <ac:chgData name="Norberto Oviedo Ugalde" userId="f6dd41cc-30ac-40c0-95f2-225f08fe1ba3" providerId="ADAL" clId="{D5FC1131-4A00-4C7F-B79C-9FE5121AF638}" dt="2019-04-08T23:02:54.642" v="262" actId="1076"/>
          <ac:spMkLst>
            <pc:docMk/>
            <pc:sldMk cId="1580782875" sldId="263"/>
            <ac:spMk id="14" creationId="{272A7482-286B-4510-B35F-74BAF0CF5880}"/>
          </ac:spMkLst>
        </pc:spChg>
        <pc:spChg chg="add mod">
          <ac:chgData name="Norberto Oviedo Ugalde" userId="f6dd41cc-30ac-40c0-95f2-225f08fe1ba3" providerId="ADAL" clId="{D5FC1131-4A00-4C7F-B79C-9FE5121AF638}" dt="2019-04-08T23:02:17.170" v="254" actId="1076"/>
          <ac:spMkLst>
            <pc:docMk/>
            <pc:sldMk cId="1580782875" sldId="263"/>
            <ac:spMk id="15" creationId="{F13A3021-8F90-4C9D-84FC-700DC6A6DDE4}"/>
          </ac:spMkLst>
        </pc:spChg>
        <pc:spChg chg="add mod">
          <ac:chgData name="Norberto Oviedo Ugalde" userId="f6dd41cc-30ac-40c0-95f2-225f08fe1ba3" providerId="ADAL" clId="{D5FC1131-4A00-4C7F-B79C-9FE5121AF638}" dt="2019-04-08T23:02:28.946" v="256" actId="1076"/>
          <ac:spMkLst>
            <pc:docMk/>
            <pc:sldMk cId="1580782875" sldId="263"/>
            <ac:spMk id="16" creationId="{F0EF134A-95C0-49E0-B63D-F8B2098F3D40}"/>
          </ac:spMkLst>
        </pc:spChg>
        <pc:spChg chg="add mod">
          <ac:chgData name="Norberto Oviedo Ugalde" userId="f6dd41cc-30ac-40c0-95f2-225f08fe1ba3" providerId="ADAL" clId="{D5FC1131-4A00-4C7F-B79C-9FE5121AF638}" dt="2019-04-08T23:02:25.009" v="255" actId="1076"/>
          <ac:spMkLst>
            <pc:docMk/>
            <pc:sldMk cId="1580782875" sldId="263"/>
            <ac:spMk id="17" creationId="{03DFC89D-C197-4E79-B205-FD847ACA4975}"/>
          </ac:spMkLst>
        </pc:spChg>
        <pc:spChg chg="add mod">
          <ac:chgData name="Norberto Oviedo Ugalde" userId="f6dd41cc-30ac-40c0-95f2-225f08fe1ba3" providerId="ADAL" clId="{D5FC1131-4A00-4C7F-B79C-9FE5121AF638}" dt="2019-04-08T23:02:33.372" v="257" actId="1076"/>
          <ac:spMkLst>
            <pc:docMk/>
            <pc:sldMk cId="1580782875" sldId="263"/>
            <ac:spMk id="18" creationId="{66A52B49-4657-4DF2-A427-538DF7FC7FCC}"/>
          </ac:spMkLst>
        </pc:spChg>
        <pc:spChg chg="add mod">
          <ac:chgData name="Norberto Oviedo Ugalde" userId="f6dd41cc-30ac-40c0-95f2-225f08fe1ba3" providerId="ADAL" clId="{D5FC1131-4A00-4C7F-B79C-9FE5121AF638}" dt="2019-04-08T23:04:20.105" v="279" actId="20577"/>
          <ac:spMkLst>
            <pc:docMk/>
            <pc:sldMk cId="1580782875" sldId="263"/>
            <ac:spMk id="19" creationId="{BC5ABF74-E476-4B5B-8A16-A670E0B18F0A}"/>
          </ac:spMkLst>
        </pc:spChg>
        <pc:spChg chg="add mod">
          <ac:chgData name="Norberto Oviedo Ugalde" userId="f6dd41cc-30ac-40c0-95f2-225f08fe1ba3" providerId="ADAL" clId="{D5FC1131-4A00-4C7F-B79C-9FE5121AF638}" dt="2019-04-08T23:07:41.056" v="370" actId="14100"/>
          <ac:spMkLst>
            <pc:docMk/>
            <pc:sldMk cId="1580782875" sldId="263"/>
            <ac:spMk id="20" creationId="{A6D79FC3-671D-4552-8860-E06916258FC4}"/>
          </ac:spMkLst>
        </pc:spChg>
        <pc:spChg chg="add mod">
          <ac:chgData name="Norberto Oviedo Ugalde" userId="f6dd41cc-30ac-40c0-95f2-225f08fe1ba3" providerId="ADAL" clId="{D5FC1131-4A00-4C7F-B79C-9FE5121AF638}" dt="2019-04-08T23:06:32.003" v="335" actId="20577"/>
          <ac:spMkLst>
            <pc:docMk/>
            <pc:sldMk cId="1580782875" sldId="263"/>
            <ac:spMk id="21" creationId="{61DFFF8B-6E94-469E-9B50-B87C42654DC1}"/>
          </ac:spMkLst>
        </pc:spChg>
        <pc:spChg chg="add del mod">
          <ac:chgData name="Norberto Oviedo Ugalde" userId="f6dd41cc-30ac-40c0-95f2-225f08fe1ba3" providerId="ADAL" clId="{D5FC1131-4A00-4C7F-B79C-9FE5121AF638}" dt="2019-04-08T23:07:29.887" v="368"/>
          <ac:spMkLst>
            <pc:docMk/>
            <pc:sldMk cId="1580782875" sldId="263"/>
            <ac:spMk id="22" creationId="{A4E01C28-72FE-4539-99F0-D7A88F8BA320}"/>
          </ac:spMkLst>
        </pc:spChg>
        <pc:spChg chg="add mod">
          <ac:chgData name="Norberto Oviedo Ugalde" userId="f6dd41cc-30ac-40c0-95f2-225f08fe1ba3" providerId="ADAL" clId="{D5FC1131-4A00-4C7F-B79C-9FE5121AF638}" dt="2019-04-08T23:09:21.828" v="385" actId="14100"/>
          <ac:spMkLst>
            <pc:docMk/>
            <pc:sldMk cId="1580782875" sldId="263"/>
            <ac:spMk id="23" creationId="{9C73CAB8-D8D6-4FAD-B190-397B9356D7C5}"/>
          </ac:spMkLst>
        </pc:spChg>
        <pc:spChg chg="add mod">
          <ac:chgData name="Norberto Oviedo Ugalde" userId="f6dd41cc-30ac-40c0-95f2-225f08fe1ba3" providerId="ADAL" clId="{D5FC1131-4A00-4C7F-B79C-9FE5121AF638}" dt="2019-04-08T23:13:28.262" v="417"/>
          <ac:spMkLst>
            <pc:docMk/>
            <pc:sldMk cId="1580782875" sldId="263"/>
            <ac:spMk id="24" creationId="{40635743-1813-465C-85E2-5B5FFEE6B6EE}"/>
          </ac:spMkLst>
        </pc:spChg>
        <pc:spChg chg="add mod">
          <ac:chgData name="Norberto Oviedo Ugalde" userId="f6dd41cc-30ac-40c0-95f2-225f08fe1ba3" providerId="ADAL" clId="{D5FC1131-4A00-4C7F-B79C-9FE5121AF638}" dt="2019-04-08T23:13:55.279" v="421" actId="20577"/>
          <ac:spMkLst>
            <pc:docMk/>
            <pc:sldMk cId="1580782875" sldId="263"/>
            <ac:spMk id="25" creationId="{88B3D69C-E8C8-4C3F-A7A8-D57E6A4C38DB}"/>
          </ac:spMkLst>
        </pc:spChg>
        <pc:spChg chg="add mod">
          <ac:chgData name="Norberto Oviedo Ugalde" userId="f6dd41cc-30ac-40c0-95f2-225f08fe1ba3" providerId="ADAL" clId="{D5FC1131-4A00-4C7F-B79C-9FE5121AF638}" dt="2019-04-08T23:11:08.052" v="407" actId="1076"/>
          <ac:spMkLst>
            <pc:docMk/>
            <pc:sldMk cId="1580782875" sldId="263"/>
            <ac:spMk id="26" creationId="{BD756235-EB47-4387-8CE1-04B71234921A}"/>
          </ac:spMkLst>
        </pc:spChg>
      </pc:sldChg>
      <pc:sldChg chg="addSp delSp modSp add ord delAnim modAnim">
        <pc:chgData name="Norberto Oviedo Ugalde" userId="f6dd41cc-30ac-40c0-95f2-225f08fe1ba3" providerId="ADAL" clId="{D5FC1131-4A00-4C7F-B79C-9FE5121AF638}" dt="2019-05-01T15:38:19.204" v="953" actId="20577"/>
        <pc:sldMkLst>
          <pc:docMk/>
          <pc:sldMk cId="880194647" sldId="278"/>
        </pc:sldMkLst>
        <pc:spChg chg="del">
          <ac:chgData name="Norberto Oviedo Ugalde" userId="f6dd41cc-30ac-40c0-95f2-225f08fe1ba3" providerId="ADAL" clId="{D5FC1131-4A00-4C7F-B79C-9FE5121AF638}" dt="2019-04-08T23:15:44.366" v="434" actId="478"/>
          <ac:spMkLst>
            <pc:docMk/>
            <pc:sldMk cId="880194647" sldId="278"/>
            <ac:spMk id="2" creationId="{E30073A0-A18B-4CDB-B207-B515128EAA58}"/>
          </ac:spMkLst>
        </pc:spChg>
        <pc:spChg chg="del">
          <ac:chgData name="Norberto Oviedo Ugalde" userId="f6dd41cc-30ac-40c0-95f2-225f08fe1ba3" providerId="ADAL" clId="{D5FC1131-4A00-4C7F-B79C-9FE5121AF638}" dt="2019-04-08T23:15:43.058" v="433" actId="478"/>
          <ac:spMkLst>
            <pc:docMk/>
            <pc:sldMk cId="880194647" sldId="278"/>
            <ac:spMk id="3" creationId="{A05C1091-CC45-46CE-8D2F-1639C4EAFF91}"/>
          </ac:spMkLst>
        </pc:spChg>
        <pc:spChg chg="add del mod">
          <ac:chgData name="Norberto Oviedo Ugalde" userId="f6dd41cc-30ac-40c0-95f2-225f08fe1ba3" providerId="ADAL" clId="{D5FC1131-4A00-4C7F-B79C-9FE5121AF638}" dt="2019-04-09T02:15:07.591" v="472" actId="478"/>
          <ac:spMkLst>
            <pc:docMk/>
            <pc:sldMk cId="880194647" sldId="278"/>
            <ac:spMk id="4" creationId="{7B6EE47C-F761-4FA4-A6F8-96AA989DB056}"/>
          </ac:spMkLst>
        </pc:spChg>
        <pc:spChg chg="add mod">
          <ac:chgData name="Norberto Oviedo Ugalde" userId="f6dd41cc-30ac-40c0-95f2-225f08fe1ba3" providerId="ADAL" clId="{D5FC1131-4A00-4C7F-B79C-9FE5121AF638}" dt="2019-04-09T02:55:48.192" v="760" actId="1076"/>
          <ac:spMkLst>
            <pc:docMk/>
            <pc:sldMk cId="880194647" sldId="278"/>
            <ac:spMk id="5" creationId="{EBB96464-9047-419C-B1D8-E560108EAA16}"/>
          </ac:spMkLst>
        </pc:spChg>
        <pc:spChg chg="add mod">
          <ac:chgData name="Norberto Oviedo Ugalde" userId="f6dd41cc-30ac-40c0-95f2-225f08fe1ba3" providerId="ADAL" clId="{D5FC1131-4A00-4C7F-B79C-9FE5121AF638}" dt="2019-04-09T02:58:16.254" v="765" actId="1076"/>
          <ac:spMkLst>
            <pc:docMk/>
            <pc:sldMk cId="880194647" sldId="278"/>
            <ac:spMk id="6" creationId="{D1ACA787-57A4-4000-9672-C59B6E4688E0}"/>
          </ac:spMkLst>
        </pc:spChg>
        <pc:spChg chg="add mod">
          <ac:chgData name="Norberto Oviedo Ugalde" userId="f6dd41cc-30ac-40c0-95f2-225f08fe1ba3" providerId="ADAL" clId="{D5FC1131-4A00-4C7F-B79C-9FE5121AF638}" dt="2019-04-09T03:06:41.384" v="894" actId="1076"/>
          <ac:spMkLst>
            <pc:docMk/>
            <pc:sldMk cId="880194647" sldId="278"/>
            <ac:spMk id="7" creationId="{72138EE9-653F-4EF5-96D3-D6469EA71D88}"/>
          </ac:spMkLst>
        </pc:spChg>
        <pc:spChg chg="add mod">
          <ac:chgData name="Norberto Oviedo Ugalde" userId="f6dd41cc-30ac-40c0-95f2-225f08fe1ba3" providerId="ADAL" clId="{D5FC1131-4A00-4C7F-B79C-9FE5121AF638}" dt="2019-04-09T02:16:55.924" v="503" actId="207"/>
          <ac:spMkLst>
            <pc:docMk/>
            <pc:sldMk cId="880194647" sldId="278"/>
            <ac:spMk id="8" creationId="{E9656EAF-2571-4116-9AE7-D7BD07B2712D}"/>
          </ac:spMkLst>
        </pc:spChg>
        <pc:spChg chg="add del mod">
          <ac:chgData name="Norberto Oviedo Ugalde" userId="f6dd41cc-30ac-40c0-95f2-225f08fe1ba3" providerId="ADAL" clId="{D5FC1131-4A00-4C7F-B79C-9FE5121AF638}" dt="2019-04-09T02:27:11.181" v="598" actId="478"/>
          <ac:spMkLst>
            <pc:docMk/>
            <pc:sldMk cId="880194647" sldId="278"/>
            <ac:spMk id="9" creationId="{173E1BDA-4269-44AD-BD11-766F8F02A6B7}"/>
          </ac:spMkLst>
        </pc:spChg>
        <pc:spChg chg="add mod">
          <ac:chgData name="Norberto Oviedo Ugalde" userId="f6dd41cc-30ac-40c0-95f2-225f08fe1ba3" providerId="ADAL" clId="{D5FC1131-4A00-4C7F-B79C-9FE5121AF638}" dt="2019-04-09T03:06:35.129" v="893" actId="1076"/>
          <ac:spMkLst>
            <pc:docMk/>
            <pc:sldMk cId="880194647" sldId="278"/>
            <ac:spMk id="10" creationId="{9D24082A-6903-419A-8F7A-1792D6CD3C1B}"/>
          </ac:spMkLst>
        </pc:spChg>
        <pc:spChg chg="add mod">
          <ac:chgData name="Norberto Oviedo Ugalde" userId="f6dd41cc-30ac-40c0-95f2-225f08fe1ba3" providerId="ADAL" clId="{D5FC1131-4A00-4C7F-B79C-9FE5121AF638}" dt="2019-04-09T03:07:21.984" v="900" actId="1076"/>
          <ac:spMkLst>
            <pc:docMk/>
            <pc:sldMk cId="880194647" sldId="278"/>
            <ac:spMk id="11" creationId="{0570A8A2-A41C-4008-BA38-CEC8FFC93286}"/>
          </ac:spMkLst>
        </pc:spChg>
        <pc:spChg chg="add mod">
          <ac:chgData name="Norberto Oviedo Ugalde" userId="f6dd41cc-30ac-40c0-95f2-225f08fe1ba3" providerId="ADAL" clId="{D5FC1131-4A00-4C7F-B79C-9FE5121AF638}" dt="2019-04-09T03:07:25.816" v="901" actId="1076"/>
          <ac:spMkLst>
            <pc:docMk/>
            <pc:sldMk cId="880194647" sldId="278"/>
            <ac:spMk id="12" creationId="{FCE93A1B-F2D0-4A61-B7CF-4E3F7ADBA1CA}"/>
          </ac:spMkLst>
        </pc:spChg>
        <pc:spChg chg="add mod">
          <ac:chgData name="Norberto Oviedo Ugalde" userId="f6dd41cc-30ac-40c0-95f2-225f08fe1ba3" providerId="ADAL" clId="{D5FC1131-4A00-4C7F-B79C-9FE5121AF638}" dt="2019-04-09T03:03:19.938" v="839" actId="1076"/>
          <ac:spMkLst>
            <pc:docMk/>
            <pc:sldMk cId="880194647" sldId="278"/>
            <ac:spMk id="13" creationId="{C00C59C3-B2C3-46CD-B191-3471385F3DE3}"/>
          </ac:spMkLst>
        </pc:spChg>
        <pc:spChg chg="add mod">
          <ac:chgData name="Norberto Oviedo Ugalde" userId="f6dd41cc-30ac-40c0-95f2-225f08fe1ba3" providerId="ADAL" clId="{D5FC1131-4A00-4C7F-B79C-9FE5121AF638}" dt="2019-04-09T02:20:24.292" v="528" actId="164"/>
          <ac:spMkLst>
            <pc:docMk/>
            <pc:sldMk cId="880194647" sldId="278"/>
            <ac:spMk id="14" creationId="{1F04DC83-72AD-4766-A0AB-084B386FB226}"/>
          </ac:spMkLst>
        </pc:spChg>
        <pc:spChg chg="add mod">
          <ac:chgData name="Norberto Oviedo Ugalde" userId="f6dd41cc-30ac-40c0-95f2-225f08fe1ba3" providerId="ADAL" clId="{D5FC1131-4A00-4C7F-B79C-9FE5121AF638}" dt="2019-04-09T02:20:24.292" v="528" actId="164"/>
          <ac:spMkLst>
            <pc:docMk/>
            <pc:sldMk cId="880194647" sldId="278"/>
            <ac:spMk id="15" creationId="{60C06919-B6AE-4482-B2E8-6E6B874B54C6}"/>
          </ac:spMkLst>
        </pc:spChg>
        <pc:spChg chg="mod">
          <ac:chgData name="Norberto Oviedo Ugalde" userId="f6dd41cc-30ac-40c0-95f2-225f08fe1ba3" providerId="ADAL" clId="{D5FC1131-4A00-4C7F-B79C-9FE5121AF638}" dt="2019-04-09T03:08:40.192" v="912" actId="1076"/>
          <ac:spMkLst>
            <pc:docMk/>
            <pc:sldMk cId="880194647" sldId="278"/>
            <ac:spMk id="18" creationId="{0F9B61BA-3260-4F03-BC4D-8421B4C935D4}"/>
          </ac:spMkLst>
        </pc:spChg>
        <pc:spChg chg="mod">
          <ac:chgData name="Norberto Oviedo Ugalde" userId="f6dd41cc-30ac-40c0-95f2-225f08fe1ba3" providerId="ADAL" clId="{D5FC1131-4A00-4C7F-B79C-9FE5121AF638}" dt="2019-04-09T02:21:05.977" v="534" actId="207"/>
          <ac:spMkLst>
            <pc:docMk/>
            <pc:sldMk cId="880194647" sldId="278"/>
            <ac:spMk id="21" creationId="{75F7E9EC-EC48-4F87-8548-3DFAE2843D1E}"/>
          </ac:spMkLst>
        </pc:spChg>
        <pc:spChg chg="mod">
          <ac:chgData name="Norberto Oviedo Ugalde" userId="f6dd41cc-30ac-40c0-95f2-225f08fe1ba3" providerId="ADAL" clId="{D5FC1131-4A00-4C7F-B79C-9FE5121AF638}" dt="2019-04-09T02:21:00.878" v="533" actId="208"/>
          <ac:spMkLst>
            <pc:docMk/>
            <pc:sldMk cId="880194647" sldId="278"/>
            <ac:spMk id="22" creationId="{6E026DFA-8C62-4538-B683-621795A8E6F9}"/>
          </ac:spMkLst>
        </pc:spChg>
        <pc:spChg chg="mod">
          <ac:chgData name="Norberto Oviedo Ugalde" userId="f6dd41cc-30ac-40c0-95f2-225f08fe1ba3" providerId="ADAL" clId="{D5FC1131-4A00-4C7F-B79C-9FE5121AF638}" dt="2019-04-09T03:09:32.608" v="923" actId="14100"/>
          <ac:spMkLst>
            <pc:docMk/>
            <pc:sldMk cId="880194647" sldId="278"/>
            <ac:spMk id="24" creationId="{BB9B25EB-CF21-4723-974E-3BE7CCD7634D}"/>
          </ac:spMkLst>
        </pc:spChg>
        <pc:spChg chg="add mod">
          <ac:chgData name="Norberto Oviedo Ugalde" userId="f6dd41cc-30ac-40c0-95f2-225f08fe1ba3" providerId="ADAL" clId="{D5FC1131-4A00-4C7F-B79C-9FE5121AF638}" dt="2019-04-09T02:23:34.622" v="552" actId="1076"/>
          <ac:spMkLst>
            <pc:docMk/>
            <pc:sldMk cId="880194647" sldId="278"/>
            <ac:spMk id="26" creationId="{38115F16-8842-408C-9953-B329A20981B5}"/>
          </ac:spMkLst>
        </pc:spChg>
        <pc:spChg chg="add del mod">
          <ac:chgData name="Norberto Oviedo Ugalde" userId="f6dd41cc-30ac-40c0-95f2-225f08fe1ba3" providerId="ADAL" clId="{D5FC1131-4A00-4C7F-B79C-9FE5121AF638}" dt="2019-04-09T02:58:46.056" v="774" actId="478"/>
          <ac:spMkLst>
            <pc:docMk/>
            <pc:sldMk cId="880194647" sldId="278"/>
            <ac:spMk id="27" creationId="{FFDB8A99-B562-4B7F-8640-90BD2DEDD4AC}"/>
          </ac:spMkLst>
        </pc:spChg>
        <pc:spChg chg="add mod">
          <ac:chgData name="Norberto Oviedo Ugalde" userId="f6dd41cc-30ac-40c0-95f2-225f08fe1ba3" providerId="ADAL" clId="{D5FC1131-4A00-4C7F-B79C-9FE5121AF638}" dt="2019-04-09T03:12:38.968" v="946" actId="20577"/>
          <ac:spMkLst>
            <pc:docMk/>
            <pc:sldMk cId="880194647" sldId="278"/>
            <ac:spMk id="28" creationId="{5ACE224C-DCC7-48A9-B962-DECF4A04AE69}"/>
          </ac:spMkLst>
        </pc:spChg>
        <pc:spChg chg="add del mod">
          <ac:chgData name="Norberto Oviedo Ugalde" userId="f6dd41cc-30ac-40c0-95f2-225f08fe1ba3" providerId="ADAL" clId="{D5FC1131-4A00-4C7F-B79C-9FE5121AF638}" dt="2019-04-09T02:59:13.121" v="783" actId="478"/>
          <ac:spMkLst>
            <pc:docMk/>
            <pc:sldMk cId="880194647" sldId="278"/>
            <ac:spMk id="29" creationId="{935B75EE-ED7F-4C68-8BFE-BC54E2D4AA0A}"/>
          </ac:spMkLst>
        </pc:spChg>
        <pc:spChg chg="add mod">
          <ac:chgData name="Norberto Oviedo Ugalde" userId="f6dd41cc-30ac-40c0-95f2-225f08fe1ba3" providerId="ADAL" clId="{D5FC1131-4A00-4C7F-B79C-9FE5121AF638}" dt="2019-04-09T03:04:04.939" v="858" actId="1076"/>
          <ac:spMkLst>
            <pc:docMk/>
            <pc:sldMk cId="880194647" sldId="278"/>
            <ac:spMk id="30" creationId="{33881E80-51C3-4709-9426-F24BBC4C19F2}"/>
          </ac:spMkLst>
        </pc:spChg>
        <pc:spChg chg="add del mod">
          <ac:chgData name="Norberto Oviedo Ugalde" userId="f6dd41cc-30ac-40c0-95f2-225f08fe1ba3" providerId="ADAL" clId="{D5FC1131-4A00-4C7F-B79C-9FE5121AF638}" dt="2019-04-09T03:00:05.882" v="796" actId="478"/>
          <ac:spMkLst>
            <pc:docMk/>
            <pc:sldMk cId="880194647" sldId="278"/>
            <ac:spMk id="31" creationId="{632D7CE9-3E59-4433-8CBB-016A72CADFBF}"/>
          </ac:spMkLst>
        </pc:spChg>
        <pc:spChg chg="add mod">
          <ac:chgData name="Norberto Oviedo Ugalde" userId="f6dd41cc-30ac-40c0-95f2-225f08fe1ba3" providerId="ADAL" clId="{D5FC1131-4A00-4C7F-B79C-9FE5121AF638}" dt="2019-04-09T03:12:42.374" v="948" actId="20577"/>
          <ac:spMkLst>
            <pc:docMk/>
            <pc:sldMk cId="880194647" sldId="278"/>
            <ac:spMk id="32" creationId="{5DFE61C6-F372-4050-874D-4D48DC3FF5CA}"/>
          </ac:spMkLst>
        </pc:spChg>
        <pc:spChg chg="add del mod">
          <ac:chgData name="Norberto Oviedo Ugalde" userId="f6dd41cc-30ac-40c0-95f2-225f08fe1ba3" providerId="ADAL" clId="{D5FC1131-4A00-4C7F-B79C-9FE5121AF638}" dt="2019-04-09T03:00:08.872" v="797" actId="478"/>
          <ac:spMkLst>
            <pc:docMk/>
            <pc:sldMk cId="880194647" sldId="278"/>
            <ac:spMk id="33" creationId="{C8DF394B-348B-4E31-B62F-C3D6AB975FF4}"/>
          </ac:spMkLst>
        </pc:spChg>
        <pc:spChg chg="add mod">
          <ac:chgData name="Norberto Oviedo Ugalde" userId="f6dd41cc-30ac-40c0-95f2-225f08fe1ba3" providerId="ADAL" clId="{D5FC1131-4A00-4C7F-B79C-9FE5121AF638}" dt="2019-04-09T03:05:06.785" v="871" actId="20577"/>
          <ac:spMkLst>
            <pc:docMk/>
            <pc:sldMk cId="880194647" sldId="278"/>
            <ac:spMk id="34" creationId="{CE694EB6-0CAD-476B-85DD-29922E042354}"/>
          </ac:spMkLst>
        </pc:spChg>
        <pc:spChg chg="add mod">
          <ac:chgData name="Norberto Oviedo Ugalde" userId="f6dd41cc-30ac-40c0-95f2-225f08fe1ba3" providerId="ADAL" clId="{D5FC1131-4A00-4C7F-B79C-9FE5121AF638}" dt="2019-05-01T15:38:19.204" v="953" actId="20577"/>
          <ac:spMkLst>
            <pc:docMk/>
            <pc:sldMk cId="880194647" sldId="278"/>
            <ac:spMk id="35" creationId="{D89E8E8A-4FFC-4819-B0CC-B428599B994B}"/>
          </ac:spMkLst>
        </pc:spChg>
        <pc:spChg chg="add mod">
          <ac:chgData name="Norberto Oviedo Ugalde" userId="f6dd41cc-30ac-40c0-95f2-225f08fe1ba3" providerId="ADAL" clId="{D5FC1131-4A00-4C7F-B79C-9FE5121AF638}" dt="2019-04-09T03:12:45.529" v="950" actId="20577"/>
          <ac:spMkLst>
            <pc:docMk/>
            <pc:sldMk cId="880194647" sldId="278"/>
            <ac:spMk id="36" creationId="{820C70F4-7D6C-48A6-9F64-96CB86FAD688}"/>
          </ac:spMkLst>
        </pc:spChg>
        <pc:spChg chg="add del mod">
          <ac:chgData name="Norberto Oviedo Ugalde" userId="f6dd41cc-30ac-40c0-95f2-225f08fe1ba3" providerId="ADAL" clId="{D5FC1131-4A00-4C7F-B79C-9FE5121AF638}" dt="2019-04-09T02:46:16.417" v="700" actId="11529"/>
          <ac:spMkLst>
            <pc:docMk/>
            <pc:sldMk cId="880194647" sldId="278"/>
            <ac:spMk id="37" creationId="{FDB0EACE-6458-4BEC-AAAF-4BCB4F6D5646}"/>
          </ac:spMkLst>
        </pc:spChg>
        <pc:spChg chg="add mod">
          <ac:chgData name="Norberto Oviedo Ugalde" userId="f6dd41cc-30ac-40c0-95f2-225f08fe1ba3" providerId="ADAL" clId="{D5FC1131-4A00-4C7F-B79C-9FE5121AF638}" dt="2019-04-09T02:59:26.957" v="787" actId="1076"/>
          <ac:spMkLst>
            <pc:docMk/>
            <pc:sldMk cId="880194647" sldId="278"/>
            <ac:spMk id="38" creationId="{A595752C-E1CF-4CA9-A9EA-0A4B8E136C5E}"/>
          </ac:spMkLst>
        </pc:spChg>
        <pc:spChg chg="add mod">
          <ac:chgData name="Norberto Oviedo Ugalde" userId="f6dd41cc-30ac-40c0-95f2-225f08fe1ba3" providerId="ADAL" clId="{D5FC1131-4A00-4C7F-B79C-9FE5121AF638}" dt="2019-04-09T03:06:50.313" v="896" actId="1076"/>
          <ac:spMkLst>
            <pc:docMk/>
            <pc:sldMk cId="880194647" sldId="278"/>
            <ac:spMk id="39" creationId="{6C3D67FC-F19A-4065-9F8B-978B8CCAFD1A}"/>
          </ac:spMkLst>
        </pc:spChg>
        <pc:spChg chg="add mod">
          <ac:chgData name="Norberto Oviedo Ugalde" userId="f6dd41cc-30ac-40c0-95f2-225f08fe1ba3" providerId="ADAL" clId="{D5FC1131-4A00-4C7F-B79C-9FE5121AF638}" dt="2019-04-09T03:01:32.186" v="812" actId="207"/>
          <ac:spMkLst>
            <pc:docMk/>
            <pc:sldMk cId="880194647" sldId="278"/>
            <ac:spMk id="40" creationId="{6BEF3AB0-7615-4D0B-BF43-F6212B071A7E}"/>
          </ac:spMkLst>
        </pc:spChg>
        <pc:spChg chg="add mod">
          <ac:chgData name="Norberto Oviedo Ugalde" userId="f6dd41cc-30ac-40c0-95f2-225f08fe1ba3" providerId="ADAL" clId="{D5FC1131-4A00-4C7F-B79C-9FE5121AF638}" dt="2019-04-09T03:06:59.440" v="898" actId="1076"/>
          <ac:spMkLst>
            <pc:docMk/>
            <pc:sldMk cId="880194647" sldId="278"/>
            <ac:spMk id="41" creationId="{31BFBE41-65A8-4870-80AD-D624561145FC}"/>
          </ac:spMkLst>
        </pc:spChg>
        <pc:grpChg chg="add mod">
          <ac:chgData name="Norberto Oviedo Ugalde" userId="f6dd41cc-30ac-40c0-95f2-225f08fe1ba3" providerId="ADAL" clId="{D5FC1131-4A00-4C7F-B79C-9FE5121AF638}" dt="2019-04-09T02:56:12.176" v="764" actId="1076"/>
          <ac:grpSpMkLst>
            <pc:docMk/>
            <pc:sldMk cId="880194647" sldId="278"/>
            <ac:grpSpMk id="16" creationId="{63C06784-F799-4585-B526-F8962B235760}"/>
          </ac:grpSpMkLst>
        </pc:grpChg>
        <pc:grpChg chg="add mod">
          <ac:chgData name="Norberto Oviedo Ugalde" userId="f6dd41cc-30ac-40c0-95f2-225f08fe1ba3" providerId="ADAL" clId="{D5FC1131-4A00-4C7F-B79C-9FE5121AF638}" dt="2019-04-09T03:08:34.800" v="911" actId="1076"/>
          <ac:grpSpMkLst>
            <pc:docMk/>
            <pc:sldMk cId="880194647" sldId="278"/>
            <ac:grpSpMk id="17" creationId="{80823B79-4B17-4C2E-B55B-04CDCAF4A5FE}"/>
          </ac:grpSpMkLst>
        </pc:grpChg>
        <pc:grpChg chg="add mod">
          <ac:chgData name="Norberto Oviedo Ugalde" userId="f6dd41cc-30ac-40c0-95f2-225f08fe1ba3" providerId="ADAL" clId="{D5FC1131-4A00-4C7F-B79C-9FE5121AF638}" dt="2019-04-09T02:55:54.600" v="763" actId="1076"/>
          <ac:grpSpMkLst>
            <pc:docMk/>
            <pc:sldMk cId="880194647" sldId="278"/>
            <ac:grpSpMk id="20" creationId="{AA30370A-35D8-43E2-B61C-65C1D691D8BA}"/>
          </ac:grpSpMkLst>
        </pc:grpChg>
        <pc:grpChg chg="add mod">
          <ac:chgData name="Norberto Oviedo Ugalde" userId="f6dd41cc-30ac-40c0-95f2-225f08fe1ba3" providerId="ADAL" clId="{D5FC1131-4A00-4C7F-B79C-9FE5121AF638}" dt="2019-04-09T03:09:38.160" v="924" actId="1076"/>
          <ac:grpSpMkLst>
            <pc:docMk/>
            <pc:sldMk cId="880194647" sldId="278"/>
            <ac:grpSpMk id="23" creationId="{87E65BF1-057B-4567-AE2B-6F607611C8B5}"/>
          </ac:grpSpMkLst>
        </pc:grpChg>
      </pc:sldChg>
    </pc:docChg>
  </pc:docChgLst>
  <pc:docChgLst>
    <pc:chgData name="Norberto Oviedo Ugalde" userId="f6dd41cc-30ac-40c0-95f2-225f08fe1ba3" providerId="ADAL" clId="{A03FBFDA-DC87-45FA-9454-38190F1C6242}"/>
  </pc:docChgLst>
  <pc:docChgLst>
    <pc:chgData name="Norberto Oviedo Ugalde" userId="f6dd41cc-30ac-40c0-95f2-225f08fe1ba3" providerId="ADAL" clId="{B20367DF-C442-48C5-8092-617DCDFD5FB2}"/>
    <pc:docChg chg="undo custSel addSld delSld modSld">
      <pc:chgData name="Norberto Oviedo Ugalde" userId="f6dd41cc-30ac-40c0-95f2-225f08fe1ba3" providerId="ADAL" clId="{B20367DF-C442-48C5-8092-617DCDFD5FB2}" dt="2019-04-01T16:30:45.984" v="1119"/>
      <pc:docMkLst>
        <pc:docMk/>
      </pc:docMkLst>
      <pc:sldChg chg="modSp">
        <pc:chgData name="Norberto Oviedo Ugalde" userId="f6dd41cc-30ac-40c0-95f2-225f08fe1ba3" providerId="ADAL" clId="{B20367DF-C442-48C5-8092-617DCDFD5FB2}" dt="2019-04-01T14:27:12.495" v="91" actId="5793"/>
        <pc:sldMkLst>
          <pc:docMk/>
          <pc:sldMk cId="173496091" sldId="260"/>
        </pc:sldMkLst>
        <pc:spChg chg="mod">
          <ac:chgData name="Norberto Oviedo Ugalde" userId="f6dd41cc-30ac-40c0-95f2-225f08fe1ba3" providerId="ADAL" clId="{B20367DF-C442-48C5-8092-617DCDFD5FB2}" dt="2019-04-01T14:27:12.495" v="91" actId="5793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6:27:14.034" v="1107" actId="20577"/>
        <pc:sldMkLst>
          <pc:docMk/>
          <pc:sldMk cId="946608536" sldId="261"/>
        </pc:sldMkLst>
        <pc:spChg chg="mod">
          <ac:chgData name="Norberto Oviedo Ugalde" userId="f6dd41cc-30ac-40c0-95f2-225f08fe1ba3" providerId="ADAL" clId="{B20367DF-C442-48C5-8092-617DCDFD5FB2}" dt="2019-04-01T16:27:14.034" v="1107" actId="20577"/>
          <ac:spMkLst>
            <pc:docMk/>
            <pc:sldMk cId="946608536" sldId="261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B20367DF-C442-48C5-8092-617DCDFD5FB2}" dt="2019-04-01T14:48:51.370" v="419" actId="1076"/>
        <pc:sldMkLst>
          <pc:docMk/>
          <pc:sldMk cId="1580782875" sldId="263"/>
        </pc:sldMkLst>
        <pc:spChg chg="mod">
          <ac:chgData name="Norberto Oviedo Ugalde" userId="f6dd41cc-30ac-40c0-95f2-225f08fe1ba3" providerId="ADAL" clId="{B20367DF-C442-48C5-8092-617DCDFD5FB2}" dt="2019-04-01T14:48:51.370" v="419" actId="1076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B20367DF-C442-48C5-8092-617DCDFD5FB2}" dt="2019-04-01T14:43:55.401" v="403" actId="1076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B20367DF-C442-48C5-8092-617DCDFD5FB2}" dt="2019-04-01T14:43:33.539" v="399" actId="1076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B20367DF-C442-48C5-8092-617DCDFD5FB2}" dt="2019-04-01T14:43:36.869" v="400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B20367DF-C442-48C5-8092-617DCDFD5FB2}" dt="2019-04-01T14:44:03.797" v="404" actId="1076"/>
          <ac:spMkLst>
            <pc:docMk/>
            <pc:sldMk cId="1580782875" sldId="263"/>
            <ac:spMk id="8" creationId="{07A27592-5C14-43FC-BB49-1C63F2C4BF32}"/>
          </ac:spMkLst>
        </pc:spChg>
      </pc:sldChg>
    </pc:docChg>
  </pc:docChgLst>
  <pc:docChgLst>
    <pc:chgData name="Norberto Oviedo Ugalde" userId="f6dd41cc-30ac-40c0-95f2-225f08fe1ba3" providerId="ADAL" clId="{6448774A-423D-4DDE-B476-7B9B77D8FAEC}"/>
    <pc:docChg chg="undo redo custSel addSld delSld modSld">
      <pc:chgData name="Norberto Oviedo Ugalde" userId="f6dd41cc-30ac-40c0-95f2-225f08fe1ba3" providerId="ADAL" clId="{6448774A-423D-4DDE-B476-7B9B77D8FAEC}" dt="2019-04-08T18:18:31.874" v="2156"/>
      <pc:docMkLst>
        <pc:docMk/>
      </pc:docMkLst>
      <pc:sldChg chg="modSp">
        <pc:chgData name="Norberto Oviedo Ugalde" userId="f6dd41cc-30ac-40c0-95f2-225f08fe1ba3" providerId="ADAL" clId="{6448774A-423D-4DDE-B476-7B9B77D8FAEC}" dt="2019-04-01T16:43:49.292" v="32" actId="20577"/>
        <pc:sldMkLst>
          <pc:docMk/>
          <pc:sldMk cId="173496091" sldId="260"/>
        </pc:sldMkLst>
        <pc:spChg chg="mod">
          <ac:chgData name="Norberto Oviedo Ugalde" userId="f6dd41cc-30ac-40c0-95f2-225f08fe1ba3" providerId="ADAL" clId="{6448774A-423D-4DDE-B476-7B9B77D8FAEC}" dt="2019-04-01T16:43:49.292" v="32" actId="20577"/>
          <ac:spMkLst>
            <pc:docMk/>
            <pc:sldMk cId="173496091" sldId="260"/>
            <ac:spMk id="2" creationId="{00000000-0000-0000-0000-000000000000}"/>
          </ac:spMkLst>
        </pc:spChg>
      </pc:sldChg>
      <pc:sldChg chg="addSp modSp modAnim">
        <pc:chgData name="Norberto Oviedo Ugalde" userId="f6dd41cc-30ac-40c0-95f2-225f08fe1ba3" providerId="ADAL" clId="{6448774A-423D-4DDE-B476-7B9B77D8FAEC}" dt="2019-04-01T17:11:25.875" v="428"/>
        <pc:sldMkLst>
          <pc:docMk/>
          <pc:sldMk cId="1580782875" sldId="263"/>
        </pc:sldMkLst>
        <pc:spChg chg="mod">
          <ac:chgData name="Norberto Oviedo Ugalde" userId="f6dd41cc-30ac-40c0-95f2-225f08fe1ba3" providerId="ADAL" clId="{6448774A-423D-4DDE-B476-7B9B77D8FAEC}" dt="2019-04-01T16:50:33.114" v="201" actId="14100"/>
          <ac:spMkLst>
            <pc:docMk/>
            <pc:sldMk cId="1580782875" sldId="263"/>
            <ac:spMk id="2" creationId="{00000000-0000-0000-0000-000000000000}"/>
          </ac:spMkLst>
        </pc:spChg>
        <pc:spChg chg="mod">
          <ac:chgData name="Norberto Oviedo Ugalde" userId="f6dd41cc-30ac-40c0-95f2-225f08fe1ba3" providerId="ADAL" clId="{6448774A-423D-4DDE-B476-7B9B77D8FAEC}" dt="2019-04-01T16:49:31.080" v="195" actId="14100"/>
          <ac:spMkLst>
            <pc:docMk/>
            <pc:sldMk cId="1580782875" sldId="263"/>
            <ac:spMk id="5" creationId="{094B7BB8-C08E-484B-AB7A-1BF078D5EEFD}"/>
          </ac:spMkLst>
        </pc:spChg>
        <pc:spChg chg="mod">
          <ac:chgData name="Norberto Oviedo Ugalde" userId="f6dd41cc-30ac-40c0-95f2-225f08fe1ba3" providerId="ADAL" clId="{6448774A-423D-4DDE-B476-7B9B77D8FAEC}" dt="2019-04-01T16:49:47.305" v="198" actId="14100"/>
          <ac:spMkLst>
            <pc:docMk/>
            <pc:sldMk cId="1580782875" sldId="263"/>
            <ac:spMk id="6" creationId="{9D04A1E7-F3B1-44AA-805D-DF665DECA00C}"/>
          </ac:spMkLst>
        </pc:spChg>
        <pc:spChg chg="mod">
          <ac:chgData name="Norberto Oviedo Ugalde" userId="f6dd41cc-30ac-40c0-95f2-225f08fe1ba3" providerId="ADAL" clId="{6448774A-423D-4DDE-B476-7B9B77D8FAEC}" dt="2019-04-01T16:49:55.410" v="199" actId="1076"/>
          <ac:spMkLst>
            <pc:docMk/>
            <pc:sldMk cId="1580782875" sldId="263"/>
            <ac:spMk id="7" creationId="{4BF4B638-A374-49E9-ACC4-00F66AAB8856}"/>
          </ac:spMkLst>
        </pc:spChg>
        <pc:spChg chg="mod">
          <ac:chgData name="Norberto Oviedo Ugalde" userId="f6dd41cc-30ac-40c0-95f2-225f08fe1ba3" providerId="ADAL" clId="{6448774A-423D-4DDE-B476-7B9B77D8FAEC}" dt="2019-04-01T16:48:18.674" v="178" actId="1076"/>
          <ac:spMkLst>
            <pc:docMk/>
            <pc:sldMk cId="1580782875" sldId="263"/>
            <ac:spMk id="8" creationId="{07A27592-5C14-43FC-BB49-1C63F2C4BF32}"/>
          </ac:spMkLst>
        </pc:spChg>
        <pc:spChg chg="add mod">
          <ac:chgData name="Norberto Oviedo Ugalde" userId="f6dd41cc-30ac-40c0-95f2-225f08fe1ba3" providerId="ADAL" clId="{6448774A-423D-4DDE-B476-7B9B77D8FAEC}" dt="2019-04-01T16:51:31.457" v="213" actId="14100"/>
          <ac:spMkLst>
            <pc:docMk/>
            <pc:sldMk cId="1580782875" sldId="263"/>
            <ac:spMk id="9" creationId="{F64E9DA7-D67F-43F0-94C7-2E1BEF3379FD}"/>
          </ac:spMkLst>
        </pc:spChg>
      </pc:sldChg>
    </pc:docChg>
  </pc:docChgLst>
  <pc:docChgLst>
    <pc:chgData name="Norberto Oviedo Ugalde" userId="f6dd41cc-30ac-40c0-95f2-225f08fe1ba3" providerId="ADAL" clId="{A7017231-18D3-4E7F-AC09-A3AE7A36EE75}"/>
  </pc:docChgLst>
  <pc:docChgLst>
    <pc:chgData name="Norberto Oviedo Ugalde" userId="f6dd41cc-30ac-40c0-95f2-225f08fe1ba3" providerId="ADAL" clId="{7F11F005-45FF-4076-80AE-ECBF88DDE345}"/>
    <pc:docChg chg="modSld">
      <pc:chgData name="Norberto Oviedo Ugalde" userId="f6dd41cc-30ac-40c0-95f2-225f08fe1ba3" providerId="ADAL" clId="{7F11F005-45FF-4076-80AE-ECBF88DDE345}" dt="2019-05-24T16:23:36.275" v="10"/>
      <pc:docMkLst>
        <pc:docMk/>
      </pc:docMkLst>
      <pc:sldChg chg="modSp">
        <pc:chgData name="Norberto Oviedo Ugalde" userId="f6dd41cc-30ac-40c0-95f2-225f08fe1ba3" providerId="ADAL" clId="{7F11F005-45FF-4076-80AE-ECBF88DDE345}" dt="2019-05-24T16:22:47.707" v="4" actId="255"/>
        <pc:sldMkLst>
          <pc:docMk/>
          <pc:sldMk cId="173496091" sldId="260"/>
        </pc:sldMkLst>
        <pc:spChg chg="mod">
          <ac:chgData name="Norberto Oviedo Ugalde" userId="f6dd41cc-30ac-40c0-95f2-225f08fe1ba3" providerId="ADAL" clId="{7F11F005-45FF-4076-80AE-ECBF88DDE345}" dt="2019-05-24T16:22:47.707" v="4" actId="255"/>
          <ac:spMkLst>
            <pc:docMk/>
            <pc:sldMk cId="173496091" sldId="260"/>
            <ac:spMk id="2" creationId="{00000000-0000-0000-0000-000000000000}"/>
          </ac:spMkLst>
        </pc:spChg>
      </pc:sldChg>
      <pc:sldChg chg="modSp">
        <pc:chgData name="Norberto Oviedo Ugalde" userId="f6dd41cc-30ac-40c0-95f2-225f08fe1ba3" providerId="ADAL" clId="{7F11F005-45FF-4076-80AE-ECBF88DDE345}" dt="2019-05-24T16:23:36.275" v="10"/>
        <pc:sldMkLst>
          <pc:docMk/>
          <pc:sldMk cId="2990878251" sldId="279"/>
        </pc:sldMkLst>
        <pc:spChg chg="mod">
          <ac:chgData name="Norberto Oviedo Ugalde" userId="f6dd41cc-30ac-40c0-95f2-225f08fe1ba3" providerId="ADAL" clId="{7F11F005-45FF-4076-80AE-ECBF88DDE345}" dt="2019-05-24T16:23:28.377" v="6"/>
          <ac:spMkLst>
            <pc:docMk/>
            <pc:sldMk cId="2990878251" sldId="279"/>
            <ac:spMk id="13" creationId="{C00C59C3-B2C3-46CD-B191-3471385F3DE3}"/>
          </ac:spMkLst>
        </pc:spChg>
        <pc:spChg chg="mod">
          <ac:chgData name="Norberto Oviedo Ugalde" userId="f6dd41cc-30ac-40c0-95f2-225f08fe1ba3" providerId="ADAL" clId="{7F11F005-45FF-4076-80AE-ECBF88DDE345}" dt="2019-05-24T16:23:36.275" v="10"/>
          <ac:spMkLst>
            <pc:docMk/>
            <pc:sldMk cId="2990878251" sldId="279"/>
            <ac:spMk id="30" creationId="{33881E80-51C3-4709-9426-F24BBC4C19F2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3" name="Marcador de fecha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24D7D36-A37E-C04A-BDEF-32FA869F084B}" type="datetimeFigureOut">
              <a:rPr lang="es-ES_tradnl" smtClean="0"/>
              <a:t>24/05/2019</a:t>
            </a:fld>
            <a:endParaRPr lang="es-ES_tradnl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_tradnl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011D69-43E9-C04C-8657-0C491594E0FE}" type="slidenum">
              <a:rPr lang="es-ES_tradnl" smtClean="0"/>
              <a:t>‹Nº›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6082353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buSzPct val="100000"/>
              <a:buChar char="●"/>
              <a:defRPr sz="1100"/>
            </a:lvl1pPr>
            <a:lvl2pPr lvl="1">
              <a:spcBef>
                <a:spcPts val="0"/>
              </a:spcBef>
              <a:buSzPct val="100000"/>
              <a:buChar char="○"/>
              <a:defRPr sz="1100"/>
            </a:lvl2pPr>
            <a:lvl3pPr lvl="2">
              <a:spcBef>
                <a:spcPts val="0"/>
              </a:spcBef>
              <a:buSzPct val="100000"/>
              <a:buChar char="■"/>
              <a:defRPr sz="1100"/>
            </a:lvl3pPr>
            <a:lvl4pPr lvl="3">
              <a:spcBef>
                <a:spcPts val="0"/>
              </a:spcBef>
              <a:buSzPct val="100000"/>
              <a:buChar char="●"/>
              <a:defRPr sz="1100"/>
            </a:lvl4pPr>
            <a:lvl5pPr lvl="4">
              <a:spcBef>
                <a:spcPts val="0"/>
              </a:spcBef>
              <a:buSzPct val="100000"/>
              <a:buChar char="○"/>
              <a:defRPr sz="1100"/>
            </a:lvl5pPr>
            <a:lvl6pPr lvl="5">
              <a:spcBef>
                <a:spcPts val="0"/>
              </a:spcBef>
              <a:buSzPct val="100000"/>
              <a:buChar char="■"/>
              <a:defRPr sz="1100"/>
            </a:lvl6pPr>
            <a:lvl7pPr lvl="6">
              <a:spcBef>
                <a:spcPts val="0"/>
              </a:spcBef>
              <a:buSzPct val="100000"/>
              <a:buChar char="●"/>
              <a:defRPr sz="1100"/>
            </a:lvl7pPr>
            <a:lvl8pPr lvl="7">
              <a:spcBef>
                <a:spcPts val="0"/>
              </a:spcBef>
              <a:buSzPct val="100000"/>
              <a:buChar char="○"/>
              <a:defRPr sz="1100"/>
            </a:lvl8pPr>
            <a:lvl9pPr lvl="8">
              <a:spcBef>
                <a:spcPts val="0"/>
              </a:spcBef>
              <a:buSzPct val="1000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05997150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Portada (solo 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1122362"/>
            <a:ext cx="11277600" cy="5295371"/>
          </a:xfrm>
        </p:spPr>
        <p:txBody>
          <a:bodyPr anchor="ctr" anchorCtr="1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9202962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MA-2105 Portada (titulo y subtitul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ES_tradnl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 anchor="t" anchorCtr="1"/>
          <a:lstStyle>
            <a:lvl1pPr marL="0" indent="0">
              <a:buNone/>
              <a:defRPr sz="2400">
                <a:solidFill>
                  <a:srgbClr val="666666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</p:spTree>
    <p:extLst>
      <p:ext uri="{BB962C8B-B14F-4D97-AF65-F5344CB8AC3E}">
        <p14:creationId xmlns:p14="http://schemas.microsoft.com/office/powerpoint/2010/main" val="1020622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Bloque centrado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Marcador de texto 9"/>
          <p:cNvSpPr>
            <a:spLocks noGrp="1"/>
          </p:cNvSpPr>
          <p:nvPr>
            <p:ph type="body" sz="quarter" idx="10"/>
          </p:nvPr>
        </p:nvSpPr>
        <p:spPr>
          <a:xfrm>
            <a:off x="423863" y="677334"/>
            <a:ext cx="11310937" cy="5739870"/>
          </a:xfrm>
          <a:prstGeom prst="rect">
            <a:avLst/>
          </a:prstGeom>
        </p:spPr>
        <p:txBody>
          <a:bodyPr wrap="square" anchor="ctr" anchorCtr="0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600"/>
              </a:spcBef>
              <a:spcAft>
                <a:spcPts val="0"/>
              </a:spcAft>
              <a:buClrTx/>
              <a:buSzTx/>
              <a:buFontTx/>
              <a:buNone/>
              <a:tabLst/>
              <a:defRPr baseline="0">
                <a:ln>
                  <a:noFill/>
                </a:ln>
              </a:defRPr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dos bloques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5511800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6249409" y="674157"/>
            <a:ext cx="5485391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izq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3623733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4354287" y="674157"/>
            <a:ext cx="7380514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ontenido (con bloque lateral der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14867" y="674157"/>
            <a:ext cx="7401076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  <p:sp>
        <p:nvSpPr>
          <p:cNvPr id="11" name="Marcador de contenido 2"/>
          <p:cNvSpPr>
            <a:spLocks noGrp="1"/>
          </p:cNvSpPr>
          <p:nvPr>
            <p:ph idx="10"/>
          </p:nvPr>
        </p:nvSpPr>
        <p:spPr>
          <a:xfrm>
            <a:off x="8142513" y="674157"/>
            <a:ext cx="3592287" cy="5743575"/>
          </a:xfrm>
          <a:prstGeom prst="rect">
            <a:avLst/>
          </a:prstGeom>
        </p:spPr>
        <p:txBody>
          <a:bodyPr anchor="ctr" anchorCtr="1"/>
          <a:lstStyle>
            <a:lvl1pPr marL="0" indent="0" algn="l">
              <a:buFontTx/>
              <a:buNone/>
              <a:defRPr/>
            </a:lvl1pPr>
          </a:lstStyle>
          <a:p>
            <a:pPr lvl="0"/>
            <a:r>
              <a:rPr lang="es-ES_tradnl" dirty="0"/>
              <a:t>Haga clic para modificar los estilos de texto del patrón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MA-2105 Crédi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1778001"/>
            <a:ext cx="9144000" cy="4436530"/>
          </a:xfrm>
          <a:prstGeom prst="rect">
            <a:avLst/>
          </a:prstGeom>
        </p:spPr>
        <p:txBody>
          <a:bodyPr anchor="ctr" anchorCtr="1"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_tradnl" dirty="0"/>
              <a:t>Haga clic para modificar el estilo de subtítulo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1168399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e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5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2.jpe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6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1439333"/>
            <a:ext cx="10515600" cy="4927600"/>
          </a:xfrm>
          <a:prstGeom prst="rect">
            <a:avLst/>
          </a:prstGeom>
        </p:spPr>
        <p:txBody>
          <a:bodyPr vert="horz" wrap="square" lIns="91440" tIns="45720" rIns="91440" bIns="45720" rtlCol="0" anchor="ctr" anchorCtr="1">
            <a:normAutofit/>
          </a:bodyPr>
          <a:lstStyle/>
          <a:p>
            <a:r>
              <a:rPr lang="es-ES_tradnl" dirty="0"/>
              <a:t>Haga clic para modificar el estilo de título del patrón</a:t>
            </a:r>
          </a:p>
        </p:txBody>
      </p:sp>
    </p:spTree>
    <p:extLst>
      <p:ext uri="{BB962C8B-B14F-4D97-AF65-F5344CB8AC3E}">
        <p14:creationId xmlns:p14="http://schemas.microsoft.com/office/powerpoint/2010/main" val="888571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7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150D39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6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9126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92" r:id="rId3"/>
    <p:sldLayoutId id="2147483693" r:id="rId4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40626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_trad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8.png"/><Relationship Id="rId11" Type="http://schemas.openxmlformats.org/officeDocument/2006/relationships/image" Target="../media/image13.png"/><Relationship Id="rId5" Type="http://schemas.openxmlformats.org/officeDocument/2006/relationships/image" Target="../media/image7.png"/><Relationship Id="rId10" Type="http://schemas.openxmlformats.org/officeDocument/2006/relationships/image" Target="../media/image12.png"/><Relationship Id="rId4" Type="http://schemas.openxmlformats.org/officeDocument/2006/relationships/image" Target="../media/image6.png"/><Relationship Id="rId9" Type="http://schemas.openxmlformats.org/officeDocument/2006/relationships/image" Target="../media/image11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png"/><Relationship Id="rId13" Type="http://schemas.openxmlformats.org/officeDocument/2006/relationships/image" Target="../media/image25.png"/><Relationship Id="rId18" Type="http://schemas.openxmlformats.org/officeDocument/2006/relationships/image" Target="../media/image30.pn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12" Type="http://schemas.openxmlformats.org/officeDocument/2006/relationships/image" Target="../media/image24.png"/><Relationship Id="rId17" Type="http://schemas.openxmlformats.org/officeDocument/2006/relationships/image" Target="../media/image29.png"/><Relationship Id="rId2" Type="http://schemas.openxmlformats.org/officeDocument/2006/relationships/image" Target="../media/image14.png"/><Relationship Id="rId16" Type="http://schemas.openxmlformats.org/officeDocument/2006/relationships/image" Target="../media/image28.png"/><Relationship Id="rId20" Type="http://schemas.openxmlformats.org/officeDocument/2006/relationships/image" Target="../media/image32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18.png"/><Relationship Id="rId11" Type="http://schemas.openxmlformats.org/officeDocument/2006/relationships/image" Target="../media/image23.png"/><Relationship Id="rId5" Type="http://schemas.openxmlformats.org/officeDocument/2006/relationships/image" Target="../media/image17.png"/><Relationship Id="rId15" Type="http://schemas.openxmlformats.org/officeDocument/2006/relationships/image" Target="../media/image27.png"/><Relationship Id="rId10" Type="http://schemas.openxmlformats.org/officeDocument/2006/relationships/image" Target="../media/image22.png"/><Relationship Id="rId19" Type="http://schemas.openxmlformats.org/officeDocument/2006/relationships/image" Target="../media/image31.png"/><Relationship Id="rId4" Type="http://schemas.openxmlformats.org/officeDocument/2006/relationships/image" Target="../media/image16.png"/><Relationship Id="rId9" Type="http://schemas.openxmlformats.org/officeDocument/2006/relationships/image" Target="../media/image21.png"/><Relationship Id="rId14" Type="http://schemas.openxmlformats.org/officeDocument/2006/relationships/image" Target="../media/image26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13" Type="http://schemas.openxmlformats.org/officeDocument/2006/relationships/image" Target="../media/image42.png"/><Relationship Id="rId18" Type="http://schemas.openxmlformats.org/officeDocument/2006/relationships/image" Target="../media/image47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12" Type="http://schemas.openxmlformats.org/officeDocument/2006/relationships/image" Target="../media/image41.png"/><Relationship Id="rId17" Type="http://schemas.openxmlformats.org/officeDocument/2006/relationships/image" Target="../media/image46.png"/><Relationship Id="rId2" Type="http://schemas.openxmlformats.org/officeDocument/2006/relationships/image" Target="../media/image33.png"/><Relationship Id="rId16" Type="http://schemas.openxmlformats.org/officeDocument/2006/relationships/image" Target="../media/image45.png"/><Relationship Id="rId20" Type="http://schemas.openxmlformats.org/officeDocument/2006/relationships/image" Target="../media/image49.pn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36.png"/><Relationship Id="rId11" Type="http://schemas.openxmlformats.org/officeDocument/2006/relationships/image" Target="../media/image40.png"/><Relationship Id="rId5" Type="http://schemas.openxmlformats.org/officeDocument/2006/relationships/image" Target="../media/image17.png"/><Relationship Id="rId15" Type="http://schemas.openxmlformats.org/officeDocument/2006/relationships/image" Target="../media/image44.png"/><Relationship Id="rId10" Type="http://schemas.openxmlformats.org/officeDocument/2006/relationships/image" Target="../media/image22.png"/><Relationship Id="rId19" Type="http://schemas.openxmlformats.org/officeDocument/2006/relationships/image" Target="../media/image48.png"/><Relationship Id="rId4" Type="http://schemas.openxmlformats.org/officeDocument/2006/relationships/image" Target="../media/image35.png"/><Relationship Id="rId9" Type="http://schemas.openxmlformats.org/officeDocument/2006/relationships/image" Target="../media/image39.png"/><Relationship Id="rId14" Type="http://schemas.openxmlformats.org/officeDocument/2006/relationships/image" Target="../media/image43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199" y="903997"/>
            <a:ext cx="11387797" cy="5295371"/>
          </a:xfrm>
        </p:spPr>
        <p:txBody>
          <a:bodyPr/>
          <a:lstStyle/>
          <a:p>
            <a:r>
              <a:rPr lang="es-ES_tradnl" dirty="0"/>
              <a:t>Transformada Inversa de Laplace </a:t>
            </a:r>
            <a:br>
              <a:rPr lang="es-ES_tradnl" dirty="0"/>
            </a:br>
            <a:br>
              <a:rPr lang="es-ES_tradnl" dirty="0"/>
            </a:br>
            <a:br>
              <a:rPr lang="es-ES_tradnl" dirty="0"/>
            </a:br>
            <a:r>
              <a:rPr lang="es-ES_tradnl" sz="5400" dirty="0" err="1"/>
              <a:t>M.Sc</a:t>
            </a:r>
            <a:r>
              <a:rPr lang="es-ES_tradnl" sz="5400" dirty="0"/>
              <a:t>. Norberto Oviedo Ugalde</a:t>
            </a:r>
          </a:p>
        </p:txBody>
      </p:sp>
    </p:spTree>
    <p:extLst>
      <p:ext uri="{BB962C8B-B14F-4D97-AF65-F5344CB8AC3E}">
        <p14:creationId xmlns:p14="http://schemas.microsoft.com/office/powerpoint/2010/main" val="1734960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A548BF85-4EEA-478B-9D8B-3BE696C73E25}"/>
              </a:ext>
            </a:extLst>
          </p:cNvPr>
          <p:cNvSpPr txBox="1"/>
          <p:nvPr/>
        </p:nvSpPr>
        <p:spPr>
          <a:xfrm>
            <a:off x="792394" y="686895"/>
            <a:ext cx="507703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4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Transformada Inversa de Laplace</a:t>
            </a:r>
            <a:endParaRPr lang="es-C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12" name="CuadroTexto 11">
            <a:extLst>
              <a:ext uri="{FF2B5EF4-FFF2-40B4-BE49-F238E27FC236}">
                <a16:creationId xmlns:a16="http://schemas.microsoft.com/office/drawing/2014/main" id="{80A55989-0688-497D-9D03-5C300B380510}"/>
              </a:ext>
            </a:extLst>
          </p:cNvPr>
          <p:cNvSpPr txBox="1"/>
          <p:nvPr/>
        </p:nvSpPr>
        <p:spPr>
          <a:xfrm>
            <a:off x="824615" y="1338321"/>
            <a:ext cx="107530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/>
              <a:t>Si                              entonces la Transformada Inversa de Laplace de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C59C93E-7391-426F-B77A-847077E0CF3F}"/>
                  </a:ext>
                </a:extLst>
              </p:cNvPr>
              <p:cNvSpPr txBox="1"/>
              <p:nvPr/>
            </p:nvSpPr>
            <p:spPr>
              <a:xfrm>
                <a:off x="1252471" y="1296490"/>
                <a:ext cx="2387818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Cambria Math" panose="02040503050406030204" pitchFamily="18" charset="0"/>
                    <a:cs typeface="Arial" charset="0"/>
                  </a:rPr>
                  <a:t> 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s-CR" sz="2400" b="1" i="1" dirty="0">
                        <a:latin typeface="Blackadder ITC" panose="04020505051007020D02" pitchFamily="82" charset="0"/>
                      </a:rPr>
                      <m:t>L</m:t>
                    </m:r>
                    <m:d>
                      <m:dPr>
                        <m:begChr m:val="{"/>
                        <m:endChr m:val="}"/>
                        <m:ctrlPr>
                          <a:rPr lang="es-CR" sz="2400" b="1" i="1" dirty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𝒇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 (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𝒕</m:t>
                        </m:r>
                        <m:r>
                          <a:rPr lang="en-US" sz="2400" b="1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d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3C59C93E-7391-426F-B77A-847077E0CF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52471" y="1296490"/>
                <a:ext cx="2387818" cy="461665"/>
              </a:xfrm>
              <a:prstGeom prst="rect">
                <a:avLst/>
              </a:prstGeom>
              <a:blipFill>
                <a:blip r:embed="rId2"/>
                <a:stretch>
                  <a:fillRect b="-2133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72A7482-286B-4510-B35F-74BAF0CF5880}"/>
                  </a:ext>
                </a:extLst>
              </p:cNvPr>
              <p:cNvSpPr txBox="1"/>
              <p:nvPr/>
            </p:nvSpPr>
            <p:spPr>
              <a:xfrm>
                <a:off x="10462355" y="995958"/>
                <a:ext cx="978492" cy="83099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2400" b="1" i="1" dirty="0">
                    <a:latin typeface="Cambria Math" panose="02040503050406030204" pitchFamily="18" charset="0"/>
                    <a:cs typeface="Arial" charset="0"/>
                  </a:rPr>
                  <a:t>   </a:t>
                </a:r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𝑭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𝒔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4" name="CuadroTexto 13">
                <a:extLst>
                  <a:ext uri="{FF2B5EF4-FFF2-40B4-BE49-F238E27FC236}">
                    <a16:creationId xmlns:a16="http://schemas.microsoft.com/office/drawing/2014/main" id="{272A7482-286B-4510-B35F-74BAF0CF58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462355" y="995958"/>
                <a:ext cx="978492" cy="830997"/>
              </a:xfrm>
              <a:prstGeom prst="rect">
                <a:avLst/>
              </a:prstGeom>
              <a:blipFill>
                <a:blip r:embed="rId3"/>
                <a:stretch>
                  <a:fillRect l="-1242" b="-1021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5" name="CuadroTexto 14">
            <a:extLst>
              <a:ext uri="{FF2B5EF4-FFF2-40B4-BE49-F238E27FC236}">
                <a16:creationId xmlns:a16="http://schemas.microsoft.com/office/drawing/2014/main" id="{F13A3021-8F90-4C9D-84FC-700DC6A6DDE4}"/>
              </a:ext>
            </a:extLst>
          </p:cNvPr>
          <p:cNvSpPr txBox="1"/>
          <p:nvPr/>
        </p:nvSpPr>
        <p:spPr>
          <a:xfrm>
            <a:off x="792394" y="1845127"/>
            <a:ext cx="51037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/>
              <a:t>escrita                    es          </a:t>
            </a:r>
            <a:r>
              <a:rPr lang="es-CR" sz="2400" dirty="0" err="1"/>
              <a:t>es</a:t>
            </a:r>
            <a:r>
              <a:rPr lang="es-CR" sz="2400" dirty="0"/>
              <a:t> decir,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0EF134A-95C0-49E0-B63D-F8B2098F3D40}"/>
                  </a:ext>
                </a:extLst>
              </p:cNvPr>
              <p:cNvSpPr txBox="1"/>
              <p:nvPr/>
            </p:nvSpPr>
            <p:spPr>
              <a:xfrm>
                <a:off x="1653526" y="1809456"/>
                <a:ext cx="1986763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6" name="CuadroTexto 15">
                <a:extLst>
                  <a:ext uri="{FF2B5EF4-FFF2-40B4-BE49-F238E27FC236}">
                    <a16:creationId xmlns:a16="http://schemas.microsoft.com/office/drawing/2014/main" id="{F0EF134A-95C0-49E0-B63D-F8B2098F3D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53526" y="1809456"/>
                <a:ext cx="1986763" cy="470000"/>
              </a:xfrm>
              <a:prstGeom prst="rect">
                <a:avLst/>
              </a:prstGeom>
              <a:blipFill>
                <a:blip r:embed="rId4"/>
                <a:stretch>
                  <a:fillRect b="-1948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03DFC89D-C197-4E79-B205-FD847ACA4975}"/>
                  </a:ext>
                </a:extLst>
              </p:cNvPr>
              <p:cNvSpPr txBox="1"/>
              <p:nvPr/>
            </p:nvSpPr>
            <p:spPr>
              <a:xfrm>
                <a:off x="3856504" y="1826955"/>
                <a:ext cx="858407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𝒇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𝒕</m:t>
                    </m:r>
                    <m:r>
                      <a:rPr lang="en-US" sz="2400" b="1" i="1" dirty="0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r>
                  <a:rPr lang="es-419" sz="2400" i="1" kern="1200" dirty="0">
                    <a:solidFill>
                      <a:schemeClr val="tx1"/>
                    </a:solidFill>
                    <a:latin typeface="Cambria Math" panose="02040503050406030204" pitchFamily="18" charset="0"/>
                    <a:ea typeface="Cambria Math" panose="02040503050406030204" pitchFamily="18" charset="0"/>
                    <a:cs typeface="Arial" charset="0"/>
                  </a:rPr>
                  <a:t>,</a:t>
                </a:r>
              </a:p>
            </p:txBody>
          </p:sp>
        </mc:Choice>
        <mc:Fallback xmlns="">
          <p:sp>
            <p:nvSpPr>
              <p:cNvPr id="17" name="CuadroTexto 16">
                <a:extLst>
                  <a:ext uri="{FF2B5EF4-FFF2-40B4-BE49-F238E27FC236}">
                    <a16:creationId xmlns:a16="http://schemas.microsoft.com/office/drawing/2014/main" id="{03DFC89D-C197-4E79-B205-FD847ACA497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56504" y="1826955"/>
                <a:ext cx="858407" cy="461665"/>
              </a:xfrm>
              <a:prstGeom prst="rect">
                <a:avLst/>
              </a:prstGeom>
              <a:blipFill>
                <a:blip r:embed="rId5"/>
                <a:stretch>
                  <a:fillRect l="-6429" t="-10667" r="-4286" b="-30667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6A52B49-4657-4DF2-A427-538DF7FC7FCC}"/>
                  </a:ext>
                </a:extLst>
              </p:cNvPr>
              <p:cNvSpPr txBox="1"/>
              <p:nvPr/>
            </p:nvSpPr>
            <p:spPr>
              <a:xfrm>
                <a:off x="5625041" y="1818620"/>
                <a:ext cx="2984303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𝒇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400" b="1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8" name="CuadroTexto 17">
                <a:extLst>
                  <a:ext uri="{FF2B5EF4-FFF2-40B4-BE49-F238E27FC236}">
                    <a16:creationId xmlns:a16="http://schemas.microsoft.com/office/drawing/2014/main" id="{66A52B49-4657-4DF2-A427-538DF7FC7F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25041" y="1818620"/>
                <a:ext cx="2984303" cy="470000"/>
              </a:xfrm>
              <a:prstGeom prst="rect">
                <a:avLst/>
              </a:prstGeom>
              <a:blipFill>
                <a:blip r:embed="rId6"/>
                <a:stretch>
                  <a:fillRect b="-1948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9" name="CuadroTexto 18">
            <a:extLst>
              <a:ext uri="{FF2B5EF4-FFF2-40B4-BE49-F238E27FC236}">
                <a16:creationId xmlns:a16="http://schemas.microsoft.com/office/drawing/2014/main" id="{BC5ABF74-E476-4B5B-8A16-A670E0B18F0A}"/>
              </a:ext>
            </a:extLst>
          </p:cNvPr>
          <p:cNvSpPr txBox="1"/>
          <p:nvPr/>
        </p:nvSpPr>
        <p:spPr>
          <a:xfrm>
            <a:off x="904062" y="2953101"/>
            <a:ext cx="712566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CR" sz="2400" b="1" dirty="0">
                <a:solidFill>
                  <a:schemeClr val="accent3">
                    <a:lumMod val="50000"/>
                  </a:schemeClr>
                </a:solidFill>
                <a:latin typeface="Arial" charset="0"/>
                <a:ea typeface="Arial" charset="0"/>
                <a:cs typeface="Arial" charset="0"/>
              </a:rPr>
              <a:t>Linealidad de Transformada Inversa de Laplace</a:t>
            </a:r>
            <a:endParaRPr lang="es-CR" sz="2400" b="1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0" name="CuadroTexto 19">
            <a:extLst>
              <a:ext uri="{FF2B5EF4-FFF2-40B4-BE49-F238E27FC236}">
                <a16:creationId xmlns:a16="http://schemas.microsoft.com/office/drawing/2014/main" id="{A6D79FC3-671D-4552-8860-E06916258FC4}"/>
              </a:ext>
            </a:extLst>
          </p:cNvPr>
          <p:cNvSpPr txBox="1"/>
          <p:nvPr/>
        </p:nvSpPr>
        <p:spPr>
          <a:xfrm>
            <a:off x="824615" y="3618671"/>
            <a:ext cx="55058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CR" sz="2400" dirty="0"/>
              <a:t>Para contantes              se cumple que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61DFFF8B-6E94-469E-9B50-B87C42654DC1}"/>
                  </a:ext>
                </a:extLst>
              </p:cNvPr>
              <p:cNvSpPr txBox="1"/>
              <p:nvPr/>
            </p:nvSpPr>
            <p:spPr>
              <a:xfrm>
                <a:off x="3183331" y="3628141"/>
                <a:ext cx="913915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r>
                            <m:rPr>
                              <m:nor/>
                            </m:rP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m:rPr>
                              <m:nor/>
                            </m:rP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y</m:t>
                          </m:r>
                          <m:r>
                            <m:rPr>
                              <m:nor/>
                            </m:rP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</m:e>
                        <m:sup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1" name="CuadroTexto 20">
                <a:extLst>
                  <a:ext uri="{FF2B5EF4-FFF2-40B4-BE49-F238E27FC236}">
                    <a16:creationId xmlns:a16="http://schemas.microsoft.com/office/drawing/2014/main" id="{61DFFF8B-6E94-469E-9B50-B87C42654DC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183331" y="3628141"/>
                <a:ext cx="913915" cy="470000"/>
              </a:xfrm>
              <a:prstGeom prst="rect">
                <a:avLst/>
              </a:prstGeom>
              <a:blipFill>
                <a:blip r:embed="rId7"/>
                <a:stretch>
                  <a:fillRect r="-10000" b="-18182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C73CAB8-D8D6-4FAD-B190-397B9356D7C5}"/>
                  </a:ext>
                </a:extLst>
              </p:cNvPr>
              <p:cNvSpPr txBox="1"/>
              <p:nvPr/>
            </p:nvSpPr>
            <p:spPr>
              <a:xfrm>
                <a:off x="1590776" y="4491645"/>
                <a:ext cx="3403256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)±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 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3" name="CuadroTexto 22">
                <a:extLst>
                  <a:ext uri="{FF2B5EF4-FFF2-40B4-BE49-F238E27FC236}">
                    <a16:creationId xmlns:a16="http://schemas.microsoft.com/office/drawing/2014/main" id="{9C73CAB8-D8D6-4FAD-B190-397B9356D7C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90776" y="4491645"/>
                <a:ext cx="3403256" cy="470000"/>
              </a:xfrm>
              <a:prstGeom prst="rect">
                <a:avLst/>
              </a:prstGeom>
              <a:blipFill>
                <a:blip r:embed="rId8"/>
                <a:stretch>
                  <a:fillRect l="-896" b="-1948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40635743-1813-465C-85E2-5B5FFEE6B6EE}"/>
                  </a:ext>
                </a:extLst>
              </p:cNvPr>
              <p:cNvSpPr txBox="1"/>
              <p:nvPr/>
            </p:nvSpPr>
            <p:spPr>
              <a:xfrm>
                <a:off x="5679209" y="4538268"/>
                <a:ext cx="235052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𝜶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s-CR" sz="24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𝑭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</m:d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4" name="CuadroTexto 23">
                <a:extLst>
                  <a:ext uri="{FF2B5EF4-FFF2-40B4-BE49-F238E27FC236}">
                    <a16:creationId xmlns:a16="http://schemas.microsoft.com/office/drawing/2014/main" id="{40635743-1813-465C-85E2-5B5FFEE6B6E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9209" y="4538268"/>
                <a:ext cx="2350522" cy="470000"/>
              </a:xfrm>
              <a:prstGeom prst="rect">
                <a:avLst/>
              </a:prstGeom>
              <a:blipFill>
                <a:blip r:embed="rId9"/>
                <a:stretch>
                  <a:fillRect b="-17949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8B3D69C-E8C8-4C3F-A7A8-D57E6A4C38DB}"/>
                  </a:ext>
                </a:extLst>
              </p:cNvPr>
              <p:cNvSpPr txBox="1"/>
              <p:nvPr/>
            </p:nvSpPr>
            <p:spPr>
              <a:xfrm>
                <a:off x="7876691" y="4569381"/>
                <a:ext cx="2350522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s-CR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±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 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𝜷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.</m:t>
                          </m:r>
                          <m:r>
                            <m:rPr>
                              <m:nor/>
                            </m:rPr>
                            <a:rPr lang="es-CR" sz="2400" b="1" i="1" dirty="0"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2400" b="1" i="1" dirty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 </m:t>
                          </m:r>
                          <m:r>
                            <a:rPr lang="en-US" sz="2400" b="1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𝑮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 (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d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5" name="CuadroTexto 24">
                <a:extLst>
                  <a:ext uri="{FF2B5EF4-FFF2-40B4-BE49-F238E27FC236}">
                    <a16:creationId xmlns:a16="http://schemas.microsoft.com/office/drawing/2014/main" id="{88B3D69C-E8C8-4C3F-A7A8-D57E6A4C38D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76691" y="4569381"/>
                <a:ext cx="2350522" cy="470000"/>
              </a:xfrm>
              <a:prstGeom prst="rect">
                <a:avLst/>
              </a:prstGeom>
              <a:blipFill>
                <a:blip r:embed="rId10"/>
                <a:stretch>
                  <a:fillRect l="-1036" r="-2332" b="-1948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BD756235-EB47-4387-8CE1-04B71234921A}"/>
                  </a:ext>
                </a:extLst>
              </p:cNvPr>
              <p:cNvSpPr txBox="1"/>
              <p:nvPr/>
            </p:nvSpPr>
            <p:spPr>
              <a:xfrm>
                <a:off x="5131132" y="4538268"/>
                <a:ext cx="410976" cy="47000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 dirty="0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BD756235-EB47-4387-8CE1-04B7123492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31132" y="4538268"/>
                <a:ext cx="410976" cy="470000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5807828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/>
      <p:bldP spid="13" grpId="0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3" grpId="0"/>
      <p:bldP spid="24" grpId="0"/>
      <p:bldP spid="25" grpId="0"/>
      <p:bldP spid="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BB96464-9047-419C-B1D8-E560108EAA16}"/>
                  </a:ext>
                </a:extLst>
              </p:cNvPr>
              <p:cNvSpPr txBox="1"/>
              <p:nvPr/>
            </p:nvSpPr>
            <p:spPr>
              <a:xfrm>
                <a:off x="800642" y="1082238"/>
                <a:ext cx="2784276" cy="1190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R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32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BB96464-9047-419C-B1D8-E560108EA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00642" y="1082238"/>
                <a:ext cx="2784276" cy="1190839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ACA787-57A4-4000-9672-C59B6E4688E0}"/>
                  </a:ext>
                </a:extLst>
              </p:cNvPr>
              <p:cNvSpPr txBox="1"/>
              <p:nvPr/>
            </p:nvSpPr>
            <p:spPr>
              <a:xfrm>
                <a:off x="3996190" y="1161872"/>
                <a:ext cx="2784276" cy="103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𝟑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ACA787-57A4-4000-9672-C59B6E468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96190" y="1161872"/>
                <a:ext cx="2784276" cy="1031564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2138EE9-653F-4EF5-96D3-D6469EA71D88}"/>
                  </a:ext>
                </a:extLst>
              </p:cNvPr>
              <p:cNvSpPr txBox="1"/>
              <p:nvPr/>
            </p:nvSpPr>
            <p:spPr>
              <a:xfrm>
                <a:off x="7125435" y="1078612"/>
                <a:ext cx="2784276" cy="1190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2138EE9-653F-4EF5-96D3-D6469EA71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25435" y="1078612"/>
                <a:ext cx="2784276" cy="1190839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9656EAF-2571-4116-9AE7-D7BD07B2712D}"/>
                  </a:ext>
                </a:extLst>
              </p:cNvPr>
              <p:cNvSpPr txBox="1"/>
              <p:nvPr/>
            </p:nvSpPr>
            <p:spPr>
              <a:xfrm>
                <a:off x="3548206" y="1385267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9656EAF-2571-4116-9AE7-D7BD07B27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206" y="1385267"/>
                <a:ext cx="53578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9D24082A-6903-419A-8F7A-1792D6CD3C1B}"/>
                  </a:ext>
                </a:extLst>
              </p:cNvPr>
              <p:cNvSpPr txBox="1"/>
              <p:nvPr/>
            </p:nvSpPr>
            <p:spPr>
              <a:xfrm>
                <a:off x="6661484" y="1385267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9D24082A-6903-419A-8F7A-1792D6CD3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61484" y="1385267"/>
                <a:ext cx="53578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570A8A2-A41C-4008-BA38-CEC8FFC93286}"/>
                  </a:ext>
                </a:extLst>
              </p:cNvPr>
              <p:cNvSpPr txBox="1"/>
              <p:nvPr/>
            </p:nvSpPr>
            <p:spPr>
              <a:xfrm>
                <a:off x="3541040" y="3688661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570A8A2-A41C-4008-BA38-CEC8FFC93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1040" y="3688661"/>
                <a:ext cx="535789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CE93A1B-F2D0-4A61-B7CF-4E3F7ADBA1CA}"/>
                  </a:ext>
                </a:extLst>
              </p:cNvPr>
              <p:cNvSpPr txBox="1"/>
              <p:nvPr/>
            </p:nvSpPr>
            <p:spPr>
              <a:xfrm>
                <a:off x="3634587" y="4825838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CE93A1B-F2D0-4A61-B7CF-4E3F7ADBA1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34587" y="4825838"/>
                <a:ext cx="53578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00C59C3-B2C3-46CD-B191-3471385F3DE3}"/>
                  </a:ext>
                </a:extLst>
              </p:cNvPr>
              <p:cNvSpPr txBox="1"/>
              <p:nvPr/>
            </p:nvSpPr>
            <p:spPr>
              <a:xfrm>
                <a:off x="196787" y="5688931"/>
                <a:ext cx="4376270" cy="750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R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CR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𝒄𝒐𝒔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00C59C3-B2C3-46CD-B191-3471385F3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96787" y="5688931"/>
                <a:ext cx="4376270" cy="750847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o 15">
            <a:extLst>
              <a:ext uri="{FF2B5EF4-FFF2-40B4-BE49-F238E27FC236}">
                <a16:creationId xmlns:a16="http://schemas.microsoft.com/office/drawing/2014/main" id="{63C06784-F799-4585-B526-F8962B235760}"/>
              </a:ext>
            </a:extLst>
          </p:cNvPr>
          <p:cNvGrpSpPr/>
          <p:nvPr/>
        </p:nvGrpSpPr>
        <p:grpSpPr>
          <a:xfrm>
            <a:off x="1995224" y="774360"/>
            <a:ext cx="535788" cy="526472"/>
            <a:chOff x="1995224" y="774360"/>
            <a:chExt cx="535788" cy="526472"/>
          </a:xfrm>
        </p:grpSpPr>
        <p:sp>
          <p:nvSpPr>
            <p:cNvPr id="14" name="Flecha: hacia abajo 13">
              <a:extLst>
                <a:ext uri="{FF2B5EF4-FFF2-40B4-BE49-F238E27FC236}">
                  <a16:creationId xmlns:a16="http://schemas.microsoft.com/office/drawing/2014/main" id="{1F04DC83-72AD-4766-A0AB-084B386FB226}"/>
                </a:ext>
              </a:extLst>
            </p:cNvPr>
            <p:cNvSpPr/>
            <p:nvPr/>
          </p:nvSpPr>
          <p:spPr>
            <a:xfrm>
              <a:off x="2164644" y="774360"/>
              <a:ext cx="196948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5" name="Abrir llave 14">
              <a:extLst>
                <a:ext uri="{FF2B5EF4-FFF2-40B4-BE49-F238E27FC236}">
                  <a16:creationId xmlns:a16="http://schemas.microsoft.com/office/drawing/2014/main" id="{60C06919-B6AE-4482-B2E8-6E6B874B54C6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80823B79-4B17-4C2E-B55B-04CDCAF4A5FE}"/>
              </a:ext>
            </a:extLst>
          </p:cNvPr>
          <p:cNvGrpSpPr/>
          <p:nvPr/>
        </p:nvGrpSpPr>
        <p:grpSpPr>
          <a:xfrm>
            <a:off x="5573716" y="774360"/>
            <a:ext cx="535788" cy="526472"/>
            <a:chOff x="1995224" y="774360"/>
            <a:chExt cx="535788" cy="526472"/>
          </a:xfrm>
        </p:grpSpPr>
        <p:sp>
          <p:nvSpPr>
            <p:cNvPr id="18" name="Flecha: hacia abajo 17">
              <a:extLst>
                <a:ext uri="{FF2B5EF4-FFF2-40B4-BE49-F238E27FC236}">
                  <a16:creationId xmlns:a16="http://schemas.microsoft.com/office/drawing/2014/main" id="{0F9B61BA-3260-4F03-BC4D-8421B4C935D4}"/>
                </a:ext>
              </a:extLst>
            </p:cNvPr>
            <p:cNvSpPr/>
            <p:nvPr/>
          </p:nvSpPr>
          <p:spPr>
            <a:xfrm>
              <a:off x="2164644" y="774360"/>
              <a:ext cx="196948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9" name="Abrir llave 18">
              <a:extLst>
                <a:ext uri="{FF2B5EF4-FFF2-40B4-BE49-F238E27FC236}">
                  <a16:creationId xmlns:a16="http://schemas.microsoft.com/office/drawing/2014/main" id="{4B46F360-2ED2-446C-A807-9FD3A048A243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AA30370A-35D8-43E2-B61C-65C1D691D8BA}"/>
              </a:ext>
            </a:extLst>
          </p:cNvPr>
          <p:cNvGrpSpPr/>
          <p:nvPr/>
        </p:nvGrpSpPr>
        <p:grpSpPr>
          <a:xfrm>
            <a:off x="2777571" y="727123"/>
            <a:ext cx="535788" cy="526472"/>
            <a:chOff x="1995224" y="774360"/>
            <a:chExt cx="535788" cy="526472"/>
          </a:xfrm>
        </p:grpSpPr>
        <p:sp>
          <p:nvSpPr>
            <p:cNvPr id="21" name="Flecha: hacia abajo 20">
              <a:extLst>
                <a:ext uri="{FF2B5EF4-FFF2-40B4-BE49-F238E27FC236}">
                  <a16:creationId xmlns:a16="http://schemas.microsoft.com/office/drawing/2014/main" id="{75F7E9EC-EC48-4F87-8548-3DFAE2843D1E}"/>
                </a:ext>
              </a:extLst>
            </p:cNvPr>
            <p:cNvSpPr/>
            <p:nvPr/>
          </p:nvSpPr>
          <p:spPr>
            <a:xfrm>
              <a:off x="2164644" y="774360"/>
              <a:ext cx="196948" cy="3265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2" name="Abrir llave 21">
              <a:extLst>
                <a:ext uri="{FF2B5EF4-FFF2-40B4-BE49-F238E27FC236}">
                  <a16:creationId xmlns:a16="http://schemas.microsoft.com/office/drawing/2014/main" id="{6E026DFA-8C62-4538-B683-621795A8E6F9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87E65BF1-057B-4567-AE2B-6F607611C8B5}"/>
              </a:ext>
            </a:extLst>
          </p:cNvPr>
          <p:cNvGrpSpPr/>
          <p:nvPr/>
        </p:nvGrpSpPr>
        <p:grpSpPr>
          <a:xfrm>
            <a:off x="8670790" y="774360"/>
            <a:ext cx="535788" cy="526472"/>
            <a:chOff x="1995224" y="774360"/>
            <a:chExt cx="535788" cy="526472"/>
          </a:xfrm>
        </p:grpSpPr>
        <p:sp>
          <p:nvSpPr>
            <p:cNvPr id="24" name="Flecha: hacia abajo 23">
              <a:extLst>
                <a:ext uri="{FF2B5EF4-FFF2-40B4-BE49-F238E27FC236}">
                  <a16:creationId xmlns:a16="http://schemas.microsoft.com/office/drawing/2014/main" id="{BB9B25EB-CF21-4723-974E-3BE7CCD7634D}"/>
                </a:ext>
              </a:extLst>
            </p:cNvPr>
            <p:cNvSpPr/>
            <p:nvPr/>
          </p:nvSpPr>
          <p:spPr>
            <a:xfrm>
              <a:off x="2164644" y="774360"/>
              <a:ext cx="196948" cy="3265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5" name="Abrir llave 24">
              <a:extLst>
                <a:ext uri="{FF2B5EF4-FFF2-40B4-BE49-F238E27FC236}">
                  <a16:creationId xmlns:a16="http://schemas.microsoft.com/office/drawing/2014/main" id="{C715EA04-9A57-462D-A045-E24E81A58046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38115F16-8842-408C-9953-B329A20981B5}"/>
                  </a:ext>
                </a:extLst>
              </p:cNvPr>
              <p:cNvSpPr txBox="1"/>
              <p:nvPr/>
            </p:nvSpPr>
            <p:spPr>
              <a:xfrm>
                <a:off x="3509757" y="2639677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38115F16-8842-408C-9953-B329A2098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757" y="2639677"/>
                <a:ext cx="535789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FFDB8A99-B562-4B7F-8640-90BD2DEDD4AC}"/>
                  </a:ext>
                </a:extLst>
              </p:cNvPr>
              <p:cNvSpPr txBox="1"/>
              <p:nvPr/>
            </p:nvSpPr>
            <p:spPr>
              <a:xfrm>
                <a:off x="4181577" y="2397436"/>
                <a:ext cx="2784276" cy="9703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3. </m:t>
                          </m:r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7" name="CuadroTexto 26">
                <a:extLst>
                  <a:ext uri="{FF2B5EF4-FFF2-40B4-BE49-F238E27FC236}">
                    <a16:creationId xmlns:a16="http://schemas.microsoft.com/office/drawing/2014/main" id="{FFDB8A99-B562-4B7F-8640-90BD2DEDD4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81577" y="2397436"/>
                <a:ext cx="2784276" cy="970394"/>
              </a:xfrm>
              <a:prstGeom prst="rect">
                <a:avLst/>
              </a:prstGeom>
              <a:blipFill>
                <a:blip r:embed="rId11"/>
                <a:stretch>
                  <a:fillRect r="-87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5ACE224C-DCC7-48A9-B962-DECF4A04AE69}"/>
                  </a:ext>
                </a:extLst>
              </p:cNvPr>
              <p:cNvSpPr txBox="1"/>
              <p:nvPr/>
            </p:nvSpPr>
            <p:spPr>
              <a:xfrm>
                <a:off x="7101884" y="2513656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5ACE224C-DCC7-48A9-B962-DECF4A04A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101884" y="2513656"/>
                <a:ext cx="535789" cy="584775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935B75EE-ED7F-4C68-8BFE-BC54E2D4AA0A}"/>
                  </a:ext>
                </a:extLst>
              </p:cNvPr>
              <p:cNvSpPr txBox="1"/>
              <p:nvPr/>
            </p:nvSpPr>
            <p:spPr>
              <a:xfrm>
                <a:off x="7773704" y="2285936"/>
                <a:ext cx="2784276" cy="103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9" name="CuadroTexto 28">
                <a:extLst>
                  <a:ext uri="{FF2B5EF4-FFF2-40B4-BE49-F238E27FC236}">
                    <a16:creationId xmlns:a16="http://schemas.microsoft.com/office/drawing/2014/main" id="{935B75EE-ED7F-4C68-8BFE-BC54E2D4AA0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73704" y="2285936"/>
                <a:ext cx="2784276" cy="1031564"/>
              </a:xfrm>
              <a:prstGeom prst="rect">
                <a:avLst/>
              </a:prstGeom>
              <a:blipFill>
                <a:blip r:embed="rId13"/>
                <a:stretch>
                  <a:fillRect r="-875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33881E80-51C3-4709-9426-F24BBC4C19F2}"/>
                  </a:ext>
                </a:extLst>
              </p:cNvPr>
              <p:cNvSpPr txBox="1"/>
              <p:nvPr/>
            </p:nvSpPr>
            <p:spPr>
              <a:xfrm>
                <a:off x="7637673" y="5669442"/>
                <a:ext cx="4376270" cy="75084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sSup>
                            <m:sSupPr>
                              <m:ctrlP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m:rPr>
                                  <m:nor/>
                                </m:rPr>
                                <a:rPr lang="es-CR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Blackadder ITC" panose="04020505051007020D02" pitchFamily="82" charset="0"/>
                                </a:rPr>
                                <m:t>L</m:t>
                              </m:r>
                            </m:e>
                            <m:sup>
                              <m:r>
                                <a:rPr lang="en-US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  −</m:t>
                              </m:r>
                              <m:r>
                                <a:rPr lang="en-US" sz="2400" b="1" i="1" dirty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𝒂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CR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n-US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𝒂</m:t>
                                  </m:r>
                                </m:e>
                                <m:sup>
                                  <m:r>
                                    <a:rPr lang="en-US" sz="24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𝒔𝒆𝒏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𝒂𝒕</m:t>
                      </m:r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33881E80-51C3-4709-9426-F24BBC4C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37673" y="5669442"/>
                <a:ext cx="4376270" cy="750847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632D7CE9-3E59-4433-8CBB-016A72CADFBF}"/>
                  </a:ext>
                </a:extLst>
              </p:cNvPr>
              <p:cNvSpPr txBox="1"/>
              <p:nvPr/>
            </p:nvSpPr>
            <p:spPr>
              <a:xfrm>
                <a:off x="4073501" y="3501381"/>
                <a:ext cx="3456096" cy="119083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3. </m:t>
                          </m:r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s-CR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𝟕</m:t>
                                      </m:r>
                                    </m:e>
                                  </m:rad>
                                </m:e>
                                <m:sup>
                                  <m: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1" name="CuadroTexto 30">
                <a:extLst>
                  <a:ext uri="{FF2B5EF4-FFF2-40B4-BE49-F238E27FC236}">
                    <a16:creationId xmlns:a16="http://schemas.microsoft.com/office/drawing/2014/main" id="{632D7CE9-3E59-4433-8CBB-016A72CADF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3501" y="3501381"/>
                <a:ext cx="3456096" cy="1190839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5DFE61C6-F372-4050-874D-4D48DC3FF5CA}"/>
                  </a:ext>
                </a:extLst>
              </p:cNvPr>
              <p:cNvSpPr txBox="1"/>
              <p:nvPr/>
            </p:nvSpPr>
            <p:spPr>
              <a:xfrm>
                <a:off x="7505809" y="3677059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5DFE61C6-F372-4050-874D-4D48DC3FF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05809" y="3677059"/>
                <a:ext cx="535789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C8DF394B-348B-4E31-B62F-C3D6AB975FF4}"/>
                  </a:ext>
                </a:extLst>
              </p:cNvPr>
              <p:cNvSpPr txBox="1"/>
              <p:nvPr/>
            </p:nvSpPr>
            <p:spPr>
              <a:xfrm>
                <a:off x="7915434" y="3383057"/>
                <a:ext cx="3456096" cy="137133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e>
                              </m:rad>
                            </m:den>
                          </m:f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ad>
                                <m:radPr>
                                  <m:degHide m:val="on"/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e>
                              </m:rad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ad>
                                    <m:radPr>
                                      <m:degHide m:val="on"/>
                                      <m:ctrlPr>
                                        <a:rPr lang="es-CR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</m:ctrlPr>
                                    </m:radPr>
                                    <m:deg/>
                                    <m:e>
                                      <m:r>
                                        <a:rPr lang="en-US" sz="3200" b="1" i="1" dirty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</a:rPr>
                                        <m:t>𝟕</m:t>
                                      </m:r>
                                    </m:e>
                                  </m:rad>
                                </m:e>
                                <m:sup>
                                  <m: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𝟐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3" name="CuadroTexto 32">
                <a:extLst>
                  <a:ext uri="{FF2B5EF4-FFF2-40B4-BE49-F238E27FC236}">
                    <a16:creationId xmlns:a16="http://schemas.microsoft.com/office/drawing/2014/main" id="{C8DF394B-348B-4E31-B62F-C3D6AB975FF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15434" y="3383057"/>
                <a:ext cx="3456096" cy="1371337"/>
              </a:xfrm>
              <a:prstGeom prst="rect">
                <a:avLst/>
              </a:prstGeom>
              <a:blipFill>
                <a:blip r:embed="rId17"/>
                <a:stretch>
                  <a:fillRect r="-5291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CE694EB6-0CAD-476B-85DD-29922E042354}"/>
                  </a:ext>
                </a:extLst>
              </p:cNvPr>
              <p:cNvSpPr txBox="1"/>
              <p:nvPr/>
            </p:nvSpPr>
            <p:spPr>
              <a:xfrm>
                <a:off x="4170376" y="4770951"/>
                <a:ext cx="2238195" cy="6396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3. </m:t>
                          </m:r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cos</m:t>
                          </m:r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rad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CE694EB6-0CAD-476B-85DD-29922E042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376" y="4770951"/>
                <a:ext cx="2238195" cy="639662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D89E8E8A-4FFC-4819-B0CC-B428599B994B}"/>
                  </a:ext>
                </a:extLst>
              </p:cNvPr>
              <p:cNvSpPr txBox="1"/>
              <p:nvPr/>
            </p:nvSpPr>
            <p:spPr>
              <a:xfrm>
                <a:off x="7098604" y="4593287"/>
                <a:ext cx="2490677" cy="1119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num>
                            <m:den>
                              <m:rad>
                                <m:radPr>
                                  <m:degHide m:val="on"/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radPr>
                                <m:deg/>
                                <m:e>
                                  <m: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𝟕</m:t>
                                  </m:r>
                                </m:e>
                              </m:rad>
                            </m:den>
                          </m:f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sen</m:t>
                          </m:r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(</m:t>
                          </m:r>
                          <m:rad>
                            <m:radPr>
                              <m:degHide m:val="on"/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𝟕</m:t>
                              </m:r>
                            </m:e>
                          </m:rad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𝒕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) 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D89E8E8A-4FFC-4819-B0CC-B428599B9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98604" y="4593287"/>
                <a:ext cx="2490677" cy="1119665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820C70F4-7D6C-48A6-9F64-96CB86FAD688}"/>
                  </a:ext>
                </a:extLst>
              </p:cNvPr>
              <p:cNvSpPr txBox="1"/>
              <p:nvPr/>
            </p:nvSpPr>
            <p:spPr>
              <a:xfrm>
                <a:off x="6485693" y="4825838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+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820C70F4-7D6C-48A6-9F64-96CB86FAD6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85693" y="4825838"/>
                <a:ext cx="535789" cy="584775"/>
              </a:xfrm>
              <a:prstGeom prst="rect">
                <a:avLst/>
              </a:prstGeom>
              <a:blipFill>
                <a:blip r:embed="rId2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9908782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3" grpId="1"/>
      <p:bldP spid="26" grpId="0"/>
      <p:bldP spid="27" grpId="0"/>
      <p:bldP spid="28" grpId="0"/>
      <p:bldP spid="29" grpId="0"/>
      <p:bldP spid="30" grpId="0"/>
      <p:bldP spid="30" grpId="1"/>
      <p:bldP spid="31" grpId="0"/>
      <p:bldP spid="32" grpId="0"/>
      <p:bldP spid="33" grpId="0"/>
      <p:bldP spid="34" grpId="0"/>
      <p:bldP spid="35" grpId="0"/>
      <p:bldP spid="3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BB96464-9047-419C-B1D8-E560108EAA16}"/>
                  </a:ext>
                </a:extLst>
              </p:cNvPr>
              <p:cNvSpPr txBox="1"/>
              <p:nvPr/>
            </p:nvSpPr>
            <p:spPr>
              <a:xfrm>
                <a:off x="-181929" y="915204"/>
                <a:ext cx="4265924" cy="103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3200" b="1" i="1" dirty="0" smtClean="0">
                                      <a:solidFill>
                                        <a:schemeClr val="accent3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den>
                          </m:f>
                          <m:r>
                            <a:rPr lang="en-US" sz="32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f>
                            <m:fPr>
                              <m:ctrlPr>
                                <a:rPr lang="en-US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5" name="CuadroTexto 4">
                <a:extLst>
                  <a:ext uri="{FF2B5EF4-FFF2-40B4-BE49-F238E27FC236}">
                    <a16:creationId xmlns:a16="http://schemas.microsoft.com/office/drawing/2014/main" id="{EBB96464-9047-419C-B1D8-E560108EAA1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-181929" y="915204"/>
                <a:ext cx="4265924" cy="1031564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ACA787-57A4-4000-9672-C59B6E4688E0}"/>
                  </a:ext>
                </a:extLst>
              </p:cNvPr>
              <p:cNvSpPr txBox="1"/>
              <p:nvPr/>
            </p:nvSpPr>
            <p:spPr>
              <a:xfrm>
                <a:off x="3674428" y="1119730"/>
                <a:ext cx="2784276" cy="105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6" name="CuadroTexto 5">
                <a:extLst>
                  <a:ext uri="{FF2B5EF4-FFF2-40B4-BE49-F238E27FC236}">
                    <a16:creationId xmlns:a16="http://schemas.microsoft.com/office/drawing/2014/main" id="{D1ACA787-57A4-4000-9672-C59B6E4688E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74428" y="1119730"/>
                <a:ext cx="2784276" cy="1055738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2138EE9-653F-4EF5-96D3-D6469EA71D88}"/>
                  </a:ext>
                </a:extLst>
              </p:cNvPr>
              <p:cNvSpPr txBox="1"/>
              <p:nvPr/>
            </p:nvSpPr>
            <p:spPr>
              <a:xfrm>
                <a:off x="7257075" y="1150682"/>
                <a:ext cx="2784276" cy="105394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𝟒</m:t>
                              </m:r>
                            </m:num>
                            <m:den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7" name="CuadroTexto 6">
                <a:extLst>
                  <a:ext uri="{FF2B5EF4-FFF2-40B4-BE49-F238E27FC236}">
                    <a16:creationId xmlns:a16="http://schemas.microsoft.com/office/drawing/2014/main" id="{72138EE9-653F-4EF5-96D3-D6469EA71D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075" y="1150682"/>
                <a:ext cx="2784276" cy="10539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9656EAF-2571-4116-9AE7-D7BD07B2712D}"/>
                  </a:ext>
                </a:extLst>
              </p:cNvPr>
              <p:cNvSpPr txBox="1"/>
              <p:nvPr/>
            </p:nvSpPr>
            <p:spPr>
              <a:xfrm>
                <a:off x="3548206" y="1385267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8" name="CuadroTexto 7">
                <a:extLst>
                  <a:ext uri="{FF2B5EF4-FFF2-40B4-BE49-F238E27FC236}">
                    <a16:creationId xmlns:a16="http://schemas.microsoft.com/office/drawing/2014/main" id="{E9656EAF-2571-4116-9AE7-D7BD07B2712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206" y="1385267"/>
                <a:ext cx="535789" cy="58477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9D24082A-6903-419A-8F7A-1792D6CD3C1B}"/>
                  </a:ext>
                </a:extLst>
              </p:cNvPr>
              <p:cNvSpPr txBox="1"/>
              <p:nvPr/>
            </p:nvSpPr>
            <p:spPr>
              <a:xfrm>
                <a:off x="6574486" y="1314484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0" name="CuadroTexto 9">
                <a:extLst>
                  <a:ext uri="{FF2B5EF4-FFF2-40B4-BE49-F238E27FC236}">
                    <a16:creationId xmlns:a16="http://schemas.microsoft.com/office/drawing/2014/main" id="{9D24082A-6903-419A-8F7A-1792D6CD3C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486" y="1314484"/>
                <a:ext cx="535789" cy="584775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570A8A2-A41C-4008-BA38-CEC8FFC93286}"/>
                  </a:ext>
                </a:extLst>
              </p:cNvPr>
              <p:cNvSpPr txBox="1"/>
              <p:nvPr/>
            </p:nvSpPr>
            <p:spPr>
              <a:xfrm>
                <a:off x="3509756" y="3720899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1" name="CuadroTexto 10">
                <a:extLst>
                  <a:ext uri="{FF2B5EF4-FFF2-40B4-BE49-F238E27FC236}">
                    <a16:creationId xmlns:a16="http://schemas.microsoft.com/office/drawing/2014/main" id="{0570A8A2-A41C-4008-BA38-CEC8FFC932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756" y="3720899"/>
                <a:ext cx="535789" cy="584775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CE93A1B-F2D0-4A61-B7CF-4E3F7ADBA1CA}"/>
                  </a:ext>
                </a:extLst>
              </p:cNvPr>
              <p:cNvSpPr txBox="1"/>
              <p:nvPr/>
            </p:nvSpPr>
            <p:spPr>
              <a:xfrm>
                <a:off x="3548206" y="4826357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2" name="CuadroTexto 11">
                <a:extLst>
                  <a:ext uri="{FF2B5EF4-FFF2-40B4-BE49-F238E27FC236}">
                    <a16:creationId xmlns:a16="http://schemas.microsoft.com/office/drawing/2014/main" id="{FCE93A1B-F2D0-4A61-B7CF-4E3F7ADBA1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48206" y="4826357"/>
                <a:ext cx="535789" cy="58477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00C59C3-B2C3-46CD-B191-3471385F3DE3}"/>
                  </a:ext>
                </a:extLst>
              </p:cNvPr>
              <p:cNvSpPr txBox="1"/>
              <p:nvPr/>
            </p:nvSpPr>
            <p:spPr>
              <a:xfrm>
                <a:off x="509700" y="5669442"/>
                <a:ext cx="2602634" cy="80618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</m:sup>
                          </m:sSup>
                        </m:e>
                      </m:d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𝒏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!</m:t>
                          </m:r>
                        </m:num>
                        <m:den>
                          <m:sSup>
                            <m:sSupPr>
                              <m:ctrlP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𝒏</m:t>
                              </m:r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sup>
                          </m:sSup>
                        </m:den>
                      </m:f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13" name="CuadroTexto 12">
                <a:extLst>
                  <a:ext uri="{FF2B5EF4-FFF2-40B4-BE49-F238E27FC236}">
                    <a16:creationId xmlns:a16="http://schemas.microsoft.com/office/drawing/2014/main" id="{C00C59C3-B2C3-46CD-B191-3471385F3DE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700" y="5669442"/>
                <a:ext cx="2602634" cy="806183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6" name="Grupo 15">
            <a:extLst>
              <a:ext uri="{FF2B5EF4-FFF2-40B4-BE49-F238E27FC236}">
                <a16:creationId xmlns:a16="http://schemas.microsoft.com/office/drawing/2014/main" id="{63C06784-F799-4585-B526-F8962B235760}"/>
              </a:ext>
            </a:extLst>
          </p:cNvPr>
          <p:cNvGrpSpPr/>
          <p:nvPr/>
        </p:nvGrpSpPr>
        <p:grpSpPr>
          <a:xfrm>
            <a:off x="1444649" y="552140"/>
            <a:ext cx="535788" cy="526472"/>
            <a:chOff x="1995224" y="774360"/>
            <a:chExt cx="535788" cy="526472"/>
          </a:xfrm>
        </p:grpSpPr>
        <p:sp>
          <p:nvSpPr>
            <p:cNvPr id="14" name="Flecha: hacia abajo 13">
              <a:extLst>
                <a:ext uri="{FF2B5EF4-FFF2-40B4-BE49-F238E27FC236}">
                  <a16:creationId xmlns:a16="http://schemas.microsoft.com/office/drawing/2014/main" id="{1F04DC83-72AD-4766-A0AB-084B386FB226}"/>
                </a:ext>
              </a:extLst>
            </p:cNvPr>
            <p:cNvSpPr/>
            <p:nvPr/>
          </p:nvSpPr>
          <p:spPr>
            <a:xfrm>
              <a:off x="2164644" y="774360"/>
              <a:ext cx="196948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5" name="Abrir llave 14">
              <a:extLst>
                <a:ext uri="{FF2B5EF4-FFF2-40B4-BE49-F238E27FC236}">
                  <a16:creationId xmlns:a16="http://schemas.microsoft.com/office/drawing/2014/main" id="{60C06919-B6AE-4482-B2E8-6E6B874B54C6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17" name="Grupo 16">
            <a:extLst>
              <a:ext uri="{FF2B5EF4-FFF2-40B4-BE49-F238E27FC236}">
                <a16:creationId xmlns:a16="http://schemas.microsoft.com/office/drawing/2014/main" id="{80823B79-4B17-4C2E-B55B-04CDCAF4A5FE}"/>
              </a:ext>
            </a:extLst>
          </p:cNvPr>
          <p:cNvGrpSpPr/>
          <p:nvPr/>
        </p:nvGrpSpPr>
        <p:grpSpPr>
          <a:xfrm>
            <a:off x="4446067" y="761862"/>
            <a:ext cx="1511463" cy="526472"/>
            <a:chOff x="1995224" y="774360"/>
            <a:chExt cx="535788" cy="526472"/>
          </a:xfrm>
        </p:grpSpPr>
        <p:sp>
          <p:nvSpPr>
            <p:cNvPr id="18" name="Flecha: hacia abajo 17">
              <a:extLst>
                <a:ext uri="{FF2B5EF4-FFF2-40B4-BE49-F238E27FC236}">
                  <a16:creationId xmlns:a16="http://schemas.microsoft.com/office/drawing/2014/main" id="{0F9B61BA-3260-4F03-BC4D-8421B4C935D4}"/>
                </a:ext>
              </a:extLst>
            </p:cNvPr>
            <p:cNvSpPr/>
            <p:nvPr/>
          </p:nvSpPr>
          <p:spPr>
            <a:xfrm>
              <a:off x="2235260" y="774360"/>
              <a:ext cx="65783" cy="326588"/>
            </a:xfrm>
            <a:prstGeom prst="downArrow">
              <a:avLst/>
            </a:prstGeom>
            <a:solidFill>
              <a:schemeClr val="tx2">
                <a:lumMod val="50000"/>
              </a:schemeClr>
            </a:solidFill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19" name="Abrir llave 18">
              <a:extLst>
                <a:ext uri="{FF2B5EF4-FFF2-40B4-BE49-F238E27FC236}">
                  <a16:creationId xmlns:a16="http://schemas.microsoft.com/office/drawing/2014/main" id="{4B46F360-2ED2-446C-A807-9FD3A048A243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chemeClr val="accent3">
                  <a:lumMod val="50000"/>
                </a:schemeClr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AA30370A-35D8-43E2-B61C-65C1D691D8BA}"/>
              </a:ext>
            </a:extLst>
          </p:cNvPr>
          <p:cNvGrpSpPr/>
          <p:nvPr/>
        </p:nvGrpSpPr>
        <p:grpSpPr>
          <a:xfrm>
            <a:off x="2630001" y="541581"/>
            <a:ext cx="535788" cy="526472"/>
            <a:chOff x="1995224" y="774360"/>
            <a:chExt cx="535788" cy="526472"/>
          </a:xfrm>
        </p:grpSpPr>
        <p:sp>
          <p:nvSpPr>
            <p:cNvPr id="21" name="Flecha: hacia abajo 20">
              <a:extLst>
                <a:ext uri="{FF2B5EF4-FFF2-40B4-BE49-F238E27FC236}">
                  <a16:creationId xmlns:a16="http://schemas.microsoft.com/office/drawing/2014/main" id="{75F7E9EC-EC48-4F87-8548-3DFAE2843D1E}"/>
                </a:ext>
              </a:extLst>
            </p:cNvPr>
            <p:cNvSpPr/>
            <p:nvPr/>
          </p:nvSpPr>
          <p:spPr>
            <a:xfrm>
              <a:off x="2164644" y="774360"/>
              <a:ext cx="196948" cy="326588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2" name="Abrir llave 21">
              <a:extLst>
                <a:ext uri="{FF2B5EF4-FFF2-40B4-BE49-F238E27FC236}">
                  <a16:creationId xmlns:a16="http://schemas.microsoft.com/office/drawing/2014/main" id="{6E026DFA-8C62-4538-B683-621795A8E6F9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p:grpSp>
        <p:nvGrpSpPr>
          <p:cNvPr id="23" name="Grupo 22">
            <a:extLst>
              <a:ext uri="{FF2B5EF4-FFF2-40B4-BE49-F238E27FC236}">
                <a16:creationId xmlns:a16="http://schemas.microsoft.com/office/drawing/2014/main" id="{87E65BF1-057B-4567-AE2B-6F607611C8B5}"/>
              </a:ext>
            </a:extLst>
          </p:cNvPr>
          <p:cNvGrpSpPr/>
          <p:nvPr/>
        </p:nvGrpSpPr>
        <p:grpSpPr>
          <a:xfrm>
            <a:off x="7806913" y="776760"/>
            <a:ext cx="1684600" cy="520788"/>
            <a:chOff x="1995224" y="780044"/>
            <a:chExt cx="535788" cy="520788"/>
          </a:xfrm>
        </p:grpSpPr>
        <p:sp>
          <p:nvSpPr>
            <p:cNvPr id="24" name="Flecha: hacia abajo 23">
              <a:extLst>
                <a:ext uri="{FF2B5EF4-FFF2-40B4-BE49-F238E27FC236}">
                  <a16:creationId xmlns:a16="http://schemas.microsoft.com/office/drawing/2014/main" id="{BB9B25EB-CF21-4723-974E-3BE7CCD7634D}"/>
                </a:ext>
              </a:extLst>
            </p:cNvPr>
            <p:cNvSpPr/>
            <p:nvPr/>
          </p:nvSpPr>
          <p:spPr>
            <a:xfrm>
              <a:off x="2251671" y="780044"/>
              <a:ext cx="59022" cy="388820"/>
            </a:xfrm>
            <a:prstGeom prst="downArrow">
              <a:avLst/>
            </a:prstGeom>
            <a:solidFill>
              <a:srgbClr val="FF0000"/>
            </a:solidFill>
            <a:ln>
              <a:solidFill>
                <a:srgbClr val="FF0000"/>
              </a:solidFill>
            </a:ln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s-CR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</a:endParaRPr>
            </a:p>
          </p:txBody>
        </p:sp>
        <p:sp>
          <p:nvSpPr>
            <p:cNvPr id="25" name="Abrir llave 24">
              <a:extLst>
                <a:ext uri="{FF2B5EF4-FFF2-40B4-BE49-F238E27FC236}">
                  <a16:creationId xmlns:a16="http://schemas.microsoft.com/office/drawing/2014/main" id="{C715EA04-9A57-462D-A045-E24E81A58046}"/>
                </a:ext>
              </a:extLst>
            </p:cNvPr>
            <p:cNvSpPr/>
            <p:nvPr/>
          </p:nvSpPr>
          <p:spPr>
            <a:xfrm rot="5400000">
              <a:off x="2175626" y="945447"/>
              <a:ext cx="174983" cy="535788"/>
            </a:xfrm>
            <a:prstGeom prst="leftBrace">
              <a:avLst>
                <a:gd name="adj1" fmla="val 65027"/>
                <a:gd name="adj2" fmla="val 47192"/>
              </a:avLst>
            </a:prstGeom>
            <a:noFill/>
            <a:ln w="28575">
              <a:solidFill>
                <a:srgbClr val="FF0000"/>
              </a:solidFill>
            </a:ln>
          </p:spPr>
          <p:style>
            <a:lnRef idx="1">
              <a:schemeClr val="accent2"/>
            </a:lnRef>
            <a:fillRef idx="0">
              <a:schemeClr val="accent2"/>
            </a:fillRef>
            <a:effectRef idx="0">
              <a:schemeClr val="accent2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s-419" dirty="0"/>
            </a:p>
          </p:txBody>
        </p:sp>
      </p:grp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38115F16-8842-408C-9953-B329A20981B5}"/>
                  </a:ext>
                </a:extLst>
              </p:cNvPr>
              <p:cNvSpPr txBox="1"/>
              <p:nvPr/>
            </p:nvSpPr>
            <p:spPr>
              <a:xfrm>
                <a:off x="3509757" y="2639677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6" name="CuadroTexto 25">
                <a:extLst>
                  <a:ext uri="{FF2B5EF4-FFF2-40B4-BE49-F238E27FC236}">
                    <a16:creationId xmlns:a16="http://schemas.microsoft.com/office/drawing/2014/main" id="{38115F16-8842-408C-9953-B329A20981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509757" y="2639677"/>
                <a:ext cx="535789" cy="584775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5ACE224C-DCC7-48A9-B962-DECF4A04AE69}"/>
                  </a:ext>
                </a:extLst>
              </p:cNvPr>
              <p:cNvSpPr txBox="1"/>
              <p:nvPr/>
            </p:nvSpPr>
            <p:spPr>
              <a:xfrm>
                <a:off x="6548677" y="2577127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28" name="CuadroTexto 27">
                <a:extLst>
                  <a:ext uri="{FF2B5EF4-FFF2-40B4-BE49-F238E27FC236}">
                    <a16:creationId xmlns:a16="http://schemas.microsoft.com/office/drawing/2014/main" id="{5ACE224C-DCC7-48A9-B962-DECF4A04AE6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48677" y="2577127"/>
                <a:ext cx="535789" cy="584775"/>
              </a:xfrm>
              <a:prstGeom prst="rect">
                <a:avLst/>
              </a:prstGeom>
              <a:blipFill>
                <a:blip r:embed="rId11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33881E80-51C3-4709-9426-F24BBC4C19F2}"/>
                  </a:ext>
                </a:extLst>
              </p:cNvPr>
              <p:cNvSpPr txBox="1"/>
              <p:nvPr/>
            </p:nvSpPr>
            <p:spPr>
              <a:xfrm>
                <a:off x="9182520" y="5680631"/>
                <a:ext cx="2490677" cy="78380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2400" b="1" i="1" dirty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p>
                            <m:sSupPr>
                              <m:ctrlPr>
                                <a:rPr lang="es-CR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24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𝒂𝒕</m:t>
                              </m:r>
                            </m:sup>
                          </m:sSup>
                        </m:e>
                      </m:d>
                      <m:r>
                        <a:rPr lang="en-US" sz="2400" b="1" i="1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num>
                        <m:den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𝒔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2400" b="1" i="1" dirty="0" smtClean="0">
                              <a:solidFill>
                                <a:schemeClr val="accent3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  <m:t>𝒂</m:t>
                          </m:r>
                        </m:den>
                      </m:f>
                    </m:oMath>
                  </m:oMathPara>
                </a14:m>
                <a:endParaRPr lang="es-419" sz="24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0" name="CuadroTexto 29">
                <a:extLst>
                  <a:ext uri="{FF2B5EF4-FFF2-40B4-BE49-F238E27FC236}">
                    <a16:creationId xmlns:a16="http://schemas.microsoft.com/office/drawing/2014/main" id="{33881E80-51C3-4709-9426-F24BBC4C19F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82520" y="5680631"/>
                <a:ext cx="2490677" cy="783804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5DFE61C6-F372-4050-874D-4D48DC3FF5CA}"/>
                  </a:ext>
                </a:extLst>
              </p:cNvPr>
              <p:cNvSpPr txBox="1"/>
              <p:nvPr/>
            </p:nvSpPr>
            <p:spPr>
              <a:xfrm>
                <a:off x="6608136" y="3600459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2" name="CuadroTexto 31">
                <a:extLst>
                  <a:ext uri="{FF2B5EF4-FFF2-40B4-BE49-F238E27FC236}">
                    <a16:creationId xmlns:a16="http://schemas.microsoft.com/office/drawing/2014/main" id="{5DFE61C6-F372-4050-874D-4D48DC3FF5C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08136" y="3600459"/>
                <a:ext cx="535789" cy="584775"/>
              </a:xfrm>
              <a:prstGeom prst="rect">
                <a:avLst/>
              </a:prstGeom>
              <a:blipFill>
                <a:blip r:embed="rId1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CE694EB6-0CAD-476B-85DD-29922E042354}"/>
                  </a:ext>
                </a:extLst>
              </p:cNvPr>
              <p:cNvSpPr txBox="1"/>
              <p:nvPr/>
            </p:nvSpPr>
            <p:spPr>
              <a:xfrm>
                <a:off x="4170376" y="4770951"/>
                <a:ext cx="2238195" cy="5959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i="0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5</m:t>
                          </m:r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sup>
                          </m:s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4" name="CuadroTexto 33">
                <a:extLst>
                  <a:ext uri="{FF2B5EF4-FFF2-40B4-BE49-F238E27FC236}">
                    <a16:creationId xmlns:a16="http://schemas.microsoft.com/office/drawing/2014/main" id="{CE694EB6-0CAD-476B-85DD-29922E0423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70376" y="4770951"/>
                <a:ext cx="2238195" cy="59593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D89E8E8A-4FFC-4819-B0CC-B428599B994B}"/>
                  </a:ext>
                </a:extLst>
              </p:cNvPr>
              <p:cNvSpPr txBox="1"/>
              <p:nvPr/>
            </p:nvSpPr>
            <p:spPr>
              <a:xfrm>
                <a:off x="7257075" y="4782108"/>
                <a:ext cx="2490677" cy="60324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</m:t>
                          </m:r>
                          <m:sSup>
                            <m:sSupPr>
                              <m:ctrlP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𝒆</m:t>
                              </m:r>
                            </m:e>
                            <m:sup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𝒕</m:t>
                              </m:r>
                            </m:sup>
                          </m:sSup>
                          <m: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</m:t>
                          </m:r>
                        </m:sup>
                      </m:sSup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5" name="CuadroTexto 34">
                <a:extLst>
                  <a:ext uri="{FF2B5EF4-FFF2-40B4-BE49-F238E27FC236}">
                    <a16:creationId xmlns:a16="http://schemas.microsoft.com/office/drawing/2014/main" id="{D89E8E8A-4FFC-4819-B0CC-B428599B994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7075" y="4782108"/>
                <a:ext cx="2490677" cy="603242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820C70F4-7D6C-48A6-9F64-96CB86FAD688}"/>
                  </a:ext>
                </a:extLst>
              </p:cNvPr>
              <p:cNvSpPr txBox="1"/>
              <p:nvPr/>
            </p:nvSpPr>
            <p:spPr>
              <a:xfrm>
                <a:off x="6574487" y="4731014"/>
                <a:ext cx="535789" cy="58477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0" i="1" kern="120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  <a:cs typeface="Arial" charset="0"/>
                        </a:rPr>
                        <m:t>−</m:t>
                      </m:r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6" name="CuadroTexto 35">
                <a:extLst>
                  <a:ext uri="{FF2B5EF4-FFF2-40B4-BE49-F238E27FC236}">
                    <a16:creationId xmlns:a16="http://schemas.microsoft.com/office/drawing/2014/main" id="{820C70F4-7D6C-48A6-9F64-96CB86FAD6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74487" y="4731014"/>
                <a:ext cx="535789" cy="584775"/>
              </a:xfrm>
              <a:prstGeom prst="rect">
                <a:avLst/>
              </a:prstGeom>
              <a:blipFill>
                <a:blip r:embed="rId1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A595752C-E1CF-4CA9-A9EA-0A4B8E136C5E}"/>
                  </a:ext>
                </a:extLst>
              </p:cNvPr>
              <p:cNvSpPr txBox="1"/>
              <p:nvPr/>
            </p:nvSpPr>
            <p:spPr>
              <a:xfrm>
                <a:off x="3823860" y="2341646"/>
                <a:ext cx="2784276" cy="105573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n-US" sz="3200" b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  <m:r>
                            <m:rPr>
                              <m:nor/>
                            </m:r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8" name="CuadroTexto 37">
                <a:extLst>
                  <a:ext uri="{FF2B5EF4-FFF2-40B4-BE49-F238E27FC236}">
                    <a16:creationId xmlns:a16="http://schemas.microsoft.com/office/drawing/2014/main" id="{A595752C-E1CF-4CA9-A9EA-0A4B8E136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23860" y="2341646"/>
                <a:ext cx="2784276" cy="1055738"/>
              </a:xfrm>
              <a:prstGeom prst="rect">
                <a:avLst/>
              </a:prstGeom>
              <a:blipFill>
                <a:blip r:embed="rId1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6C3D67FC-F19A-4065-9F8B-978B8CCAFD1A}"/>
                  </a:ext>
                </a:extLst>
              </p:cNvPr>
              <p:cNvSpPr txBox="1"/>
              <p:nvPr/>
            </p:nvSpPr>
            <p:spPr>
              <a:xfrm>
                <a:off x="7318712" y="2314811"/>
                <a:ext cx="2784276" cy="103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39" name="CuadroTexto 38">
                <a:extLst>
                  <a:ext uri="{FF2B5EF4-FFF2-40B4-BE49-F238E27FC236}">
                    <a16:creationId xmlns:a16="http://schemas.microsoft.com/office/drawing/2014/main" id="{6C3D67FC-F19A-4065-9F8B-978B8CCAFD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8712" y="2314811"/>
                <a:ext cx="2784276" cy="1031564"/>
              </a:xfrm>
              <a:prstGeom prst="rect">
                <a:avLst/>
              </a:prstGeom>
              <a:blipFill>
                <a:blip r:embed="rId1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6BEF3AB0-7615-4D0B-BF43-F6212B071A7E}"/>
                  </a:ext>
                </a:extLst>
              </p:cNvPr>
              <p:cNvSpPr txBox="1"/>
              <p:nvPr/>
            </p:nvSpPr>
            <p:spPr>
              <a:xfrm>
                <a:off x="3969311" y="3353373"/>
                <a:ext cx="2784276" cy="103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𝟏𝟎</m:t>
                              </m:r>
                            </m:num>
                            <m:den>
                              <m:r>
                                <a:rPr lang="en-US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den>
                          </m:f>
                          <m:r>
                            <m:rPr>
                              <m:nor/>
                            </m:rP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. </m:t>
                          </m:r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accent3">
                                      <a:lumMod val="50000"/>
                                    </a:schemeClr>
                                  </a:solidFill>
                                  <a:latin typeface="Cambria Math" panose="02040503050406030204" pitchFamily="18" charset="0"/>
                                </a:rPr>
                                <m:t>𝟐</m:t>
                              </m:r>
                            </m:num>
                            <m:den>
                              <m:sSup>
                                <m:sSupPr>
                                  <m:ctrlP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pPr>
                                <m:e>
                                  <m:r>
                                    <a:rPr lang="es-CR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𝒔</m:t>
                                  </m:r>
                                </m:e>
                                <m:sup>
                                  <m:r>
                                    <a:rPr lang="en-US" sz="3200" b="1" i="1" dirty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𝟑</m:t>
                                  </m:r>
                                </m:sup>
                              </m:sSup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0" name="CuadroTexto 39">
                <a:extLst>
                  <a:ext uri="{FF2B5EF4-FFF2-40B4-BE49-F238E27FC236}">
                    <a16:creationId xmlns:a16="http://schemas.microsoft.com/office/drawing/2014/main" id="{6BEF3AB0-7615-4D0B-BF43-F6212B071A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9311" y="3353373"/>
                <a:ext cx="2784276" cy="1031564"/>
              </a:xfrm>
              <a:prstGeom prst="rect">
                <a:avLst/>
              </a:prstGeom>
              <a:blipFill>
                <a:blip r:embed="rId1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31BFBE41-65A8-4870-80AD-D624561145FC}"/>
                  </a:ext>
                </a:extLst>
              </p:cNvPr>
              <p:cNvSpPr txBox="1"/>
              <p:nvPr/>
            </p:nvSpPr>
            <p:spPr>
              <a:xfrm>
                <a:off x="7316294" y="3265824"/>
                <a:ext cx="2784276" cy="103156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𝟒</m:t>
                      </m:r>
                      <m:r>
                        <a:rPr lang="en-US" sz="3200" b="1" i="1" dirty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. </m:t>
                      </m:r>
                      <m:sSup>
                        <m:sSupPr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m:rPr>
                              <m:nor/>
                            </m:rPr>
                            <a:rPr lang="es-CR" sz="3200" b="1" i="1" dirty="0">
                              <a:solidFill>
                                <a:schemeClr val="tx1"/>
                              </a:solidFill>
                              <a:latin typeface="Blackadder ITC" panose="04020505051007020D02" pitchFamily="82" charset="0"/>
                            </a:rPr>
                            <m:t>L</m:t>
                          </m:r>
                        </m:e>
                        <m:sup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  −</m:t>
                          </m:r>
                          <m:r>
                            <a:rPr lang="en-US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𝟏</m:t>
                          </m:r>
                        </m:sup>
                      </m:sSup>
                      <m:d>
                        <m:dPr>
                          <m:begChr m:val="{"/>
                          <m:endChr m:val="}"/>
                          <m:ctrlPr>
                            <a:rPr lang="es-CR" sz="3200" b="1" i="1" dirty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s-CR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𝟏</m:t>
                              </m:r>
                            </m:num>
                            <m:den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𝒔</m:t>
                              </m:r>
                              <m:r>
                                <a:rPr lang="en-US" sz="3200" b="1" i="1" dirty="0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−−</m:t>
                              </m:r>
                              <m:r>
                                <a:rPr lang="en-US" sz="3200" b="1" i="1" dirty="0" smtClean="0">
                                  <a:solidFill>
                                    <a:srgbClr val="FF0000"/>
                                  </a:solidFill>
                                  <a:latin typeface="Cambria Math" panose="02040503050406030204" pitchFamily="18" charset="0"/>
                                </a:rPr>
                                <m:t>𝟓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s-419" sz="3200" i="1" kern="1200" dirty="0">
                  <a:solidFill>
                    <a:schemeClr val="tx1"/>
                  </a:solidFill>
                  <a:latin typeface="Cambria Math" panose="02040503050406030204" pitchFamily="18" charset="0"/>
                  <a:ea typeface="Cambria Math" panose="02040503050406030204" pitchFamily="18" charset="0"/>
                  <a:cs typeface="Arial" charset="0"/>
                </a:endParaRPr>
              </a:p>
            </p:txBody>
          </p:sp>
        </mc:Choice>
        <mc:Fallback xmlns="">
          <p:sp>
            <p:nvSpPr>
              <p:cNvPr id="41" name="CuadroTexto 40">
                <a:extLst>
                  <a:ext uri="{FF2B5EF4-FFF2-40B4-BE49-F238E27FC236}">
                    <a16:creationId xmlns:a16="http://schemas.microsoft.com/office/drawing/2014/main" id="{31BFBE41-65A8-4870-80AD-D624561145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16294" y="3265824"/>
                <a:ext cx="2784276" cy="1031564"/>
              </a:xfrm>
              <a:prstGeom prst="rect">
                <a:avLst/>
              </a:prstGeom>
              <a:blipFill>
                <a:blip r:embed="rId20"/>
                <a:stretch>
                  <a:fillRect r="-5033"/>
                </a:stretch>
              </a:blipFill>
            </p:spPr>
            <p:txBody>
              <a:bodyPr/>
              <a:lstStyle/>
              <a:p>
                <a:r>
                  <a:rPr lang="es-CR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880194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10" grpId="0"/>
      <p:bldP spid="11" grpId="0"/>
      <p:bldP spid="12" grpId="0"/>
      <p:bldP spid="13" grpId="0"/>
      <p:bldP spid="13" grpId="1"/>
      <p:bldP spid="26" grpId="0"/>
      <p:bldP spid="28" grpId="0"/>
      <p:bldP spid="30" grpId="0"/>
      <p:bldP spid="30" grpId="1"/>
      <p:bldP spid="32" grpId="0"/>
      <p:bldP spid="34" grpId="0"/>
      <p:bldP spid="35" grpId="0"/>
      <p:bldP spid="36" grpId="0"/>
      <p:bldP spid="38" grpId="0"/>
      <p:bldP spid="39" grpId="0"/>
      <p:bldP spid="40" grpId="0"/>
      <p:bldP spid="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ítulo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s-ES_tradnl" b="1" dirty="0"/>
              <a:t>Vicerrectoría de Docencia</a:t>
            </a:r>
          </a:p>
          <a:p>
            <a:r>
              <a:rPr lang="es-ES_tradnl" b="1" dirty="0"/>
              <a:t>CEDA-TEC Digital</a:t>
            </a:r>
          </a:p>
          <a:p>
            <a:r>
              <a:rPr lang="es-ES_tradnl" dirty="0"/>
              <a:t>Proyecto de Virtualización 2018</a:t>
            </a:r>
          </a:p>
          <a:p>
            <a:r>
              <a:rPr lang="es-ES_tradnl" dirty="0"/>
              <a:t>Ecuaciones Diferenciales</a:t>
            </a:r>
          </a:p>
          <a:p>
            <a:endParaRPr lang="es-ES_tradnl" dirty="0"/>
          </a:p>
          <a:p>
            <a:r>
              <a:rPr lang="es-ES_tradnl" b="1" dirty="0" err="1"/>
              <a:t>M.Sc</a:t>
            </a:r>
            <a:r>
              <a:rPr lang="es-ES_tradnl" b="1" dirty="0"/>
              <a:t>. Norberto Oviedo Ugalde - Profesor</a:t>
            </a:r>
          </a:p>
          <a:p>
            <a:r>
              <a:rPr lang="es-ES_tradnl" dirty="0"/>
              <a:t>Ing. Luis Carlos Guzmán Arias - Coordinador de Diseño</a:t>
            </a:r>
          </a:p>
        </p:txBody>
      </p:sp>
    </p:spTree>
    <p:extLst>
      <p:ext uri="{BB962C8B-B14F-4D97-AF65-F5344CB8AC3E}">
        <p14:creationId xmlns:p14="http://schemas.microsoft.com/office/powerpoint/2010/main" val="946608536"/>
      </p:ext>
    </p:extLst>
  </p:cSld>
  <p:clrMapOvr>
    <a:masterClrMapping/>
  </p:clrMapOvr>
</p:sld>
</file>

<file path=ppt/theme/theme1.xml><?xml version="1.0" encoding="utf-8"?>
<a:theme xmlns:a="http://schemas.openxmlformats.org/drawingml/2006/main" name="MA-2105 Plantilla Portad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Franklin Gothic">
      <a:majorFont>
        <a:latin typeface="Franklin Gothic Medium" panose="020B0603020102020204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07157130-106A-854C-A3E4-7A10AD2C3BB1}"/>
    </a:ext>
  </a:extLst>
</a:theme>
</file>

<file path=ppt/theme/theme2.xml><?xml version="1.0" encoding="utf-8"?>
<a:theme xmlns:a="http://schemas.openxmlformats.org/drawingml/2006/main" name="MA-2105 Plantilla Contenido">
  <a:themeElements>
    <a:clrScheme name="Personalizar 1">
      <a:dk1>
        <a:srgbClr val="000000"/>
      </a:dk1>
      <a:lt1>
        <a:srgbClr val="FFFFFF"/>
      </a:lt1>
      <a:dk2>
        <a:srgbClr val="D3DFFF"/>
      </a:dk2>
      <a:lt2>
        <a:srgbClr val="FFFFFF"/>
      </a:lt2>
      <a:accent1>
        <a:srgbClr val="150D38"/>
      </a:accent1>
      <a:accent2>
        <a:srgbClr val="2861FF"/>
      </a:accent2>
      <a:accent3>
        <a:srgbClr val="D3DFFF"/>
      </a:accent3>
      <a:accent4>
        <a:srgbClr val="FF6D00"/>
      </a:accent4>
      <a:accent5>
        <a:srgbClr val="FFE1CC"/>
      </a:accent5>
      <a:accent6>
        <a:srgbClr val="666666"/>
      </a:accent6>
      <a:hlink>
        <a:srgbClr val="2861FF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DB2A46A8-23B5-6248-B01E-BA2784B3DE70}"/>
    </a:ext>
  </a:extLst>
</a:theme>
</file>

<file path=ppt/theme/theme3.xml><?xml version="1.0" encoding="utf-8"?>
<a:theme xmlns:a="http://schemas.openxmlformats.org/drawingml/2006/main" name="MA-2105 Plantilla Créditos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lantilla Ecuaciones Diferenciales" id="{531114CD-B375-B34B-B9A3-88DC455528E5}" vid="{969DC122-9B8B-8245-B879-B4B1D9D0ECEC}"/>
    </a:ext>
  </a:extLst>
</a:theme>
</file>

<file path=ppt/theme/theme4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Plantilla Ecuaciones Diferenciales</Template>
  <TotalTime>1519</TotalTime>
  <Words>171</Words>
  <Application>Microsoft Office PowerPoint</Application>
  <PresentationFormat>Panorámica</PresentationFormat>
  <Paragraphs>61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3</vt:i4>
      </vt:variant>
      <vt:variant>
        <vt:lpstr>Títulos de diapositiva</vt:lpstr>
      </vt:variant>
      <vt:variant>
        <vt:i4>5</vt:i4>
      </vt:variant>
    </vt:vector>
  </HeadingPairs>
  <TitlesOfParts>
    <vt:vector size="14" baseType="lpstr">
      <vt:lpstr>Arial</vt:lpstr>
      <vt:lpstr>Blackadder ITC</vt:lpstr>
      <vt:lpstr>Calibri</vt:lpstr>
      <vt:lpstr>Cambria Math</vt:lpstr>
      <vt:lpstr>Franklin Gothic Book</vt:lpstr>
      <vt:lpstr>Franklin Gothic Medium</vt:lpstr>
      <vt:lpstr>MA-2105 Plantilla Portada</vt:lpstr>
      <vt:lpstr>MA-2105 Plantilla Contenido</vt:lpstr>
      <vt:lpstr>MA-2105 Plantilla Créditos</vt:lpstr>
      <vt:lpstr>Transformada Inversa de Laplace    M.Sc. Norberto Oviedo Ugalde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Solución implícita de una ecuación diferencial</dc:title>
  <dc:creator>Norberto</dc:creator>
  <cp:lastModifiedBy>Norberto Oviedo</cp:lastModifiedBy>
  <cp:revision>147</cp:revision>
  <dcterms:created xsi:type="dcterms:W3CDTF">2017-12-17T14:58:24Z</dcterms:created>
  <dcterms:modified xsi:type="dcterms:W3CDTF">2019-05-24T16:23:52Z</dcterms:modified>
</cp:coreProperties>
</file>