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6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F8825-A22F-45EA-8554-A1C1E8D78737}" v="2" dt="2018-05-21T15:22:19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75D631E1-7EF8-4AEB-8AB0-C1D687B5C5FF}"/>
    <pc:docChg chg="addSld delSld modSld">
      <pc:chgData name="Norberto Oviedo Ugalde" userId="f6dd41cc-30ac-40c0-95f2-225f08fe1ba3" providerId="ADAL" clId="{75D631E1-7EF8-4AEB-8AB0-C1D687B5C5FF}" dt="2018-03-09T16:29:57.149" v="497" actId="20577"/>
      <pc:docMkLst>
        <pc:docMk/>
      </pc:docMkLst>
      <pc:sldChg chg="modSp">
        <pc:chgData name="Norberto Oviedo Ugalde" userId="f6dd41cc-30ac-40c0-95f2-225f08fe1ba3" providerId="ADAL" clId="{75D631E1-7EF8-4AEB-8AB0-C1D687B5C5FF}" dt="2018-03-07T15:44:31.481" v="164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75D631E1-7EF8-4AEB-8AB0-C1D687B5C5FF}" dt="2018-03-07T15:44:31.481" v="164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5D631E1-7EF8-4AEB-8AB0-C1D687B5C5FF}" dt="2018-03-09T01:58:42.588" v="425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75D631E1-7EF8-4AEB-8AB0-C1D687B5C5FF}" dt="2018-03-09T01:58:42.588" v="425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5D631E1-7EF8-4AEB-8AB0-C1D687B5C5FF}" dt="2018-03-05T17:01:55.694" v="27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75D631E1-7EF8-4AEB-8AB0-C1D687B5C5FF}" dt="2018-03-05T17:01:55.694" v="27" actId="20577"/>
          <ac:spMkLst>
            <pc:docMk/>
            <pc:sldMk cId="1580782875" sldId="263"/>
            <ac:spMk id="2" creationId="{00000000-0000-0000-0000-000000000000}"/>
          </ac:spMkLst>
        </pc:spChg>
      </pc:sldChg>
      <pc:sldChg chg="modSp modAnim">
        <pc:chgData name="Norberto Oviedo Ugalde" userId="f6dd41cc-30ac-40c0-95f2-225f08fe1ba3" providerId="ADAL" clId="{75D631E1-7EF8-4AEB-8AB0-C1D687B5C5FF}" dt="2018-03-07T16:43:07.343" v="408" actId="1076"/>
        <pc:sldMkLst>
          <pc:docMk/>
          <pc:sldMk cId="83991214" sldId="264"/>
        </pc:sldMkLst>
        <pc:spChg chg="mod">
          <ac:chgData name="Norberto Oviedo Ugalde" userId="f6dd41cc-30ac-40c0-95f2-225f08fe1ba3" providerId="ADAL" clId="{75D631E1-7EF8-4AEB-8AB0-C1D687B5C5FF}" dt="2018-03-07T16:42:13.662" v="406" actId="1076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75D631E1-7EF8-4AEB-8AB0-C1D687B5C5FF}" dt="2018-03-05T17:17:50.831" v="86" actId="20577"/>
          <ac:spMkLst>
            <pc:docMk/>
            <pc:sldMk cId="83991214" sldId="264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75D631E1-7EF8-4AEB-8AB0-C1D687B5C5FF}" dt="2018-03-07T16:38:17.373" v="380" actId="1076"/>
          <ac:spMkLst>
            <pc:docMk/>
            <pc:sldMk cId="83991214" sldId="264"/>
            <ac:spMk id="7" creationId="{E87668B5-0FFA-4D1C-9358-D0D1FD27FD85}"/>
          </ac:spMkLst>
        </pc:spChg>
        <pc:spChg chg="mod">
          <ac:chgData name="Norberto Oviedo Ugalde" userId="f6dd41cc-30ac-40c0-95f2-225f08fe1ba3" providerId="ADAL" clId="{75D631E1-7EF8-4AEB-8AB0-C1D687B5C5FF}" dt="2018-03-07T16:34:17.247" v="353" actId="1076"/>
          <ac:spMkLst>
            <pc:docMk/>
            <pc:sldMk cId="83991214" sldId="264"/>
            <ac:spMk id="10" creationId="{86780A03-856F-49F5-9489-D8C1309D7C3C}"/>
          </ac:spMkLst>
        </pc:spChg>
        <pc:spChg chg="mod">
          <ac:chgData name="Norberto Oviedo Ugalde" userId="f6dd41cc-30ac-40c0-95f2-225f08fe1ba3" providerId="ADAL" clId="{75D631E1-7EF8-4AEB-8AB0-C1D687B5C5FF}" dt="2018-03-07T16:34:12.815" v="352" actId="1076"/>
          <ac:spMkLst>
            <pc:docMk/>
            <pc:sldMk cId="83991214" sldId="264"/>
            <ac:spMk id="11" creationId="{613315BA-DC34-4A1B-86D2-6B495E2AEDD9}"/>
          </ac:spMkLst>
        </pc:spChg>
        <pc:spChg chg="mod">
          <ac:chgData name="Norberto Oviedo Ugalde" userId="f6dd41cc-30ac-40c0-95f2-225f08fe1ba3" providerId="ADAL" clId="{75D631E1-7EF8-4AEB-8AB0-C1D687B5C5FF}" dt="2018-03-07T16:43:07.343" v="408" actId="1076"/>
          <ac:spMkLst>
            <pc:docMk/>
            <pc:sldMk cId="83991214" sldId="264"/>
            <ac:spMk id="14" creationId="{15957E6C-757A-417A-A1D4-0F8BFA7DDFF5}"/>
          </ac:spMkLst>
        </pc:spChg>
        <pc:spChg chg="mod">
          <ac:chgData name="Norberto Oviedo Ugalde" userId="f6dd41cc-30ac-40c0-95f2-225f08fe1ba3" providerId="ADAL" clId="{75D631E1-7EF8-4AEB-8AB0-C1D687B5C5FF}" dt="2018-03-07T16:43:03.667" v="407" actId="1076"/>
          <ac:spMkLst>
            <pc:docMk/>
            <pc:sldMk cId="83991214" sldId="264"/>
            <ac:spMk id="15" creationId="{26465A22-2D00-4C9A-8A43-D5838D62DCDB}"/>
          </ac:spMkLst>
        </pc:spChg>
        <pc:spChg chg="mod">
          <ac:chgData name="Norberto Oviedo Ugalde" userId="f6dd41cc-30ac-40c0-95f2-225f08fe1ba3" providerId="ADAL" clId="{75D631E1-7EF8-4AEB-8AB0-C1D687B5C5FF}" dt="2018-03-07T16:41:57.662" v="404" actId="1076"/>
          <ac:spMkLst>
            <pc:docMk/>
            <pc:sldMk cId="83991214" sldId="264"/>
            <ac:spMk id="16" creationId="{A749BA2F-17F9-40ED-9557-49B299C7F26B}"/>
          </ac:spMkLst>
        </pc:spChg>
        <pc:spChg chg="mod">
          <ac:chgData name="Norberto Oviedo Ugalde" userId="f6dd41cc-30ac-40c0-95f2-225f08fe1ba3" providerId="ADAL" clId="{75D631E1-7EF8-4AEB-8AB0-C1D687B5C5FF}" dt="2018-03-07T16:41:59.226" v="405" actId="1076"/>
          <ac:spMkLst>
            <pc:docMk/>
            <pc:sldMk cId="83991214" sldId="264"/>
            <ac:spMk id="17" creationId="{41733167-2988-498D-B6DF-A91C2C32CEF5}"/>
          </ac:spMkLst>
        </pc:spChg>
      </pc:sldChg>
      <pc:sldChg chg="addSp modSp modAnim">
        <pc:chgData name="Norberto Oviedo Ugalde" userId="f6dd41cc-30ac-40c0-95f2-225f08fe1ba3" providerId="ADAL" clId="{75D631E1-7EF8-4AEB-8AB0-C1D687B5C5FF}" dt="2018-03-09T16:29:57.149" v="497" actId="20577"/>
        <pc:sldMkLst>
          <pc:docMk/>
          <pc:sldMk cId="3866822533" sldId="266"/>
        </pc:sldMkLst>
        <pc:spChg chg="mod">
          <ac:chgData name="Norberto Oviedo Ugalde" userId="f6dd41cc-30ac-40c0-95f2-225f08fe1ba3" providerId="ADAL" clId="{75D631E1-7EF8-4AEB-8AB0-C1D687B5C5FF}" dt="2018-03-09T16:29:57.149" v="497" actId="20577"/>
          <ac:spMkLst>
            <pc:docMk/>
            <pc:sldMk cId="3866822533" sldId="266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75D631E1-7EF8-4AEB-8AB0-C1D687B5C5FF}" dt="2018-03-09T16:26:46.405" v="467" actId="20577"/>
          <ac:spMkLst>
            <pc:docMk/>
            <pc:sldMk cId="3866822533" sldId="266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75D631E1-7EF8-4AEB-8AB0-C1D687B5C5FF}" dt="2018-03-09T16:24:29.192" v="443" actId="14100"/>
          <ac:spMkLst>
            <pc:docMk/>
            <pc:sldMk cId="3866822533" sldId="266"/>
            <ac:spMk id="6" creationId="{CE83E693-8514-4DB2-A1F7-B69163B4D435}"/>
          </ac:spMkLst>
        </pc:spChg>
        <pc:spChg chg="mod">
          <ac:chgData name="Norberto Oviedo Ugalde" userId="f6dd41cc-30ac-40c0-95f2-225f08fe1ba3" providerId="ADAL" clId="{75D631E1-7EF8-4AEB-8AB0-C1D687B5C5FF}" dt="2018-03-09T16:27:16.987" v="470" actId="14100"/>
          <ac:spMkLst>
            <pc:docMk/>
            <pc:sldMk cId="3866822533" sldId="266"/>
            <ac:spMk id="7" creationId="{E87668B5-0FFA-4D1C-9358-D0D1FD27FD85}"/>
          </ac:spMkLst>
        </pc:spChg>
        <pc:spChg chg="mod">
          <ac:chgData name="Norberto Oviedo Ugalde" userId="f6dd41cc-30ac-40c0-95f2-225f08fe1ba3" providerId="ADAL" clId="{75D631E1-7EF8-4AEB-8AB0-C1D687B5C5FF}" dt="2018-03-09T16:24:59.528" v="452" actId="1076"/>
          <ac:spMkLst>
            <pc:docMk/>
            <pc:sldMk cId="3866822533" sldId="266"/>
            <ac:spMk id="9" creationId="{0DAEB827-8D89-4E23-B39B-80E7A115CED0}"/>
          </ac:spMkLst>
        </pc:spChg>
        <pc:spChg chg="add mod">
          <ac:chgData name="Norberto Oviedo Ugalde" userId="f6dd41cc-30ac-40c0-95f2-225f08fe1ba3" providerId="ADAL" clId="{75D631E1-7EF8-4AEB-8AB0-C1D687B5C5FF}" dt="2018-03-09T16:29:39.835" v="490" actId="1076"/>
          <ac:spMkLst>
            <pc:docMk/>
            <pc:sldMk cId="3866822533" sldId="266"/>
            <ac:spMk id="10" creationId="{0CADFA3E-2B1C-4BFE-B731-6A82ED0E9F50}"/>
          </ac:spMkLst>
        </pc:spChg>
        <pc:spChg chg="mod">
          <ac:chgData name="Norberto Oviedo Ugalde" userId="f6dd41cc-30ac-40c0-95f2-225f08fe1ba3" providerId="ADAL" clId="{75D631E1-7EF8-4AEB-8AB0-C1D687B5C5FF}" dt="2018-03-09T16:24:54.056" v="449" actId="1076"/>
          <ac:spMkLst>
            <pc:docMk/>
            <pc:sldMk cId="3866822533" sldId="266"/>
            <ac:spMk id="11" creationId="{D19B58C0-F8EA-4668-B378-DBB6381F82C1}"/>
          </ac:spMkLst>
        </pc:spChg>
        <pc:spChg chg="mod">
          <ac:chgData name="Norberto Oviedo Ugalde" userId="f6dd41cc-30ac-40c0-95f2-225f08fe1ba3" providerId="ADAL" clId="{75D631E1-7EF8-4AEB-8AB0-C1D687B5C5FF}" dt="2018-03-09T16:25:03.953" v="453" actId="1076"/>
          <ac:spMkLst>
            <pc:docMk/>
            <pc:sldMk cId="3866822533" sldId="266"/>
            <ac:spMk id="12" creationId="{00000000-0000-0000-0000-000000000000}"/>
          </ac:spMkLst>
        </pc:spChg>
        <pc:spChg chg="add mod">
          <ac:chgData name="Norberto Oviedo Ugalde" userId="f6dd41cc-30ac-40c0-95f2-225f08fe1ba3" providerId="ADAL" clId="{75D631E1-7EF8-4AEB-8AB0-C1D687B5C5FF}" dt="2018-03-09T16:29:33.551" v="489" actId="1076"/>
          <ac:spMkLst>
            <pc:docMk/>
            <pc:sldMk cId="3866822533" sldId="266"/>
            <ac:spMk id="13" creationId="{992AA9E4-1713-4AD7-9726-6B22C92BE872}"/>
          </ac:spMkLst>
        </pc:spChg>
        <pc:spChg chg="add mod">
          <ac:chgData name="Norberto Oviedo Ugalde" userId="f6dd41cc-30ac-40c0-95f2-225f08fe1ba3" providerId="ADAL" clId="{75D631E1-7EF8-4AEB-8AB0-C1D687B5C5FF}" dt="2018-03-09T16:27:23.663" v="472" actId="14100"/>
          <ac:spMkLst>
            <pc:docMk/>
            <pc:sldMk cId="3866822533" sldId="266"/>
            <ac:spMk id="14" creationId="{40F72E0F-BDAC-41BC-9BC3-8CC52D715599}"/>
          </ac:spMkLst>
        </pc:spChg>
        <pc:spChg chg="add mod">
          <ac:chgData name="Norberto Oviedo Ugalde" userId="f6dd41cc-30ac-40c0-95f2-225f08fe1ba3" providerId="ADAL" clId="{75D631E1-7EF8-4AEB-8AB0-C1D687B5C5FF}" dt="2018-03-09T16:25:22.168" v="457" actId="14100"/>
          <ac:spMkLst>
            <pc:docMk/>
            <pc:sldMk cId="3866822533" sldId="266"/>
            <ac:spMk id="15" creationId="{93C7C60E-A51C-4CA9-90E9-4944A95D7C98}"/>
          </ac:spMkLst>
        </pc:spChg>
        <pc:spChg chg="add mod">
          <ac:chgData name="Norberto Oviedo Ugalde" userId="f6dd41cc-30ac-40c0-95f2-225f08fe1ba3" providerId="ADAL" clId="{75D631E1-7EF8-4AEB-8AB0-C1D687B5C5FF}" dt="2018-03-09T16:24:57.808" v="451" actId="1076"/>
          <ac:spMkLst>
            <pc:docMk/>
            <pc:sldMk cId="3866822533" sldId="266"/>
            <ac:spMk id="16" creationId="{B8763296-8CEB-4565-A6BB-0318098BF3F1}"/>
          </ac:spMkLst>
        </pc:spChg>
      </pc:sldChg>
    </pc:docChg>
  </pc:docChgLst>
  <pc:docChgLst>
    <pc:chgData name="Norberto Oviedo Ugalde" userId="f6dd41cc-30ac-40c0-95f2-225f08fe1ba3" providerId="ADAL" clId="{1F7F8825-A22F-45EA-8554-A1C1E8D78737}"/>
    <pc:docChg chg="modSld">
      <pc:chgData name="Norberto Oviedo Ugalde" userId="f6dd41cc-30ac-40c0-95f2-225f08fe1ba3" providerId="ADAL" clId="{1F7F8825-A22F-45EA-8554-A1C1E8D78737}" dt="2018-05-21T15:22:19.416" v="1" actId="207"/>
      <pc:docMkLst>
        <pc:docMk/>
      </pc:docMkLst>
      <pc:sldChg chg="modSp">
        <pc:chgData name="Norberto Oviedo Ugalde" userId="f6dd41cc-30ac-40c0-95f2-225f08fe1ba3" providerId="ADAL" clId="{1F7F8825-A22F-45EA-8554-A1C1E8D78737}" dt="2018-05-21T15:22:19.416" v="1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1F7F8825-A22F-45EA-8554-A1C1E8D78737}" dt="2018-05-21T15:22:19.416" v="1" actId="207"/>
          <ac:spMkLst>
            <pc:docMk/>
            <pc:sldMk cId="173496091" sldId="26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Ecuación diferencial dada su solución general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000" dirty="0" err="1">
                <a:solidFill>
                  <a:schemeClr val="tx1"/>
                </a:solidFill>
              </a:rPr>
              <a:t>M.Sc</a:t>
            </a:r>
            <a:r>
              <a:rPr lang="es-ES_tradnl" sz="40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23863" y="694268"/>
            <a:ext cx="11310937" cy="5706002"/>
          </a:xfrm>
        </p:spPr>
        <p:txBody>
          <a:bodyPr>
            <a:normAutofit/>
          </a:bodyPr>
          <a:lstStyle/>
          <a:p>
            <a:pPr algn="just"/>
            <a:r>
              <a:rPr lang="es-CR" dirty="0">
                <a:latin typeface="Arial" charset="0"/>
                <a:ea typeface="Arial" charset="0"/>
                <a:cs typeface="Arial" charset="0"/>
              </a:rPr>
              <a:t>Determine la ecuación diferencial de orden tres y que tenga como solución general :</a:t>
            </a:r>
          </a:p>
          <a:p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/>
              <p:nvPr/>
            </p:nvSpPr>
            <p:spPr>
              <a:xfrm>
                <a:off x="674232" y="3091544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𝒄𝒙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3091544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8F06872-0C0C-4794-ABAF-93B2721A559B}"/>
              </a:ext>
            </a:extLst>
          </p:cNvPr>
          <p:cNvSpPr/>
          <p:nvPr/>
        </p:nvSpPr>
        <p:spPr>
          <a:xfrm>
            <a:off x="1138813" y="3690258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: esquinas diagonales redondeadas 8">
            <a:extLst>
              <a:ext uri="{FF2B5EF4-FFF2-40B4-BE49-F238E27FC236}">
                <a16:creationId xmlns:a16="http://schemas.microsoft.com/office/drawing/2014/main" id="{A749BA2F-17F9-40ED-9557-49B299C7F26B}"/>
              </a:ext>
            </a:extLst>
          </p:cNvPr>
          <p:cNvSpPr/>
          <p:nvPr/>
        </p:nvSpPr>
        <p:spPr>
          <a:xfrm>
            <a:off x="6556883" y="3503487"/>
            <a:ext cx="4226330" cy="674914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41733167-2988-498D-B6DF-A91C2C32CEF5}"/>
              </a:ext>
            </a:extLst>
          </p:cNvPr>
          <p:cNvSpPr/>
          <p:nvPr/>
        </p:nvSpPr>
        <p:spPr>
          <a:xfrm>
            <a:off x="10378629" y="35034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5" name="Rectángulo: esquinas diagonales redondeadas 8">
            <a:extLst>
              <a:ext uri="{FF2B5EF4-FFF2-40B4-BE49-F238E27FC236}">
                <a16:creationId xmlns:a16="http://schemas.microsoft.com/office/drawing/2014/main" id="{26465A22-2D00-4C9A-8A43-D5838D62DCDB}"/>
              </a:ext>
            </a:extLst>
          </p:cNvPr>
          <p:cNvSpPr/>
          <p:nvPr/>
        </p:nvSpPr>
        <p:spPr>
          <a:xfrm>
            <a:off x="6217862" y="5801709"/>
            <a:ext cx="4565351" cy="674914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86780A03-856F-49F5-9489-D8C1309D7C3C}"/>
                  </a:ext>
                </a:extLst>
              </p:cNvPr>
              <p:cNvSpPr/>
              <p:nvPr/>
            </p:nvSpPr>
            <p:spPr>
              <a:xfrm>
                <a:off x="457198" y="3581487"/>
                <a:ext cx="3570513" cy="103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 = </m:t>
                      </m:r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86780A03-856F-49F5-9489-D8C1309D7C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8" y="3581487"/>
                <a:ext cx="3570513" cy="103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664145" y="347051"/>
                <a:ext cx="7391400" cy="5649983"/>
              </a:xfrm>
            </p:spPr>
            <p:txBody>
              <a:bodyPr numCol="1">
                <a:no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De la ecuación </a:t>
                </a:r>
                <a:r>
                  <a:rPr lang="es-419" sz="24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, tenemos:</a:t>
                </a:r>
              </a:p>
              <a:p>
                <a:pPr algn="just"/>
                <a:endParaRPr lang="es-419" sz="8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 = 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𝒃𝒙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 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l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 = 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l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′′′ = 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 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De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4</a:t>
                </a: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y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3</a:t>
                </a: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se obtiene: </a:t>
                </a: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 =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′′′ 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es-419" sz="2400" b="1" dirty="0">
                  <a:solidFill>
                    <a:schemeClr val="tx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r>
                  <a:rPr lang="es-419" sz="100" dirty="0">
                    <a:solidFill>
                      <a:schemeClr val="tx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</a:t>
                </a:r>
              </a:p>
              <a:p>
                <a:pPr marL="9144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 −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′′′ = 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Sustituyendo en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2</a:t>
                </a: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y usando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4</a:t>
                </a: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’ =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’’’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n-US" sz="24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sSup>
                        <m:sSup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− </m:t>
                      </m:r>
                      <m:sSup>
                        <m:sSup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′′′</m:t>
                          </m:r>
                        </m:sup>
                      </m:sSup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sSup>
                        <m:sSup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’’’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664145" y="347051"/>
                <a:ext cx="7391400" cy="5649983"/>
              </a:xfrm>
              <a:blipFill>
                <a:blip r:embed="rId3"/>
                <a:stretch>
                  <a:fillRect l="-1072" b="-830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199" y="496063"/>
                <a:ext cx="3570513" cy="139762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𝑪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496063"/>
                <a:ext cx="3570513" cy="139762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198" y="2231144"/>
                <a:ext cx="3570513" cy="101288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 = 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𝒃𝒙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x-none" sz="20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8" y="2231144"/>
                <a:ext cx="3570513" cy="101288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584122" y="15860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502061" y="192329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0DAEB827-8D89-4E23-B39B-80E7A115CED0}"/>
              </a:ext>
            </a:extLst>
          </p:cNvPr>
          <p:cNvSpPr/>
          <p:nvPr/>
        </p:nvSpPr>
        <p:spPr>
          <a:xfrm>
            <a:off x="3502061" y="324402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613315BA-DC34-4A1B-86D2-6B495E2AEDD9}"/>
                  </a:ext>
                </a:extLst>
              </p:cNvPr>
              <p:cNvSpPr/>
              <p:nvPr/>
            </p:nvSpPr>
            <p:spPr>
              <a:xfrm>
                <a:off x="457198" y="4964314"/>
                <a:ext cx="3570513" cy="103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′′′ = </m:t>
                      </m:r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613315BA-DC34-4A1B-86D2-6B495E2AE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8" y="4964314"/>
                <a:ext cx="3570513" cy="103272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FDC229B-60A0-48DA-8B1D-450522E3FD02}"/>
              </a:ext>
            </a:extLst>
          </p:cNvPr>
          <p:cNvSpPr/>
          <p:nvPr/>
        </p:nvSpPr>
        <p:spPr>
          <a:xfrm>
            <a:off x="3502061" y="462685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5957E6C-757A-417A-A1D4-0F8BFA7DDFF5}"/>
              </a:ext>
            </a:extLst>
          </p:cNvPr>
          <p:cNvSpPr/>
          <p:nvPr/>
        </p:nvSpPr>
        <p:spPr>
          <a:xfrm>
            <a:off x="10378629" y="579631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10" grpId="0" animBg="1"/>
      <p:bldP spid="7" grpId="0" animBg="1"/>
      <p:bldP spid="6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49535" y="731520"/>
                <a:ext cx="7391400" cy="6126480"/>
              </a:xfrm>
            </p:spPr>
            <p:txBody>
              <a:bodyPr numCol="1">
                <a:noAutofit/>
              </a:bodyPr>
              <a:lstStyle/>
              <a:p>
                <a:endParaRPr lang="es-419" sz="33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En  </a:t>
                </a:r>
                <a:r>
                  <a:rPr lang="es-419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 </a:t>
                </a:r>
                <a:r>
                  <a:rPr lang="es-419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se tiene</a:t>
                </a:r>
                <a:r>
                  <a:rPr lang="en-US" sz="240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:</a:t>
                </a:r>
                <a:r>
                  <a:rPr lang="es-419" sz="240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 </m:t>
                    </m:r>
                    <m:r>
                      <a:rPr lang="es-419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𝒂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 </m:t>
                    </m:r>
                    <m:r>
                      <a:rPr lang="es-419" sz="2400" b="1" i="1" dirty="0" err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𝒃</m:t>
                    </m:r>
                    <m:sSup>
                      <m:sSup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  <m: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r>
                  <a:rPr lang="es-419" sz="24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419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–</m:t>
                    </m:r>
                    <m:f>
                      <m:fPr>
                        <m:ctrlPr>
                          <a:rPr lang="es-419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s-419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  <m:r>
                          <a:rPr lang="es-419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’’’</m:t>
                        </m:r>
                      </m:num>
                      <m:den>
                        <m:r>
                          <a:rPr lang="es-419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419" sz="24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s-419" sz="24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s-419" sz="24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′</m:t>
                            </m:r>
                            <m:r>
                              <a:rPr lang="es-419" sz="24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  <m: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p>
                    </m:sSup>
                    <m:r>
                      <a:rPr lang="es-419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  <m: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’’’</m:t>
                        </m:r>
                      </m:num>
                      <m:den>
                        <m: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Sustituimos en </a:t>
                </a:r>
                <a:r>
                  <a:rPr lang="es-419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6</a:t>
                </a: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s-419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s-419" sz="20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′′</m:t>
                          </m:r>
                        </m:sup>
                      </m:sSup>
                      <m:r>
                        <a:rPr lang="es-419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’’’</m:t>
                          </m:r>
                        </m:num>
                        <m:den>
                          <m: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  <m:r>
                                <a:rPr lang="es-419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′′</m:t>
                              </m:r>
                            </m:sup>
                          </m:sSup>
                        </m:num>
                        <m:den>
                          <m: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0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20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′′</m:t>
                              </m:r>
                            </m:sup>
                          </m:sSup>
                        </m:num>
                        <m:den>
                          <m:r>
                            <a:rPr lang="es-419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s-CR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’’’</m:t>
                          </m:r>
                        </m:num>
                        <m:den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s-419" sz="20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r>
                  <a:rPr lang="es-419" sz="24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419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′ = </m:t>
                    </m:r>
                    <m:r>
                      <a:rPr lang="es-419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s-419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s-419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′′ +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− </m:t>
                    </m:r>
                    <m:sSup>
                      <m:sSupPr>
                        <m:ctrlPr>
                          <a:rPr lang="es-419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′′′</m:t>
                        </m:r>
                      </m:sup>
                    </m:sSup>
                    <m:sSup>
                      <m:sSupPr>
                        <m:ctrlPr>
                          <a:rPr lang="es-419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es-419" sz="2400" b="1" dirty="0">
                  <a:solidFill>
                    <a:schemeClr val="tx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Por lo tanto la ED asociada es</a:t>
                </a:r>
              </a:p>
              <a:p>
                <a:pPr marL="91440" algn="just">
                  <a:lnSpc>
                    <a:spcPct val="120000"/>
                  </a:lnSpc>
                </a:pPr>
                <a:endParaRPr lang="es-419" sz="10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>
                  <a:lnSpc>
                    <a:spcPct val="12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419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′′′</m:t>
                        </m:r>
                      </m:sup>
                    </m:sSup>
                  </m:oMath>
                </a14:m>
                <a:r>
                  <a:rPr lang="es-419" b="1" dirty="0">
                    <a:solidFill>
                      <a:schemeClr val="tx1"/>
                    </a:solidFill>
                    <a:ea typeface="Arial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s-41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′′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+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s-419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s-419" b="1" dirty="0">
                  <a:solidFill>
                    <a:schemeClr val="tx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endParaRPr lang="es-419" sz="240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endParaRPr lang="x-none" sz="2400" dirty="0">
                  <a:solidFill>
                    <a:schemeClr val="tx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49535" y="731520"/>
                <a:ext cx="7391400" cy="61264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63662" y="3181633"/>
                <a:ext cx="3571890" cy="98035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9144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 −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′′′ = 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62" y="3181633"/>
                <a:ext cx="3571890" cy="98035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351065" y="4454601"/>
                <a:ext cx="3684487" cy="132318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’’’</m:t>
                          </m:r>
                        </m:num>
                        <m:den>
                          <m:r>
                            <a:rPr lang="en-US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  <a:ea typeface="Arial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s-419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0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′′</m:t>
                        </m:r>
                      </m:sup>
                    </m:sSup>
                    <m:r>
                      <a:rPr lang="en-US" sz="20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− </m:t>
                    </m:r>
                    <m:f>
                      <m:fPr>
                        <m:ctrlP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dirty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1" i="1" dirty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’’’</m:t>
                        </m:r>
                      </m:num>
                      <m:den>
                        <m:r>
                          <a:rPr lang="en-US" sz="20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20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+ 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en-US" sz="2000" b="1" dirty="0">
                    <a:ea typeface="Arial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2000" b="1" i="1" dirty="0">
                  <a:latin typeface="Cambria Math" panose="02040503050406030204" pitchFamily="18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65" y="4454601"/>
                <a:ext cx="3684487" cy="132318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47551" y="3010658"/>
            <a:ext cx="567907" cy="568012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584121" y="4199533"/>
            <a:ext cx="600185" cy="625348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D19B58C0-F8EA-4668-B378-DBB6381F82C1}"/>
                  </a:ext>
                </a:extLst>
              </p:cNvPr>
              <p:cNvSpPr/>
              <p:nvPr/>
            </p:nvSpPr>
            <p:spPr>
              <a:xfrm>
                <a:off x="463661" y="704262"/>
                <a:ext cx="3570513" cy="98035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𝑪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D19B58C0-F8EA-4668-B378-DBB6381F82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61" y="704262"/>
                <a:ext cx="3570513" cy="98035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0DAEB827-8D89-4E23-B39B-80E7A115CED0}"/>
              </a:ext>
            </a:extLst>
          </p:cNvPr>
          <p:cNvSpPr/>
          <p:nvPr/>
        </p:nvSpPr>
        <p:spPr>
          <a:xfrm>
            <a:off x="3647551" y="607533"/>
            <a:ext cx="567907" cy="566120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CADFA3E-2B1C-4BFE-B731-6A82ED0E9F50}"/>
              </a:ext>
            </a:extLst>
          </p:cNvPr>
          <p:cNvSpPr/>
          <p:nvPr/>
        </p:nvSpPr>
        <p:spPr>
          <a:xfrm>
            <a:off x="7997952" y="2882904"/>
            <a:ext cx="3181350" cy="823519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2AA9E4-1713-4AD7-9726-6B22C92BE872}"/>
              </a:ext>
            </a:extLst>
          </p:cNvPr>
          <p:cNvSpPr/>
          <p:nvPr/>
        </p:nvSpPr>
        <p:spPr>
          <a:xfrm>
            <a:off x="9424416" y="1684620"/>
            <a:ext cx="548640" cy="534325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0F72E0F-BDAC-41BC-9BC3-8CC52D715599}"/>
              </a:ext>
            </a:extLst>
          </p:cNvPr>
          <p:cNvSpPr/>
          <p:nvPr/>
        </p:nvSpPr>
        <p:spPr>
          <a:xfrm>
            <a:off x="3425893" y="5202448"/>
            <a:ext cx="426780" cy="45274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93C7C60E-A51C-4CA9-90E9-4944A95D7C98}"/>
                  </a:ext>
                </a:extLst>
              </p:cNvPr>
              <p:cNvSpPr/>
              <p:nvPr/>
            </p:nvSpPr>
            <p:spPr>
              <a:xfrm>
                <a:off x="463661" y="2036619"/>
                <a:ext cx="3513236" cy="88745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′′′ = </m:t>
                      </m:r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93C7C60E-A51C-4CA9-90E9-4944A95D7C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61" y="2036619"/>
                <a:ext cx="3513236" cy="88745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ipse 15">
            <a:extLst>
              <a:ext uri="{FF2B5EF4-FFF2-40B4-BE49-F238E27FC236}">
                <a16:creationId xmlns:a16="http://schemas.microsoft.com/office/drawing/2014/main" id="{B8763296-8CEB-4565-A6BB-0318098BF3F1}"/>
              </a:ext>
            </a:extLst>
          </p:cNvPr>
          <p:cNvSpPr/>
          <p:nvPr/>
        </p:nvSpPr>
        <p:spPr>
          <a:xfrm>
            <a:off x="3580318" y="1823903"/>
            <a:ext cx="647768" cy="60856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6682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300</TotalTime>
  <Words>247</Words>
  <Application>Microsoft Office PowerPoint</Application>
  <PresentationFormat>Panorámica</PresentationFormat>
  <Paragraphs>55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dada su solución general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22</cp:revision>
  <dcterms:created xsi:type="dcterms:W3CDTF">2017-12-17T14:58:24Z</dcterms:created>
  <dcterms:modified xsi:type="dcterms:W3CDTF">2018-05-21T15:22:21Z</dcterms:modified>
</cp:coreProperties>
</file>